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5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tson, James" initials="WJ" lastIdx="8" clrIdx="0">
    <p:extLst>
      <p:ext uri="{19B8F6BF-5375-455C-9EA6-DF929625EA0E}">
        <p15:presenceInfo xmlns:p15="http://schemas.microsoft.com/office/powerpoint/2012/main" userId="S-1-5-21-3377311500-2555963174-4185929806-1629452" providerId="AD"/>
      </p:ext>
    </p:extLst>
  </p:cmAuthor>
  <p:cmAuthor id="2" name="Jones, Richard" initials="JR" lastIdx="4" clrIdx="1">
    <p:extLst>
      <p:ext uri="{19B8F6BF-5375-455C-9EA6-DF929625EA0E}">
        <p15:presenceInfo xmlns:p15="http://schemas.microsoft.com/office/powerpoint/2012/main" userId="S-1-5-21-3377311500-2555963174-4185929806-16505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240"/>
    <a:srgbClr val="9C1521"/>
    <a:srgbClr val="A66EAA"/>
    <a:srgbClr val="BD281E"/>
    <a:srgbClr val="EF8A22"/>
    <a:srgbClr val="FAC52F"/>
    <a:srgbClr val="A6B92A"/>
    <a:srgbClr val="128EC4"/>
    <a:srgbClr val="9C1420"/>
    <a:srgbClr val="34A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5355A-2DD1-4EA8-BC0B-B2C1166F3F8F}" v="5" dt="2024-10-22T15:02:20.4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1769" autoAdjust="0"/>
  </p:normalViewPr>
  <p:slideViewPr>
    <p:cSldViewPr snapToGrid="0" showGuides="1">
      <p:cViewPr varScale="1">
        <p:scale>
          <a:sx n="101" d="100"/>
          <a:sy n="101" d="100"/>
        </p:scale>
        <p:origin x="1080" y="114"/>
      </p:cViewPr>
      <p:guideLst>
        <p:guide orient="horz" pos="2137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7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ery, Holly" userId="30343713-9016-43ac-9a9f-6e135e2008c8" providerId="ADAL" clId="{99BA786A-AE9C-4E9B-9C27-FAB86DF6C5A8}"/>
    <pc:docChg chg="modSld">
      <pc:chgData name="Avery, Holly" userId="30343713-9016-43ac-9a9f-6e135e2008c8" providerId="ADAL" clId="{99BA786A-AE9C-4E9B-9C27-FAB86DF6C5A8}" dt="2024-10-23T07:01:33.095" v="19" actId="20577"/>
      <pc:docMkLst>
        <pc:docMk/>
      </pc:docMkLst>
      <pc:sldChg chg="modSp mod">
        <pc:chgData name="Avery, Holly" userId="30343713-9016-43ac-9a9f-6e135e2008c8" providerId="ADAL" clId="{99BA786A-AE9C-4E9B-9C27-FAB86DF6C5A8}" dt="2024-10-23T07:01:33.095" v="19" actId="20577"/>
        <pc:sldMkLst>
          <pc:docMk/>
          <pc:sldMk cId="2042210201" sldId="355"/>
        </pc:sldMkLst>
        <pc:graphicFrameChg chg="modGraphic">
          <ac:chgData name="Avery, Holly" userId="30343713-9016-43ac-9a9f-6e135e2008c8" providerId="ADAL" clId="{99BA786A-AE9C-4E9B-9C27-FAB86DF6C5A8}" dt="2024-10-23T07:01:33.095" v="19" actId="20577"/>
          <ac:graphicFrameMkLst>
            <pc:docMk/>
            <pc:sldMk cId="2042210201" sldId="355"/>
            <ac:graphicFrameMk id="16" creationId="{899CC5AD-FEDE-4F1A-81CF-7E3D5E969632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29496-64A0-4714-B198-1E0B815E14EF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15D1D-933D-4C2D-A3C7-07BDC06F8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021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8E484-4B09-4B25-94B2-89E97BD43660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33212-BAC2-43AB-B31C-0D17F4007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05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84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372" y="527884"/>
            <a:ext cx="10888428" cy="51117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Slide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5373" y="1681163"/>
            <a:ext cx="3968280" cy="49053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10" name="Rectangle 9"/>
          <p:cNvSpPr/>
          <p:nvPr userDrawn="1"/>
        </p:nvSpPr>
        <p:spPr>
          <a:xfrm flipV="1">
            <a:off x="466960" y="351238"/>
            <a:ext cx="11304126" cy="45719"/>
          </a:xfrm>
          <a:prstGeom prst="rect">
            <a:avLst/>
          </a:prstGeom>
          <a:gradFill>
            <a:gsLst>
              <a:gs pos="0">
                <a:srgbClr val="F7941E"/>
              </a:gs>
              <a:gs pos="100000">
                <a:srgbClr val="BA211E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87430" y="6549083"/>
            <a:ext cx="8600840" cy="17190"/>
          </a:xfrm>
          <a:prstGeom prst="line">
            <a:avLst/>
          </a:prstGeom>
          <a:ln w="1270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244" y="5707117"/>
            <a:ext cx="1811496" cy="83588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65373" y="2463258"/>
            <a:ext cx="3968280" cy="2761974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rgbClr val="4142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019990" y="1681163"/>
            <a:ext cx="3968280" cy="49053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5019990" y="2463258"/>
            <a:ext cx="3968280" cy="2761974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rgbClr val="4142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Point 2</a:t>
            </a:r>
          </a:p>
        </p:txBody>
      </p:sp>
    </p:spTree>
    <p:extLst>
      <p:ext uri="{BB962C8B-B14F-4D97-AF65-F5344CB8AC3E}">
        <p14:creationId xmlns:p14="http://schemas.microsoft.com/office/powerpoint/2010/main" val="333980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372" y="527884"/>
            <a:ext cx="10888428" cy="511175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Slide 2 - agenda</a:t>
            </a:r>
          </a:p>
        </p:txBody>
      </p:sp>
      <p:sp>
        <p:nvSpPr>
          <p:cNvPr id="10" name="Rectangle 9"/>
          <p:cNvSpPr/>
          <p:nvPr userDrawn="1"/>
        </p:nvSpPr>
        <p:spPr>
          <a:xfrm flipV="1">
            <a:off x="466960" y="351238"/>
            <a:ext cx="11304126" cy="45719"/>
          </a:xfrm>
          <a:prstGeom prst="rect">
            <a:avLst/>
          </a:prstGeom>
          <a:gradFill>
            <a:gsLst>
              <a:gs pos="0">
                <a:srgbClr val="F7941E"/>
              </a:gs>
              <a:gs pos="100000">
                <a:srgbClr val="BA211E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87430" y="6549083"/>
            <a:ext cx="8600840" cy="17190"/>
          </a:xfrm>
          <a:prstGeom prst="line">
            <a:avLst/>
          </a:prstGeom>
          <a:ln w="1270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244" y="5707117"/>
            <a:ext cx="1811496" cy="8358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3C1583-6651-4424-A456-8E5298443C20}"/>
              </a:ext>
            </a:extLst>
          </p:cNvPr>
          <p:cNvSpPr txBox="1"/>
          <p:nvPr userDrawn="1"/>
        </p:nvSpPr>
        <p:spPr>
          <a:xfrm>
            <a:off x="10750609" y="6506762"/>
            <a:ext cx="131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66F3AC-B693-408C-86C4-00C93AD857DD}" type="slidenum">
              <a:rPr lang="en-US" sz="1200" smtClean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200" dirty="0">
              <a:solidFill>
                <a:srgbClr val="9C15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60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statistics or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918200" y="936637"/>
            <a:ext cx="6261100" cy="569071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V="1">
            <a:off x="466960" y="351238"/>
            <a:ext cx="11304126" cy="45719"/>
          </a:xfrm>
          <a:prstGeom prst="rect">
            <a:avLst/>
          </a:prstGeom>
          <a:gradFill>
            <a:gsLst>
              <a:gs pos="0">
                <a:srgbClr val="F7941E"/>
              </a:gs>
              <a:gs pos="100000">
                <a:srgbClr val="BA211E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7430" y="6549083"/>
            <a:ext cx="8600840" cy="17190"/>
          </a:xfrm>
          <a:prstGeom prst="line">
            <a:avLst/>
          </a:prstGeom>
          <a:ln w="1270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65372" y="527884"/>
            <a:ext cx="10888428" cy="511175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Important statistics or key points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244" y="5707117"/>
            <a:ext cx="1811496" cy="8358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61E1CB-4E8B-4A21-BFA6-C97553FE2C34}"/>
              </a:ext>
            </a:extLst>
          </p:cNvPr>
          <p:cNvSpPr txBox="1"/>
          <p:nvPr userDrawn="1"/>
        </p:nvSpPr>
        <p:spPr>
          <a:xfrm>
            <a:off x="10750609" y="6506762"/>
            <a:ext cx="131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66F3AC-B693-408C-86C4-00C93AD857DD}" type="slidenum">
              <a:rPr lang="en-US" sz="1200" smtClean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200" dirty="0">
              <a:solidFill>
                <a:srgbClr val="9C15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59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466960" y="351238"/>
            <a:ext cx="11304126" cy="45719"/>
          </a:xfrm>
          <a:prstGeom prst="rect">
            <a:avLst/>
          </a:prstGeom>
          <a:gradFill>
            <a:gsLst>
              <a:gs pos="0">
                <a:srgbClr val="F7941E"/>
              </a:gs>
              <a:gs pos="100000">
                <a:srgbClr val="BA211E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430" y="6549083"/>
            <a:ext cx="8600840" cy="17190"/>
          </a:xfrm>
          <a:prstGeom prst="line">
            <a:avLst/>
          </a:prstGeom>
          <a:ln w="1270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5372" y="527884"/>
            <a:ext cx="10888428" cy="51117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Slide 1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5372" y="1681162"/>
            <a:ext cx="3968280" cy="49053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20" name="Online Image Placeholder 19"/>
          <p:cNvSpPr>
            <a:spLocks noGrp="1"/>
          </p:cNvSpPr>
          <p:nvPr>
            <p:ph type="clipArt" sz="quarter" idx="15"/>
          </p:nvPr>
        </p:nvSpPr>
        <p:spPr>
          <a:xfrm>
            <a:off x="5909586" y="1681162"/>
            <a:ext cx="4630737" cy="3544069"/>
          </a:xfrm>
        </p:spPr>
        <p:txBody>
          <a:bodyPr/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244" y="5707117"/>
            <a:ext cx="1811496" cy="83588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65373" y="2463258"/>
            <a:ext cx="3968280" cy="2761974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09F26B-4305-473E-9EB2-FC0E85ECB886}"/>
              </a:ext>
            </a:extLst>
          </p:cNvPr>
          <p:cNvSpPr txBox="1"/>
          <p:nvPr userDrawn="1"/>
        </p:nvSpPr>
        <p:spPr>
          <a:xfrm>
            <a:off x="10750609" y="6506762"/>
            <a:ext cx="131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66F3AC-B693-408C-86C4-00C93AD857DD}" type="slidenum">
              <a:rPr lang="en-US" sz="1200" smtClean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200" dirty="0">
              <a:solidFill>
                <a:srgbClr val="9C15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42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87430" y="6549083"/>
            <a:ext cx="8600840" cy="17190"/>
          </a:xfrm>
          <a:prstGeom prst="line">
            <a:avLst/>
          </a:prstGeom>
          <a:ln w="1270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5567"/>
            <a:ext cx="12611700" cy="180499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65372" y="527884"/>
            <a:ext cx="10888428" cy="51117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Slide with a table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5372" y="2519363"/>
            <a:ext cx="3509962" cy="35467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Table 1: key outputs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2516C1-DCA0-4AE5-B82E-48B23BF5DA4F}"/>
              </a:ext>
            </a:extLst>
          </p:cNvPr>
          <p:cNvSpPr txBox="1"/>
          <p:nvPr userDrawn="1"/>
        </p:nvSpPr>
        <p:spPr>
          <a:xfrm>
            <a:off x="10750609" y="6506762"/>
            <a:ext cx="131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66F3AC-B693-408C-86C4-00C93AD857DD}" type="slidenum">
              <a:rPr lang="en-US" sz="1200" smtClean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200" dirty="0">
              <a:solidFill>
                <a:srgbClr val="9C15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26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ith c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466960" y="351238"/>
            <a:ext cx="11304126" cy="45719"/>
          </a:xfrm>
          <a:prstGeom prst="rect">
            <a:avLst/>
          </a:prstGeom>
          <a:gradFill>
            <a:gsLst>
              <a:gs pos="0">
                <a:srgbClr val="F7941E"/>
              </a:gs>
              <a:gs pos="100000">
                <a:srgbClr val="BA211E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430" y="6549083"/>
            <a:ext cx="8600840" cy="17190"/>
          </a:xfrm>
          <a:prstGeom prst="line">
            <a:avLst/>
          </a:prstGeom>
          <a:ln w="1270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5372" y="527884"/>
            <a:ext cx="10888428" cy="51117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5372" y="1039059"/>
            <a:ext cx="3968280" cy="490537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014" y="2193026"/>
            <a:ext cx="5392072" cy="2808051"/>
          </a:xfrm>
          <a:prstGeom prst="rect">
            <a:avLst/>
          </a:prstGeom>
        </p:spPr>
      </p:pic>
      <p:sp>
        <p:nvSpPr>
          <p:cNvPr id="20" name="Online Image Placeholder 19"/>
          <p:cNvSpPr>
            <a:spLocks noGrp="1"/>
          </p:cNvSpPr>
          <p:nvPr>
            <p:ph type="clipArt" sz="quarter" idx="15"/>
          </p:nvPr>
        </p:nvSpPr>
        <p:spPr>
          <a:xfrm>
            <a:off x="6894286" y="2351314"/>
            <a:ext cx="4339771" cy="2278743"/>
          </a:xfrm>
        </p:spPr>
        <p:txBody>
          <a:bodyPr/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244" y="5707117"/>
            <a:ext cx="1811496" cy="83588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65372" y="2216064"/>
            <a:ext cx="3968280" cy="2761974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F9D7C4-2858-447F-98B5-68A93A8AE65D}"/>
              </a:ext>
            </a:extLst>
          </p:cNvPr>
          <p:cNvSpPr txBox="1"/>
          <p:nvPr userDrawn="1"/>
        </p:nvSpPr>
        <p:spPr>
          <a:xfrm>
            <a:off x="10750609" y="6506762"/>
            <a:ext cx="131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66F3AC-B693-408C-86C4-00C93AD857DD}" type="slidenum">
              <a:rPr lang="en-US" sz="1200" smtClean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200" dirty="0">
              <a:solidFill>
                <a:srgbClr val="9C15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57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918200" y="936637"/>
            <a:ext cx="6261100" cy="569071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66960" y="539979"/>
            <a:ext cx="7302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C1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timeline</a:t>
            </a:r>
          </a:p>
        </p:txBody>
      </p:sp>
      <p:sp>
        <p:nvSpPr>
          <p:cNvPr id="8" name="Rectangle 7"/>
          <p:cNvSpPr/>
          <p:nvPr userDrawn="1"/>
        </p:nvSpPr>
        <p:spPr>
          <a:xfrm flipV="1">
            <a:off x="466960" y="351238"/>
            <a:ext cx="11304126" cy="45719"/>
          </a:xfrm>
          <a:prstGeom prst="rect">
            <a:avLst/>
          </a:prstGeom>
          <a:gradFill>
            <a:gsLst>
              <a:gs pos="0">
                <a:srgbClr val="F7941E"/>
              </a:gs>
              <a:gs pos="100000">
                <a:srgbClr val="BA211E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7430" y="6549083"/>
            <a:ext cx="8600840" cy="17190"/>
          </a:xfrm>
          <a:prstGeom prst="line">
            <a:avLst/>
          </a:prstGeom>
          <a:ln w="1270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244" y="5707117"/>
            <a:ext cx="1811496" cy="8358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D7401B-2CA0-46D1-AEF9-78F2904440C3}"/>
              </a:ext>
            </a:extLst>
          </p:cNvPr>
          <p:cNvSpPr txBox="1"/>
          <p:nvPr userDrawn="1"/>
        </p:nvSpPr>
        <p:spPr>
          <a:xfrm>
            <a:off x="10750609" y="6506762"/>
            <a:ext cx="131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66F3AC-B693-408C-86C4-00C93AD857DD}" type="slidenum">
              <a:rPr lang="en-US" sz="1200" smtClean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200" dirty="0">
              <a:solidFill>
                <a:srgbClr val="9C15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240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sta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466960" y="351238"/>
            <a:ext cx="11304126" cy="45719"/>
          </a:xfrm>
          <a:prstGeom prst="rect">
            <a:avLst/>
          </a:prstGeom>
          <a:gradFill>
            <a:gsLst>
              <a:gs pos="0">
                <a:srgbClr val="F7941E"/>
              </a:gs>
              <a:gs pos="100000">
                <a:srgbClr val="BA211E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5372" y="527884"/>
            <a:ext cx="10888428" cy="51117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5372" y="1073592"/>
            <a:ext cx="3968280" cy="490537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4094" y="0"/>
            <a:ext cx="8680606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2232" y="303247"/>
            <a:ext cx="1163136" cy="627703"/>
          </a:xfrm>
          <a:prstGeom prst="rect">
            <a:avLst/>
          </a:prstGeom>
        </p:spPr>
      </p:pic>
      <p:sp>
        <p:nvSpPr>
          <p:cNvPr id="28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7385520" y="2115495"/>
            <a:ext cx="3968280" cy="490537"/>
          </a:xfr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Important stat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7385520" y="2565735"/>
            <a:ext cx="3968280" cy="49053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Important stat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7385520" y="3340998"/>
            <a:ext cx="3968280" cy="490537"/>
          </a:xfr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Important stat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385520" y="3791238"/>
            <a:ext cx="3968280" cy="49053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Important stat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7385520" y="4649259"/>
            <a:ext cx="3968280" cy="490537"/>
          </a:xfr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Important stat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7385520" y="5099499"/>
            <a:ext cx="3968280" cy="49053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Important stat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 flipV="1">
            <a:off x="7385520" y="3193762"/>
            <a:ext cx="3968280" cy="322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V="1">
            <a:off x="7385520" y="4506412"/>
            <a:ext cx="3968280" cy="322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65372" y="2216064"/>
            <a:ext cx="3968280" cy="2761974"/>
          </a:xfrm>
        </p:spPr>
        <p:txBody>
          <a:bodyPr anchor="t">
            <a:normAutofit/>
          </a:bodyPr>
          <a:lstStyle>
            <a:lvl1pPr marL="0" indent="0">
              <a:buNone/>
              <a:defRPr sz="2000" b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More information in this box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93B00A-2F49-456E-A056-577E80177C4F}"/>
              </a:ext>
            </a:extLst>
          </p:cNvPr>
          <p:cNvSpPr txBox="1"/>
          <p:nvPr userDrawn="1"/>
        </p:nvSpPr>
        <p:spPr>
          <a:xfrm>
            <a:off x="139855" y="6434764"/>
            <a:ext cx="383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66F3AC-B693-408C-86C4-00C93AD857DD}" type="slidenum">
              <a:rPr lang="en-US" sz="1200" smtClean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200" dirty="0">
              <a:solidFill>
                <a:srgbClr val="9C15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11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466960" y="351238"/>
            <a:ext cx="11304126" cy="45719"/>
          </a:xfrm>
          <a:prstGeom prst="rect">
            <a:avLst/>
          </a:prstGeom>
          <a:gradFill>
            <a:gsLst>
              <a:gs pos="0">
                <a:srgbClr val="F7941E"/>
              </a:gs>
              <a:gs pos="100000">
                <a:srgbClr val="BA211E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7430" y="6549083"/>
            <a:ext cx="8600840" cy="17190"/>
          </a:xfrm>
          <a:prstGeom prst="line">
            <a:avLst/>
          </a:prstGeom>
          <a:ln w="1270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322372" y="2816121"/>
            <a:ext cx="0" cy="2530579"/>
          </a:xfrm>
          <a:prstGeom prst="line">
            <a:avLst/>
          </a:prstGeom>
          <a:ln>
            <a:solidFill>
              <a:srgbClr val="41404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322372" y="2816121"/>
            <a:ext cx="3213270" cy="386625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Objective 2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083701" y="2816120"/>
            <a:ext cx="3213270" cy="386625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Objective 1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560587" y="2816120"/>
            <a:ext cx="3213270" cy="386625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Objective 3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7560587" y="2816120"/>
            <a:ext cx="0" cy="2530579"/>
          </a:xfrm>
          <a:prstGeom prst="line">
            <a:avLst/>
          </a:prstGeom>
          <a:ln>
            <a:solidFill>
              <a:srgbClr val="41404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465372" y="527884"/>
            <a:ext cx="10888428" cy="51117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2" hasCustomPrompt="1"/>
          </p:nvPr>
        </p:nvSpPr>
        <p:spPr>
          <a:xfrm>
            <a:off x="387430" y="6054210"/>
            <a:ext cx="8600995" cy="35560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 here which sums up your slide and acts as a key message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244" y="5707117"/>
            <a:ext cx="1811496" cy="835880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65372" y="1328814"/>
            <a:ext cx="10888428" cy="902007"/>
          </a:xfrm>
        </p:spPr>
        <p:txBody>
          <a:bodyPr anchor="t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More information in this box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More information in this box</a:t>
            </a:r>
          </a:p>
          <a:p>
            <a:pPr lvl="0"/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1083701" y="3342018"/>
            <a:ext cx="3213270" cy="2004681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4321915" y="3342017"/>
            <a:ext cx="3213270" cy="2004681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7560587" y="3342016"/>
            <a:ext cx="3213270" cy="2004681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8D6C51-EA87-4B87-A53B-C7D8F467610E}"/>
              </a:ext>
            </a:extLst>
          </p:cNvPr>
          <p:cNvSpPr txBox="1"/>
          <p:nvPr userDrawn="1"/>
        </p:nvSpPr>
        <p:spPr>
          <a:xfrm>
            <a:off x="10750609" y="6506762"/>
            <a:ext cx="131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66F3AC-B693-408C-86C4-00C93AD857DD}" type="slidenum">
              <a:rPr lang="en-US" sz="1200" smtClean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200" dirty="0">
              <a:solidFill>
                <a:srgbClr val="9C15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327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bor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466960" y="351238"/>
            <a:ext cx="11304126" cy="45719"/>
          </a:xfrm>
          <a:prstGeom prst="rect">
            <a:avLst/>
          </a:prstGeom>
          <a:gradFill>
            <a:gsLst>
              <a:gs pos="0">
                <a:srgbClr val="F7941E"/>
              </a:gs>
              <a:gs pos="100000">
                <a:srgbClr val="BA211E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7430" y="6549083"/>
            <a:ext cx="8600840" cy="17190"/>
          </a:xfrm>
          <a:prstGeom prst="line">
            <a:avLst/>
          </a:prstGeom>
          <a:ln w="1270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465372" y="527884"/>
            <a:ext cx="10888428" cy="51117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Collaboration slide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2" hasCustomPrompt="1"/>
          </p:nvPr>
        </p:nvSpPr>
        <p:spPr>
          <a:xfrm>
            <a:off x="387430" y="6054210"/>
            <a:ext cx="8600995" cy="35560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 here which sums up your slide and acts as a key message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244" y="5707117"/>
            <a:ext cx="1811496" cy="83588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7229510" y="2049696"/>
            <a:ext cx="3475275" cy="2004681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929A7E-EBB2-4B73-AF63-121230F9E04F}"/>
              </a:ext>
            </a:extLst>
          </p:cNvPr>
          <p:cNvSpPr txBox="1"/>
          <p:nvPr userDrawn="1"/>
        </p:nvSpPr>
        <p:spPr>
          <a:xfrm>
            <a:off x="10750609" y="6506762"/>
            <a:ext cx="131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66F3AC-B693-408C-86C4-00C93AD857DD}" type="slidenum">
              <a:rPr lang="en-US" sz="1200" smtClean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200" dirty="0">
              <a:solidFill>
                <a:srgbClr val="9C15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3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801" y="3861554"/>
            <a:ext cx="2137235" cy="9861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701" b="25871"/>
          <a:stretch/>
        </p:blipFill>
        <p:spPr>
          <a:xfrm>
            <a:off x="402155" y="5780672"/>
            <a:ext cx="1819969" cy="487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3012" y="5828251"/>
            <a:ext cx="1075438" cy="46440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370915" y="6421029"/>
            <a:ext cx="4597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UK Power Networks. All rights reserved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70915" y="3865189"/>
            <a:ext cx="5422913" cy="55159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0915" y="4440437"/>
            <a:ext cx="5033727" cy="45121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339" y="5617163"/>
            <a:ext cx="675490" cy="67549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370915" y="5378885"/>
            <a:ext cx="4118057" cy="14047"/>
          </a:xfrm>
          <a:prstGeom prst="line">
            <a:avLst/>
          </a:prstGeom>
          <a:ln w="1270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70915" y="4984548"/>
            <a:ext cx="5032375" cy="236097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Name, title or other information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10402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40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466960" y="351238"/>
            <a:ext cx="11304126" cy="45719"/>
          </a:xfrm>
          <a:prstGeom prst="rect">
            <a:avLst/>
          </a:prstGeom>
          <a:gradFill>
            <a:gsLst>
              <a:gs pos="0">
                <a:srgbClr val="F7941E"/>
              </a:gs>
              <a:gs pos="100000">
                <a:srgbClr val="BA211E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7430" y="6549083"/>
            <a:ext cx="8600840" cy="17190"/>
          </a:xfrm>
          <a:prstGeom prst="line">
            <a:avLst/>
          </a:prstGeom>
          <a:ln w="1270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465372" y="527884"/>
            <a:ext cx="10888428" cy="51117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Key messages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65138" y="1625600"/>
            <a:ext cx="10888662" cy="365760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300" b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Round up your slides with key messages</a:t>
            </a:r>
          </a:p>
          <a:p>
            <a:pPr lvl="0"/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Examples could be focusing on collaboration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Keep your messages brief and to the point</a:t>
            </a:r>
          </a:p>
          <a:p>
            <a:pPr lvl="0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244" y="5707117"/>
            <a:ext cx="1811496" cy="8358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E335CA-E730-4DC6-8990-E73E481547A2}"/>
              </a:ext>
            </a:extLst>
          </p:cNvPr>
          <p:cNvSpPr txBox="1"/>
          <p:nvPr userDrawn="1"/>
        </p:nvSpPr>
        <p:spPr>
          <a:xfrm>
            <a:off x="10750609" y="6506762"/>
            <a:ext cx="131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66F3AC-B693-408C-86C4-00C93AD857DD}" type="slidenum">
              <a:rPr lang="en-US" sz="1200" smtClean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200" dirty="0">
              <a:solidFill>
                <a:srgbClr val="9C15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28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6912"/>
            <a:ext cx="12611700" cy="180499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87430" y="6549083"/>
            <a:ext cx="8600840" cy="17190"/>
          </a:xfrm>
          <a:prstGeom prst="line">
            <a:avLst/>
          </a:prstGeom>
          <a:ln w="1270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5372" y="527884"/>
            <a:ext cx="10888428" cy="511175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Alternative slide layout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5373" y="2463258"/>
            <a:ext cx="4759770" cy="2070642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Subtext about point number 2. Lorem ipsum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dolor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sit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amet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consectetur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adipiscing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elit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sed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do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eiusmod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tempor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incididunt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ut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labore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et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dolore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magna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aliqua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Ut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enim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ad minim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veniam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quis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nostrud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exercitation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ullamco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laboris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nisi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ut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aliquip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ex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ea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commodo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consequat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244" y="5707117"/>
            <a:ext cx="1811496" cy="8358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C03AA8-4529-4A02-BC50-FC617E0093EE}"/>
              </a:ext>
            </a:extLst>
          </p:cNvPr>
          <p:cNvSpPr txBox="1"/>
          <p:nvPr userDrawn="1"/>
        </p:nvSpPr>
        <p:spPr>
          <a:xfrm>
            <a:off x="10750609" y="6506762"/>
            <a:ext cx="131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66F3AC-B693-408C-86C4-00C93AD857DD}" type="slidenum">
              <a:rPr lang="en-US" sz="1200" smtClean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200" dirty="0">
              <a:solidFill>
                <a:srgbClr val="9C15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47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544" y="2617624"/>
            <a:ext cx="12337143" cy="442180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5138" y="680284"/>
            <a:ext cx="11041062" cy="511175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Symbols to illustrate key points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517931"/>
            <a:ext cx="1811496" cy="83588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65138" y="1625600"/>
            <a:ext cx="10888662" cy="304165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300" b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Round up your slides with key messages</a:t>
            </a:r>
          </a:p>
          <a:p>
            <a:pPr lvl="0"/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Examples could be focusing on collaboration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Keep your messages brief and to the point</a:t>
            </a:r>
          </a:p>
          <a:p>
            <a:pPr lvl="0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0BCDC0-6706-4865-80FC-6E0DEDA18065}"/>
              </a:ext>
            </a:extLst>
          </p:cNvPr>
          <p:cNvSpPr txBox="1"/>
          <p:nvPr userDrawn="1"/>
        </p:nvSpPr>
        <p:spPr>
          <a:xfrm>
            <a:off x="10767234" y="78580"/>
            <a:ext cx="131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66F3AC-B693-408C-86C4-00C93AD857DD}" type="slidenum">
              <a:rPr lang="en-US" sz="1200" smtClean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200" dirty="0">
              <a:solidFill>
                <a:srgbClr val="9C15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489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b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6912"/>
            <a:ext cx="12611700" cy="180499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87430" y="6549083"/>
            <a:ext cx="8600840" cy="17190"/>
          </a:xfrm>
          <a:prstGeom prst="line">
            <a:avLst/>
          </a:prstGeom>
          <a:ln w="1270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5372" y="527884"/>
            <a:ext cx="10888428" cy="511175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Symbols to illustrate key points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244" y="5707117"/>
            <a:ext cx="1811496" cy="8358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6C4FE3-9E7F-4D90-8E38-05C0C2FDC388}"/>
              </a:ext>
            </a:extLst>
          </p:cNvPr>
          <p:cNvSpPr txBox="1"/>
          <p:nvPr userDrawn="1"/>
        </p:nvSpPr>
        <p:spPr>
          <a:xfrm>
            <a:off x="10750609" y="6506762"/>
            <a:ext cx="131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66F3AC-B693-408C-86C4-00C93AD857DD}" type="slidenum">
              <a:rPr lang="en-US" sz="1200" smtClean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200" dirty="0">
              <a:solidFill>
                <a:srgbClr val="9C15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59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387430" y="6549083"/>
            <a:ext cx="8600840" cy="17190"/>
          </a:xfrm>
          <a:prstGeom prst="line">
            <a:avLst/>
          </a:prstGeom>
          <a:ln w="1270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244" y="5707117"/>
            <a:ext cx="1811496" cy="835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6271" y="0"/>
            <a:ext cx="7845729" cy="325845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65372" y="527884"/>
            <a:ext cx="10888428" cy="51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rgbClr val="9C152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Symbols to illustrate key points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65372" y="1629229"/>
            <a:ext cx="3475275" cy="285298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4346270" y="1629228"/>
            <a:ext cx="3475275" cy="285298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31" hasCustomPrompt="1"/>
          </p:nvPr>
        </p:nvSpPr>
        <p:spPr>
          <a:xfrm>
            <a:off x="465372" y="3858677"/>
            <a:ext cx="3475275" cy="265650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32" hasCustomPrompt="1"/>
          </p:nvPr>
        </p:nvSpPr>
        <p:spPr>
          <a:xfrm>
            <a:off x="4346270" y="3858676"/>
            <a:ext cx="3475275" cy="265650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465371" y="2078785"/>
            <a:ext cx="3475275" cy="1385030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4346270" y="2078785"/>
            <a:ext cx="3475275" cy="1385030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34" hasCustomPrompt="1"/>
          </p:nvPr>
        </p:nvSpPr>
        <p:spPr>
          <a:xfrm>
            <a:off x="465371" y="4288585"/>
            <a:ext cx="3475275" cy="1385030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5" hasCustomPrompt="1"/>
          </p:nvPr>
        </p:nvSpPr>
        <p:spPr>
          <a:xfrm>
            <a:off x="4346270" y="4288585"/>
            <a:ext cx="3475275" cy="1385030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More information in this box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578554-D82D-424D-B5AC-DC1AA64BD687}"/>
              </a:ext>
            </a:extLst>
          </p:cNvPr>
          <p:cNvSpPr txBox="1"/>
          <p:nvPr userDrawn="1"/>
        </p:nvSpPr>
        <p:spPr>
          <a:xfrm>
            <a:off x="10750609" y="6506762"/>
            <a:ext cx="131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66F3AC-B693-408C-86C4-00C93AD857DD}" type="slidenum">
              <a:rPr lang="en-US" sz="1200" smtClean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200" dirty="0">
              <a:solidFill>
                <a:srgbClr val="9C15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83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801" y="3861554"/>
            <a:ext cx="2137235" cy="9861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701" b="25871"/>
          <a:stretch/>
        </p:blipFill>
        <p:spPr>
          <a:xfrm>
            <a:off x="402155" y="5780672"/>
            <a:ext cx="1819969" cy="487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3012" y="5828251"/>
            <a:ext cx="1075438" cy="46440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370915" y="6421029"/>
            <a:ext cx="4597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UK Power Networks. All rights reserved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70915" y="3865189"/>
            <a:ext cx="5422913" cy="55159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0915" y="4440437"/>
            <a:ext cx="5033727" cy="45121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339" y="5617163"/>
            <a:ext cx="675490" cy="67549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370915" y="5378885"/>
            <a:ext cx="4118057" cy="14047"/>
          </a:xfrm>
          <a:prstGeom prst="line">
            <a:avLst/>
          </a:prstGeom>
          <a:ln w="1270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70915" y="4984548"/>
            <a:ext cx="5032375" cy="236097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Name, title or other information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400"/>
            <a:ext cx="121920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2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801" y="3861554"/>
            <a:ext cx="2137235" cy="9861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701" b="25871"/>
          <a:stretch/>
        </p:blipFill>
        <p:spPr>
          <a:xfrm>
            <a:off x="402155" y="5780672"/>
            <a:ext cx="1819969" cy="487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3012" y="5828251"/>
            <a:ext cx="1075438" cy="46440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370915" y="6421029"/>
            <a:ext cx="4597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UK Power Networks. All rights reserved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70915" y="3865189"/>
            <a:ext cx="5422913" cy="55159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0915" y="4440437"/>
            <a:ext cx="5033727" cy="45121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339" y="5617163"/>
            <a:ext cx="675490" cy="67549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370915" y="5378885"/>
            <a:ext cx="4118057" cy="14047"/>
          </a:xfrm>
          <a:prstGeom prst="line">
            <a:avLst/>
          </a:prstGeom>
          <a:ln w="1270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70915" y="4984548"/>
            <a:ext cx="5032375" cy="236097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Name, title or other information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0800"/>
            <a:ext cx="12192000" cy="69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0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801" y="3861554"/>
            <a:ext cx="2137235" cy="9861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701" b="25871"/>
          <a:stretch/>
        </p:blipFill>
        <p:spPr>
          <a:xfrm>
            <a:off x="402155" y="5780672"/>
            <a:ext cx="1819969" cy="487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3012" y="5828251"/>
            <a:ext cx="1075438" cy="46440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370915" y="6421029"/>
            <a:ext cx="4597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UK Power Networks. All rights reserved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70915" y="3865189"/>
            <a:ext cx="5422913" cy="55159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0915" y="4440437"/>
            <a:ext cx="5033727" cy="45121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339" y="5617163"/>
            <a:ext cx="675490" cy="67549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370915" y="5378885"/>
            <a:ext cx="4118057" cy="14047"/>
          </a:xfrm>
          <a:prstGeom prst="line">
            <a:avLst/>
          </a:prstGeom>
          <a:ln w="1270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70915" y="4984548"/>
            <a:ext cx="5032375" cy="236097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Name, title or other information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0"/>
            <a:ext cx="12192000" cy="69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6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801" y="3861554"/>
            <a:ext cx="2137235" cy="9861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701" b="25871"/>
          <a:stretch/>
        </p:blipFill>
        <p:spPr>
          <a:xfrm>
            <a:off x="402155" y="5780672"/>
            <a:ext cx="1819969" cy="487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3012" y="5828251"/>
            <a:ext cx="1075438" cy="46440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370915" y="6421029"/>
            <a:ext cx="4597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UK Power Networks. All rights reserved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70915" y="3865189"/>
            <a:ext cx="5422913" cy="55159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0915" y="4440437"/>
            <a:ext cx="5033727" cy="45121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339" y="5617163"/>
            <a:ext cx="675490" cy="67549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370915" y="5378885"/>
            <a:ext cx="4118057" cy="14047"/>
          </a:xfrm>
          <a:prstGeom prst="line">
            <a:avLst/>
          </a:prstGeom>
          <a:ln w="1270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70915" y="4984548"/>
            <a:ext cx="5032375" cy="236097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Name, title or other information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900"/>
            <a:ext cx="12192000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2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466960" y="562218"/>
            <a:ext cx="7302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C14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UK Power Networks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466960" y="351238"/>
            <a:ext cx="11304126" cy="45719"/>
          </a:xfrm>
          <a:prstGeom prst="rect">
            <a:avLst/>
          </a:prstGeom>
          <a:gradFill>
            <a:gsLst>
              <a:gs pos="0">
                <a:srgbClr val="F7941E"/>
              </a:gs>
              <a:gs pos="100000">
                <a:srgbClr val="BA211E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87430" y="6549083"/>
            <a:ext cx="8600840" cy="17190"/>
          </a:xfrm>
          <a:prstGeom prst="line">
            <a:avLst/>
          </a:prstGeom>
          <a:ln w="1270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244" y="5707117"/>
            <a:ext cx="1811496" cy="8358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9428" y="2165417"/>
            <a:ext cx="15844877" cy="39444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373A87-2DD6-4327-84BB-5FEBCF9C286B}"/>
              </a:ext>
            </a:extLst>
          </p:cNvPr>
          <p:cNvSpPr txBox="1"/>
          <p:nvPr userDrawn="1"/>
        </p:nvSpPr>
        <p:spPr>
          <a:xfrm>
            <a:off x="10750609" y="6506762"/>
            <a:ext cx="131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66F3AC-B693-408C-86C4-00C93AD857DD}" type="slidenum">
              <a:rPr lang="en-US" sz="1200" smtClean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200" dirty="0">
              <a:solidFill>
                <a:srgbClr val="9C15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81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466960" y="351238"/>
            <a:ext cx="11304126" cy="45719"/>
          </a:xfrm>
          <a:prstGeom prst="rect">
            <a:avLst/>
          </a:prstGeom>
          <a:gradFill>
            <a:gsLst>
              <a:gs pos="0">
                <a:srgbClr val="F7941E"/>
              </a:gs>
              <a:gs pos="100000">
                <a:srgbClr val="BA211E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430" y="6549083"/>
            <a:ext cx="8600840" cy="17190"/>
          </a:xfrm>
          <a:prstGeom prst="line">
            <a:avLst/>
          </a:prstGeom>
          <a:ln w="1270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876" y="1754128"/>
            <a:ext cx="10058400" cy="30630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244" y="5707117"/>
            <a:ext cx="1811496" cy="835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51" y="5446537"/>
            <a:ext cx="7907197" cy="938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30" y="560638"/>
            <a:ext cx="7456054" cy="859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BCF2D8-D288-440F-83EC-A7EDEB3A3748}"/>
              </a:ext>
            </a:extLst>
          </p:cNvPr>
          <p:cNvSpPr txBox="1"/>
          <p:nvPr userDrawn="1"/>
        </p:nvSpPr>
        <p:spPr>
          <a:xfrm>
            <a:off x="10750609" y="6506762"/>
            <a:ext cx="131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66F3AC-B693-408C-86C4-00C93AD857DD}" type="slidenum">
              <a:rPr lang="en-US" sz="1200" smtClean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200" dirty="0">
              <a:solidFill>
                <a:srgbClr val="9C15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5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466960" y="351238"/>
            <a:ext cx="11304126" cy="45719"/>
          </a:xfrm>
          <a:prstGeom prst="rect">
            <a:avLst/>
          </a:prstGeom>
          <a:gradFill>
            <a:gsLst>
              <a:gs pos="0">
                <a:srgbClr val="F7941E"/>
              </a:gs>
              <a:gs pos="100000">
                <a:srgbClr val="BA211E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10" y="539319"/>
            <a:ext cx="6385130" cy="586148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87430" y="6549083"/>
            <a:ext cx="8600840" cy="17190"/>
          </a:xfrm>
          <a:prstGeom prst="line">
            <a:avLst/>
          </a:prstGeom>
          <a:ln w="12700">
            <a:solidFill>
              <a:srgbClr val="F7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244" y="5707117"/>
            <a:ext cx="1811496" cy="8358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364" y="857609"/>
            <a:ext cx="6748857" cy="17436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B3FE21-A37A-4765-83AE-D30D2D3E47D0}"/>
              </a:ext>
            </a:extLst>
          </p:cNvPr>
          <p:cNvSpPr txBox="1"/>
          <p:nvPr userDrawn="1"/>
        </p:nvSpPr>
        <p:spPr>
          <a:xfrm>
            <a:off x="10750609" y="6506762"/>
            <a:ext cx="131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466F3AC-B693-408C-86C4-00C93AD857DD}" type="slidenum">
              <a:rPr lang="en-US" sz="1200" smtClean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200" dirty="0">
              <a:solidFill>
                <a:srgbClr val="9C15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84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A8288-9370-4DE2-BEC7-9D902701370A}" type="datetime1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97401-C9CA-467B-B79F-2422128D1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19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74" r:id="rId3"/>
    <p:sldLayoutId id="2147483675" r:id="rId4"/>
    <p:sldLayoutId id="2147483676" r:id="rId5"/>
    <p:sldLayoutId id="2147483677" r:id="rId6"/>
    <p:sldLayoutId id="2147483650" r:id="rId7"/>
    <p:sldLayoutId id="2147483651" r:id="rId8"/>
    <p:sldLayoutId id="2147483652" r:id="rId9"/>
    <p:sldLayoutId id="2147483653" r:id="rId10"/>
    <p:sldLayoutId id="2147483660" r:id="rId11"/>
    <p:sldLayoutId id="2147483662" r:id="rId12"/>
    <p:sldLayoutId id="2147483656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2" r:id="rId22"/>
    <p:sldLayoutId id="2147483671" r:id="rId23"/>
    <p:sldLayoutId id="2147483673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4DA692DB-3A70-4319-B6EB-F7BEB78C8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45" y="728010"/>
            <a:ext cx="4202688" cy="51130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224804-797A-4F81-B384-02E1B0903CC3}"/>
              </a:ext>
            </a:extLst>
          </p:cNvPr>
          <p:cNvSpPr txBox="1"/>
          <p:nvPr/>
        </p:nvSpPr>
        <p:spPr>
          <a:xfrm>
            <a:off x="489527" y="515574"/>
            <a:ext cx="8033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C15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Power Networks Competition In Connections Management Team</a:t>
            </a:r>
            <a:endParaRPr lang="en-GB" sz="2800" b="1" dirty="0">
              <a:solidFill>
                <a:srgbClr val="9C15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9F9D58-F0CD-4CB1-AFC7-DCAB14C52647}"/>
              </a:ext>
            </a:extLst>
          </p:cNvPr>
          <p:cNvSpPr txBox="1"/>
          <p:nvPr/>
        </p:nvSpPr>
        <p:spPr>
          <a:xfrm>
            <a:off x="489527" y="1618562"/>
            <a:ext cx="7370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14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designer / delivery contact will be allocated at the appropriate stage of your project. If you need a point of escalation, the management team are listed below.</a:t>
            </a:r>
            <a:endParaRPr lang="en-GB" dirty="0">
              <a:solidFill>
                <a:srgbClr val="414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899CC5AD-FEDE-4F1A-81CF-7E3D5E969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476166"/>
              </p:ext>
            </p:extLst>
          </p:nvPr>
        </p:nvGraphicFramePr>
        <p:xfrm>
          <a:off x="452512" y="2868629"/>
          <a:ext cx="7047273" cy="34693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45743">
                  <a:extLst>
                    <a:ext uri="{9D8B030D-6E8A-4147-A177-3AD203B41FA5}">
                      <a16:colId xmlns:a16="http://schemas.microsoft.com/office/drawing/2014/main" val="2838032121"/>
                    </a:ext>
                  </a:extLst>
                </a:gridCol>
                <a:gridCol w="3740727">
                  <a:extLst>
                    <a:ext uri="{9D8B030D-6E8A-4147-A177-3AD203B41FA5}">
                      <a16:colId xmlns:a16="http://schemas.microsoft.com/office/drawing/2014/main" val="4184486145"/>
                    </a:ext>
                  </a:extLst>
                </a:gridCol>
                <a:gridCol w="1560803">
                  <a:extLst>
                    <a:ext uri="{9D8B030D-6E8A-4147-A177-3AD203B41FA5}">
                      <a16:colId xmlns:a16="http://schemas.microsoft.com/office/drawing/2014/main" val="1414877015"/>
                    </a:ext>
                  </a:extLst>
                </a:gridCol>
              </a:tblGrid>
              <a:tr h="487706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 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details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2657215"/>
                  </a:ext>
                </a:extLst>
              </a:tr>
              <a:tr h="49694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414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Matthew Crittenden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414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 of Competition in Connections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414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07514 310637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9942820"/>
                  </a:ext>
                </a:extLst>
              </a:tr>
              <a:tr h="49694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414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Clare Maynard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414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Design Engineer (EPN)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414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07812 263313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473518"/>
                  </a:ext>
                </a:extLst>
              </a:tr>
              <a:tr h="49694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414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Simon Barons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414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Design Engineer (LPN)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414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07875 115326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3735411"/>
                  </a:ext>
                </a:extLst>
              </a:tr>
              <a:tr h="49694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414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Rachel Williams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414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Design Engineer (SPN)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414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07875 110023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6798727"/>
                  </a:ext>
                </a:extLst>
              </a:tr>
              <a:tr h="496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414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Danny Beer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414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 Manager Delivery (All Areas)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414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07812 263518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2246695"/>
                  </a:ext>
                </a:extLst>
              </a:tr>
              <a:tr h="496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414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Robyn Penniall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414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 Manager Self Connect (All Areas)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414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07875 117727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1395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210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5e9d44-1ef2-4783-bfef-93fd7916b8f0">
      <Terms xmlns="http://schemas.microsoft.com/office/infopath/2007/PartnerControls"/>
    </lcf76f155ced4ddcb4097134ff3c332f>
    <TaxCatchAll xmlns="d3e3029b-866f-4029-b56f-3f2b4d49c9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C362FD077AB141882BF3BAAAD30F66" ma:contentTypeVersion="12" ma:contentTypeDescription="Create a new document." ma:contentTypeScope="" ma:versionID="92a3250354782ec07dbc6cc1b0146c4a">
  <xsd:schema xmlns:xsd="http://www.w3.org/2001/XMLSchema" xmlns:xs="http://www.w3.org/2001/XMLSchema" xmlns:p="http://schemas.microsoft.com/office/2006/metadata/properties" xmlns:ns2="df5e9d44-1ef2-4783-bfef-93fd7916b8f0" xmlns:ns3="d3e3029b-866f-4029-b56f-3f2b4d49c93e" targetNamespace="http://schemas.microsoft.com/office/2006/metadata/properties" ma:root="true" ma:fieldsID="aa273896f2a4fd3d8122fec246453354" ns2:_="" ns3:_="">
    <xsd:import namespace="df5e9d44-1ef2-4783-bfef-93fd7916b8f0"/>
    <xsd:import namespace="d3e3029b-866f-4029-b56f-3f2b4d49c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e9d44-1ef2-4783-bfef-93fd7916b8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0ab466a-3819-475e-ab10-90933d89ac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3029b-866f-4029-b56f-3f2b4d49c93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adfb503-fcbc-4a7f-bbca-7288664f01c9}" ma:internalName="TaxCatchAll" ma:showField="CatchAllData" ma:web="d3e3029b-866f-4029-b56f-3f2b4d49c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25ABD3-EEB4-4E95-98A5-F51CB304D53D}">
  <ds:schemaRefs>
    <ds:schemaRef ds:uri="1aeb9330-78f6-4694-9727-6b18376f6b8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d48a217c-4165-4534-b03b-39f6e40f5cec"/>
    <ds:schemaRef ds:uri="http://www.w3.org/XML/1998/namespace"/>
    <ds:schemaRef ds:uri="df5e9d44-1ef2-4783-bfef-93fd7916b8f0"/>
    <ds:schemaRef ds:uri="d3e3029b-866f-4029-b56f-3f2b4d49c93e"/>
  </ds:schemaRefs>
</ds:datastoreItem>
</file>

<file path=customXml/itemProps2.xml><?xml version="1.0" encoding="utf-8"?>
<ds:datastoreItem xmlns:ds="http://schemas.openxmlformats.org/officeDocument/2006/customXml" ds:itemID="{A2342EA3-AFE7-4C0A-9E3B-B59BD7182A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5e9d44-1ef2-4783-bfef-93fd7916b8f0"/>
    <ds:schemaRef ds:uri="d3e3029b-866f-4029-b56f-3f2b4d49c9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759A59-561F-4636-BBC2-024C118D4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106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Source Sans Pro</vt:lpstr>
      <vt:lpstr>Office Theme</vt:lpstr>
      <vt:lpstr>PowerPoint Presentation</vt:lpstr>
    </vt:vector>
  </TitlesOfParts>
  <Company>UK Power Networks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Richard</dc:creator>
  <cp:lastModifiedBy>Avery, Holly</cp:lastModifiedBy>
  <cp:revision>134</cp:revision>
  <dcterms:created xsi:type="dcterms:W3CDTF">2020-05-18T13:09:13Z</dcterms:created>
  <dcterms:modified xsi:type="dcterms:W3CDTF">2024-10-23T07:01:35Z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0x010100B2C362FD077AB141882BF3BAAAD30F66</vt:lpwstr>
  </property>
  <property fmtid="{D5CDD505-2E9C-101B-9397-08002B2CF9AE}" pid="3" name="MSIP_Label_24fe2fa2-8093-4776-8a20-2d25f8c7acf2_Enabled">
    <vt:lpwstr>true</vt:lpwstr>
  </property>
  <property fmtid="{D5CDD505-2E9C-101B-9397-08002B2CF9AE}" pid="4" name="MSIP_Label_24fe2fa2-8093-4776-8a20-2d25f8c7acf2_SetDate">
    <vt:lpwstr>2022-05-06T14:22:42Z</vt:lpwstr>
  </property>
  <property fmtid="{D5CDD505-2E9C-101B-9397-08002B2CF9AE}" pid="5" name="MSIP_Label_24fe2fa2-8093-4776-8a20-2d25f8c7acf2_Method">
    <vt:lpwstr>Standard</vt:lpwstr>
  </property>
  <property fmtid="{D5CDD505-2E9C-101B-9397-08002B2CF9AE}" pid="6" name="MSIP_Label_24fe2fa2-8093-4776-8a20-2d25f8c7acf2_Name">
    <vt:lpwstr>Internal</vt:lpwstr>
  </property>
  <property fmtid="{D5CDD505-2E9C-101B-9397-08002B2CF9AE}" pid="7" name="MSIP_Label_24fe2fa2-8093-4776-8a20-2d25f8c7acf2_SiteId">
    <vt:lpwstr>887a239c-e092-45fe-92c8-d902c3681567</vt:lpwstr>
  </property>
  <property fmtid="{D5CDD505-2E9C-101B-9397-08002B2CF9AE}" pid="8" name="MSIP_Label_24fe2fa2-8093-4776-8a20-2d25f8c7acf2_ActionId">
    <vt:lpwstr>f9b732fc-0d19-4140-9560-d11c543bc493</vt:lpwstr>
  </property>
  <property fmtid="{D5CDD505-2E9C-101B-9397-08002B2CF9AE}" pid="9" name="MSIP_Label_24fe2fa2-8093-4776-8a20-2d25f8c7acf2_ContentBits">
    <vt:lpwstr>0</vt:lpwstr>
  </property>
  <property fmtid="{D5CDD505-2E9C-101B-9397-08002B2CF9AE}" pid="10" name="MediaServiceImageTags">
    <vt:lpwstr/>
  </property>
  <property fmtid="{D5CDD505-2E9C-101B-9397-08002B2CF9AE}" pid="11" name="Order">
    <vt:r8>596200</vt:r8>
  </property>
</Properties>
</file>