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4"/>
  </p:sldMasterIdLst>
  <p:notesMasterIdLst>
    <p:notesMasterId r:id="rId46"/>
  </p:notesMasterIdLst>
  <p:handoutMasterIdLst>
    <p:handoutMasterId r:id="rId47"/>
  </p:handoutMasterIdLst>
  <p:sldIdLst>
    <p:sldId id="2147475711" r:id="rId5"/>
    <p:sldId id="2147475748" r:id="rId6"/>
    <p:sldId id="2147475751" r:id="rId7"/>
    <p:sldId id="265" r:id="rId8"/>
    <p:sldId id="289" r:id="rId9"/>
    <p:sldId id="2147475736" r:id="rId10"/>
    <p:sldId id="2147475752" r:id="rId11"/>
    <p:sldId id="260" r:id="rId12"/>
    <p:sldId id="294" r:id="rId13"/>
    <p:sldId id="279" r:id="rId14"/>
    <p:sldId id="2147475753" r:id="rId15"/>
    <p:sldId id="2147475742" r:id="rId16"/>
    <p:sldId id="286" r:id="rId17"/>
    <p:sldId id="2147475754" r:id="rId18"/>
    <p:sldId id="2147475755" r:id="rId19"/>
    <p:sldId id="2147475756" r:id="rId20"/>
    <p:sldId id="2147475757" r:id="rId21"/>
    <p:sldId id="2147475758" r:id="rId22"/>
    <p:sldId id="2147475759" r:id="rId23"/>
    <p:sldId id="2147475760" r:id="rId24"/>
    <p:sldId id="1401" r:id="rId25"/>
    <p:sldId id="527" r:id="rId26"/>
    <p:sldId id="2147475761" r:id="rId27"/>
    <p:sldId id="2147475681" r:id="rId28"/>
    <p:sldId id="2147475709" r:id="rId29"/>
    <p:sldId id="2147475762" r:id="rId30"/>
    <p:sldId id="2147475763" r:id="rId31"/>
    <p:sldId id="2147475714" r:id="rId32"/>
    <p:sldId id="2147475738" r:id="rId33"/>
    <p:sldId id="2147475764" r:id="rId34"/>
    <p:sldId id="2147475765" r:id="rId35"/>
    <p:sldId id="2147475766" r:id="rId36"/>
    <p:sldId id="2147475767" r:id="rId37"/>
    <p:sldId id="2147475768" r:id="rId38"/>
    <p:sldId id="1383" r:id="rId39"/>
    <p:sldId id="1382" r:id="rId40"/>
    <p:sldId id="2147475769" r:id="rId41"/>
    <p:sldId id="2147475770" r:id="rId42"/>
    <p:sldId id="2147475771" r:id="rId43"/>
    <p:sldId id="2147475772" r:id="rId44"/>
    <p:sldId id="1347" r:id="rId45"/>
  </p:sldIdLst>
  <p:sldSz cx="12192000" cy="6858000"/>
  <p:notesSz cx="7099300" cy="10234613"/>
  <p:defaultTextStyle>
    <a:defPPr>
      <a:defRPr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BE3878-B100-4D01-84A5-0195FE003AB5}">
          <p14:sldIdLst>
            <p14:sldId id="2147475711"/>
            <p14:sldId id="2147475748"/>
            <p14:sldId id="2147475751"/>
            <p14:sldId id="265"/>
            <p14:sldId id="289"/>
            <p14:sldId id="2147475736"/>
            <p14:sldId id="2147475752"/>
            <p14:sldId id="260"/>
            <p14:sldId id="294"/>
            <p14:sldId id="279"/>
            <p14:sldId id="2147475753"/>
            <p14:sldId id="2147475742"/>
            <p14:sldId id="286"/>
            <p14:sldId id="2147475754"/>
            <p14:sldId id="2147475755"/>
            <p14:sldId id="2147475756"/>
            <p14:sldId id="2147475757"/>
            <p14:sldId id="2147475758"/>
            <p14:sldId id="2147475759"/>
            <p14:sldId id="2147475760"/>
            <p14:sldId id="1401"/>
            <p14:sldId id="527"/>
            <p14:sldId id="2147475761"/>
            <p14:sldId id="2147475681"/>
            <p14:sldId id="2147475709"/>
            <p14:sldId id="2147475762"/>
            <p14:sldId id="2147475763"/>
            <p14:sldId id="2147475714"/>
            <p14:sldId id="2147475738"/>
            <p14:sldId id="2147475764"/>
            <p14:sldId id="2147475765"/>
            <p14:sldId id="2147475766"/>
            <p14:sldId id="2147475767"/>
            <p14:sldId id="2147475768"/>
            <p14:sldId id="1383"/>
            <p14:sldId id="1382"/>
            <p14:sldId id="2147475769"/>
            <p14:sldId id="2147475770"/>
            <p14:sldId id="2147475771"/>
            <p14:sldId id="2147475772"/>
            <p14:sldId id="1347"/>
          </p14:sldIdLst>
        </p14:section>
      </p14:sectionLst>
    </p:ext>
    <p:ext uri="{EFAFB233-063F-42B5-8137-9DF3F51BA10A}">
      <p15:sldGuideLst xmlns:p15="http://schemas.microsoft.com/office/powerpoint/2012/main">
        <p15:guide id="1" pos="483" userDrawn="1">
          <p15:clr>
            <a:srgbClr val="A4A3A4"/>
          </p15:clr>
        </p15:guide>
        <p15:guide id="2" pos="4021" userDrawn="1">
          <p15:clr>
            <a:srgbClr val="A4A3A4"/>
          </p15:clr>
        </p15:guide>
        <p15:guide id="3" pos="3659" userDrawn="1">
          <p15:clr>
            <a:srgbClr val="A4A3A4"/>
          </p15:clr>
        </p15:guide>
        <p15:guide id="4" pos="7226" userDrawn="1">
          <p15:clr>
            <a:srgbClr val="A4A3A4"/>
          </p15:clr>
        </p15:guide>
        <p15:guide id="5" orient="horz" pos="3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C00B7B-A53F-D652-9230-284BB04AA44D}" name="Philip Hall" initials="PH" userId="ae615b6aba3faf9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58B"/>
    <a:srgbClr val="062C3A"/>
    <a:srgbClr val="00617E"/>
    <a:srgbClr val="97B8BB"/>
    <a:srgbClr val="96B0B4"/>
    <a:srgbClr val="E2EBEC"/>
    <a:srgbClr val="DDE8EB"/>
    <a:srgbClr val="032F59"/>
    <a:srgbClr val="173636"/>
    <a:srgbClr val="AB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C6EBB3-8872-4C96-89E0-BEF76C72ADA2}" v="3" dt="2023-12-07T08:12:43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2" autoAdjust="0"/>
    <p:restoredTop sz="96392" autoAdjust="0"/>
  </p:normalViewPr>
  <p:slideViewPr>
    <p:cSldViewPr>
      <p:cViewPr varScale="1">
        <p:scale>
          <a:sx n="59" d="100"/>
          <a:sy n="59" d="100"/>
        </p:scale>
        <p:origin x="102" y="1194"/>
      </p:cViewPr>
      <p:guideLst>
        <p:guide pos="483"/>
        <p:guide pos="4021"/>
        <p:guide pos="3659"/>
        <p:guide pos="7226"/>
        <p:guide orient="horz" pos="379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2"/>
          <a:sy n="1" d="2"/>
        </p:scale>
        <p:origin x="3654" y="8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PITO Jessie-James" userId="16c7c349-a029-4164-bfe4-029519b23cd6" providerId="ADAL" clId="{7FC6EBB3-8872-4C96-89E0-BEF76C72ADA2}"/>
    <pc:docChg chg="custSel modSld">
      <pc:chgData name="CAPITO Jessie-James" userId="16c7c349-a029-4164-bfe4-029519b23cd6" providerId="ADAL" clId="{7FC6EBB3-8872-4C96-89E0-BEF76C72ADA2}" dt="2023-12-07T08:16:02.006" v="39" actId="478"/>
      <pc:docMkLst>
        <pc:docMk/>
      </pc:docMkLst>
      <pc:sldChg chg="modSp mod">
        <pc:chgData name="CAPITO Jessie-James" userId="16c7c349-a029-4164-bfe4-029519b23cd6" providerId="ADAL" clId="{7FC6EBB3-8872-4C96-89E0-BEF76C72ADA2}" dt="2023-12-07T08:10:15.644" v="1" actId="20577"/>
        <pc:sldMkLst>
          <pc:docMk/>
          <pc:sldMk cId="2232443045" sldId="260"/>
        </pc:sldMkLst>
        <pc:spChg chg="mod">
          <ac:chgData name="CAPITO Jessie-James" userId="16c7c349-a029-4164-bfe4-029519b23cd6" providerId="ADAL" clId="{7FC6EBB3-8872-4C96-89E0-BEF76C72ADA2}" dt="2023-12-07T08:10:15.644" v="1" actId="20577"/>
          <ac:spMkLst>
            <pc:docMk/>
            <pc:sldMk cId="2232443045" sldId="260"/>
            <ac:spMk id="86" creationId="{5975012E-0D5E-F3C3-31C7-971745B3E8D9}"/>
          </ac:spMkLst>
        </pc:spChg>
      </pc:sldChg>
      <pc:sldChg chg="delSp mod">
        <pc:chgData name="CAPITO Jessie-James" userId="16c7c349-a029-4164-bfe4-029519b23cd6" providerId="ADAL" clId="{7FC6EBB3-8872-4C96-89E0-BEF76C72ADA2}" dt="2023-12-07T08:13:39.013" v="7" actId="478"/>
        <pc:sldMkLst>
          <pc:docMk/>
          <pc:sldMk cId="2924280944" sldId="286"/>
        </pc:sldMkLst>
        <pc:cxnChg chg="del">
          <ac:chgData name="CAPITO Jessie-James" userId="16c7c349-a029-4164-bfe4-029519b23cd6" providerId="ADAL" clId="{7FC6EBB3-8872-4C96-89E0-BEF76C72ADA2}" dt="2023-12-07T08:13:39.013" v="7" actId="478"/>
          <ac:cxnSpMkLst>
            <pc:docMk/>
            <pc:sldMk cId="2924280944" sldId="286"/>
            <ac:cxnSpMk id="4" creationId="{B023192C-1502-6B1A-A49B-B7B2A02B09A5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4:55.418" v="20" actId="478"/>
        <pc:sldMkLst>
          <pc:docMk/>
          <pc:sldMk cId="4100939372" sldId="527"/>
        </pc:sldMkLst>
        <pc:cxnChg chg="del">
          <ac:chgData name="CAPITO Jessie-James" userId="16c7c349-a029-4164-bfe4-029519b23cd6" providerId="ADAL" clId="{7FC6EBB3-8872-4C96-89E0-BEF76C72ADA2}" dt="2023-12-07T08:14:54.308" v="19" actId="478"/>
          <ac:cxnSpMkLst>
            <pc:docMk/>
            <pc:sldMk cId="4100939372" sldId="527"/>
            <ac:cxnSpMk id="44" creationId="{ACAA475A-0DDE-49FF-9564-F84611828520}"/>
          </ac:cxnSpMkLst>
        </pc:cxnChg>
        <pc:cxnChg chg="del">
          <ac:chgData name="CAPITO Jessie-James" userId="16c7c349-a029-4164-bfe4-029519b23cd6" providerId="ADAL" clId="{7FC6EBB3-8872-4C96-89E0-BEF76C72ADA2}" dt="2023-12-07T08:14:55.418" v="20" actId="478"/>
          <ac:cxnSpMkLst>
            <pc:docMk/>
            <pc:sldMk cId="4100939372" sldId="527"/>
            <ac:cxnSpMk id="46" creationId="{714C4BE7-F36E-416B-8CA9-21E3B8A7C8B7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5:48.982" v="34" actId="478"/>
        <pc:sldMkLst>
          <pc:docMk/>
          <pc:sldMk cId="1633359743" sldId="1382"/>
        </pc:sldMkLst>
        <pc:cxnChg chg="del">
          <ac:chgData name="CAPITO Jessie-James" userId="16c7c349-a029-4164-bfe4-029519b23cd6" providerId="ADAL" clId="{7FC6EBB3-8872-4C96-89E0-BEF76C72ADA2}" dt="2023-12-07T08:15:48.982" v="34" actId="478"/>
          <ac:cxnSpMkLst>
            <pc:docMk/>
            <pc:sldMk cId="1633359743" sldId="1382"/>
            <ac:cxnSpMk id="46" creationId="{714C4BE7-F36E-416B-8CA9-21E3B8A7C8B7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5:45.483" v="33" actId="478"/>
        <pc:sldMkLst>
          <pc:docMk/>
          <pc:sldMk cId="692306398" sldId="1383"/>
        </pc:sldMkLst>
        <pc:cxnChg chg="del">
          <ac:chgData name="CAPITO Jessie-James" userId="16c7c349-a029-4164-bfe4-029519b23cd6" providerId="ADAL" clId="{7FC6EBB3-8872-4C96-89E0-BEF76C72ADA2}" dt="2023-12-07T08:15:45.483" v="33" actId="478"/>
          <ac:cxnSpMkLst>
            <pc:docMk/>
            <pc:sldMk cId="692306398" sldId="1383"/>
            <ac:cxnSpMk id="110" creationId="{11B74E64-9DD6-48A6-90FF-27634DB631DF}"/>
          </ac:cxnSpMkLst>
        </pc:cxnChg>
      </pc:sldChg>
      <pc:sldChg chg="delSp modSp mod">
        <pc:chgData name="CAPITO Jessie-James" userId="16c7c349-a029-4164-bfe4-029519b23cd6" providerId="ADAL" clId="{7FC6EBB3-8872-4C96-89E0-BEF76C72ADA2}" dt="2023-12-07T08:14:30.064" v="18" actId="14100"/>
        <pc:sldMkLst>
          <pc:docMk/>
          <pc:sldMk cId="528060421" sldId="1401"/>
        </pc:sldMkLst>
        <pc:spChg chg="mod">
          <ac:chgData name="CAPITO Jessie-James" userId="16c7c349-a029-4164-bfe4-029519b23cd6" providerId="ADAL" clId="{7FC6EBB3-8872-4C96-89E0-BEF76C72ADA2}" dt="2023-12-07T08:14:30.064" v="18" actId="14100"/>
          <ac:spMkLst>
            <pc:docMk/>
            <pc:sldMk cId="528060421" sldId="1401"/>
            <ac:spMk id="9" creationId="{45EB2A13-C2C6-489A-A06E-1480A5DE0124}"/>
          </ac:spMkLst>
        </pc:spChg>
        <pc:cxnChg chg="del">
          <ac:chgData name="CAPITO Jessie-James" userId="16c7c349-a029-4164-bfe4-029519b23cd6" providerId="ADAL" clId="{7FC6EBB3-8872-4C96-89E0-BEF76C72ADA2}" dt="2023-12-07T08:14:27.498" v="17" actId="478"/>
          <ac:cxnSpMkLst>
            <pc:docMk/>
            <pc:sldMk cId="528060421" sldId="1401"/>
            <ac:cxnSpMk id="110" creationId="{11B74E64-9DD6-48A6-90FF-27634DB631DF}"/>
          </ac:cxnSpMkLst>
        </pc:cxnChg>
      </pc:sldChg>
      <pc:sldChg chg="modSp mod">
        <pc:chgData name="CAPITO Jessie-James" userId="16c7c349-a029-4164-bfe4-029519b23cd6" providerId="ADAL" clId="{7FC6EBB3-8872-4C96-89E0-BEF76C72ADA2}" dt="2023-12-07T08:15:07.700" v="21" actId="1076"/>
        <pc:sldMkLst>
          <pc:docMk/>
          <pc:sldMk cId="199810137" sldId="2147475681"/>
        </pc:sldMkLst>
        <pc:spChg chg="mod">
          <ac:chgData name="CAPITO Jessie-James" userId="16c7c349-a029-4164-bfe4-029519b23cd6" providerId="ADAL" clId="{7FC6EBB3-8872-4C96-89E0-BEF76C72ADA2}" dt="2023-12-07T08:15:07.700" v="21" actId="1076"/>
          <ac:spMkLst>
            <pc:docMk/>
            <pc:sldMk cId="199810137" sldId="2147475681"/>
            <ac:spMk id="683" creationId="{DA5BD9F4-822E-4E7B-8F88-707FCBD8677C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13.884" v="23" actId="478"/>
        <pc:sldMkLst>
          <pc:docMk/>
          <pc:sldMk cId="2006535488" sldId="2147475709"/>
        </pc:sldMkLst>
        <pc:cxnChg chg="del">
          <ac:chgData name="CAPITO Jessie-James" userId="16c7c349-a029-4164-bfe4-029519b23cd6" providerId="ADAL" clId="{7FC6EBB3-8872-4C96-89E0-BEF76C72ADA2}" dt="2023-12-07T08:15:13.884" v="23" actId="478"/>
          <ac:cxnSpMkLst>
            <pc:docMk/>
            <pc:sldMk cId="2006535488" sldId="2147475709"/>
            <ac:cxnSpMk id="27" creationId="{59E3157C-711A-6C00-2770-5DC9CCE984E0}"/>
          </ac:cxnSpMkLst>
        </pc:cxnChg>
        <pc:cxnChg chg="del">
          <ac:chgData name="CAPITO Jessie-James" userId="16c7c349-a029-4164-bfe4-029519b23cd6" providerId="ADAL" clId="{7FC6EBB3-8872-4C96-89E0-BEF76C72ADA2}" dt="2023-12-07T08:15:11.936" v="22" actId="478"/>
          <ac:cxnSpMkLst>
            <pc:docMk/>
            <pc:sldMk cId="2006535488" sldId="2147475709"/>
            <ac:cxnSpMk id="36" creationId="{CB236137-9AFF-9D1D-4501-2190FD8BD37B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5:28.523" v="27" actId="478"/>
        <pc:sldMkLst>
          <pc:docMk/>
          <pc:sldMk cId="1919742960" sldId="2147475714"/>
        </pc:sldMkLst>
        <pc:cxnChg chg="del">
          <ac:chgData name="CAPITO Jessie-James" userId="16c7c349-a029-4164-bfe4-029519b23cd6" providerId="ADAL" clId="{7FC6EBB3-8872-4C96-89E0-BEF76C72ADA2}" dt="2023-12-07T08:15:28.523" v="27" actId="478"/>
          <ac:cxnSpMkLst>
            <pc:docMk/>
            <pc:sldMk cId="1919742960" sldId="2147475714"/>
            <ac:cxnSpMk id="3" creationId="{6AEF80DE-7C2D-A39C-8233-28901003AD7E}"/>
          </ac:cxnSpMkLst>
        </pc:cxnChg>
      </pc:sldChg>
      <pc:sldChg chg="addSp modSp">
        <pc:chgData name="CAPITO Jessie-James" userId="16c7c349-a029-4164-bfe4-029519b23cd6" providerId="ADAL" clId="{7FC6EBB3-8872-4C96-89E0-BEF76C72ADA2}" dt="2023-12-07T08:12:43.211" v="2"/>
        <pc:sldMkLst>
          <pc:docMk/>
          <pc:sldMk cId="1007446276" sldId="2147475736"/>
        </pc:sldMkLst>
        <pc:spChg chg="add mod">
          <ac:chgData name="CAPITO Jessie-James" userId="16c7c349-a029-4164-bfe4-029519b23cd6" providerId="ADAL" clId="{7FC6EBB3-8872-4C96-89E0-BEF76C72ADA2}" dt="2023-12-07T08:12:43.211" v="2"/>
          <ac:spMkLst>
            <pc:docMk/>
            <pc:sldMk cId="1007446276" sldId="2147475736"/>
            <ac:spMk id="3" creationId="{235822BD-20C5-DD95-B2D3-71EAA99B3CD9}"/>
          </ac:spMkLst>
        </pc:spChg>
        <pc:spChg chg="add mod">
          <ac:chgData name="CAPITO Jessie-James" userId="16c7c349-a029-4164-bfe4-029519b23cd6" providerId="ADAL" clId="{7FC6EBB3-8872-4C96-89E0-BEF76C72ADA2}" dt="2023-12-07T08:12:43.211" v="2"/>
          <ac:spMkLst>
            <pc:docMk/>
            <pc:sldMk cId="1007446276" sldId="2147475736"/>
            <ac:spMk id="4" creationId="{A9B660B8-88AC-6A0A-35EC-655E46BF2BC3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32.676" v="28" actId="478"/>
        <pc:sldMkLst>
          <pc:docMk/>
          <pc:sldMk cId="967156399" sldId="2147475738"/>
        </pc:sldMkLst>
        <pc:spChg chg="del">
          <ac:chgData name="CAPITO Jessie-James" userId="16c7c349-a029-4164-bfe4-029519b23cd6" providerId="ADAL" clId="{7FC6EBB3-8872-4C96-89E0-BEF76C72ADA2}" dt="2023-12-07T08:15:32.676" v="28" actId="478"/>
          <ac:spMkLst>
            <pc:docMk/>
            <pc:sldMk cId="967156399" sldId="2147475738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3:31.147" v="5" actId="478"/>
        <pc:sldMkLst>
          <pc:docMk/>
          <pc:sldMk cId="2129135259" sldId="2147475742"/>
        </pc:sldMkLst>
        <pc:cxnChg chg="del">
          <ac:chgData name="CAPITO Jessie-James" userId="16c7c349-a029-4164-bfe4-029519b23cd6" providerId="ADAL" clId="{7FC6EBB3-8872-4C96-89E0-BEF76C72ADA2}" dt="2023-12-07T08:13:31.147" v="5" actId="478"/>
          <ac:cxnSpMkLst>
            <pc:docMk/>
            <pc:sldMk cId="2129135259" sldId="2147475742"/>
            <ac:cxnSpMk id="5" creationId="{921E7281-1EC9-5139-3DEE-C4AC63496729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3:34.254" v="6" actId="478"/>
        <pc:sldMkLst>
          <pc:docMk/>
          <pc:sldMk cId="1941549993" sldId="2147475753"/>
        </pc:sldMkLst>
        <pc:cxnChg chg="del">
          <ac:chgData name="CAPITO Jessie-James" userId="16c7c349-a029-4164-bfe4-029519b23cd6" providerId="ADAL" clId="{7FC6EBB3-8872-4C96-89E0-BEF76C72ADA2}" dt="2023-12-07T08:13:34.254" v="6" actId="478"/>
          <ac:cxnSpMkLst>
            <pc:docMk/>
            <pc:sldMk cId="1941549993" sldId="2147475753"/>
            <ac:cxnSpMk id="7" creationId="{B9FD96AC-68E6-1367-CAF0-6538D94BCD3A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3:24.610" v="4" actId="478"/>
        <pc:sldMkLst>
          <pc:docMk/>
          <pc:sldMk cId="2294647509" sldId="2147475754"/>
        </pc:sldMkLst>
        <pc:spChg chg="del">
          <ac:chgData name="CAPITO Jessie-James" userId="16c7c349-a029-4164-bfe4-029519b23cd6" providerId="ADAL" clId="{7FC6EBB3-8872-4C96-89E0-BEF76C72ADA2}" dt="2023-12-07T08:13:24.610" v="4" actId="478"/>
          <ac:spMkLst>
            <pc:docMk/>
            <pc:sldMk cId="2294647509" sldId="2147475754"/>
            <ac:spMk id="108" creationId="{C4578BA8-760B-B664-7B87-EB8E3D2B13EE}"/>
          </ac:spMkLst>
        </pc:spChg>
        <pc:cxnChg chg="del">
          <ac:chgData name="CAPITO Jessie-James" userId="16c7c349-a029-4164-bfe4-029519b23cd6" providerId="ADAL" clId="{7FC6EBB3-8872-4C96-89E0-BEF76C72ADA2}" dt="2023-12-07T08:13:22.826" v="3" actId="478"/>
          <ac:cxnSpMkLst>
            <pc:docMk/>
            <pc:sldMk cId="2294647509" sldId="2147475754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3:51.784" v="11" actId="478"/>
        <pc:sldMkLst>
          <pc:docMk/>
          <pc:sldMk cId="1310962663" sldId="2147475755"/>
        </pc:sldMkLst>
        <pc:spChg chg="del">
          <ac:chgData name="CAPITO Jessie-James" userId="16c7c349-a029-4164-bfe4-029519b23cd6" providerId="ADAL" clId="{7FC6EBB3-8872-4C96-89E0-BEF76C72ADA2}" dt="2023-12-07T08:13:47.127" v="8" actId="478"/>
          <ac:spMkLst>
            <pc:docMk/>
            <pc:sldMk cId="1310962663" sldId="2147475755"/>
            <ac:spMk id="108" creationId="{C4578BA8-760B-B664-7B87-EB8E3D2B13EE}"/>
          </ac:spMkLst>
        </pc:spChg>
        <pc:cxnChg chg="del">
          <ac:chgData name="CAPITO Jessie-James" userId="16c7c349-a029-4164-bfe4-029519b23cd6" providerId="ADAL" clId="{7FC6EBB3-8872-4C96-89E0-BEF76C72ADA2}" dt="2023-12-07T08:13:51.784" v="11" actId="478"/>
          <ac:cxnSpMkLst>
            <pc:docMk/>
            <pc:sldMk cId="1310962663" sldId="2147475755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3:50.095" v="10" actId="478"/>
        <pc:sldMkLst>
          <pc:docMk/>
          <pc:sldMk cId="3430255584" sldId="2147475756"/>
        </pc:sldMkLst>
        <pc:spChg chg="del">
          <ac:chgData name="CAPITO Jessie-James" userId="16c7c349-a029-4164-bfe4-029519b23cd6" providerId="ADAL" clId="{7FC6EBB3-8872-4C96-89E0-BEF76C72ADA2}" dt="2023-12-07T08:13:49.044" v="9" actId="478"/>
          <ac:spMkLst>
            <pc:docMk/>
            <pc:sldMk cId="3430255584" sldId="2147475756"/>
            <ac:spMk id="108" creationId="{C4578BA8-760B-B664-7B87-EB8E3D2B13EE}"/>
          </ac:spMkLst>
        </pc:spChg>
        <pc:cxnChg chg="del">
          <ac:chgData name="CAPITO Jessie-James" userId="16c7c349-a029-4164-bfe4-029519b23cd6" providerId="ADAL" clId="{7FC6EBB3-8872-4C96-89E0-BEF76C72ADA2}" dt="2023-12-07T08:13:50.095" v="10" actId="478"/>
          <ac:cxnSpMkLst>
            <pc:docMk/>
            <pc:sldMk cId="3430255584" sldId="2147475756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3:57.420" v="13" actId="478"/>
        <pc:sldMkLst>
          <pc:docMk/>
          <pc:sldMk cId="824522368" sldId="2147475757"/>
        </pc:sldMkLst>
        <pc:spChg chg="del">
          <ac:chgData name="CAPITO Jessie-James" userId="16c7c349-a029-4164-bfe4-029519b23cd6" providerId="ADAL" clId="{7FC6EBB3-8872-4C96-89E0-BEF76C72ADA2}" dt="2023-12-07T08:13:55.270" v="12" actId="478"/>
          <ac:spMkLst>
            <pc:docMk/>
            <pc:sldMk cId="824522368" sldId="2147475757"/>
            <ac:spMk id="108" creationId="{C4578BA8-760B-B664-7B87-EB8E3D2B13EE}"/>
          </ac:spMkLst>
        </pc:spChg>
        <pc:cxnChg chg="del">
          <ac:chgData name="CAPITO Jessie-James" userId="16c7c349-a029-4164-bfe4-029519b23cd6" providerId="ADAL" clId="{7FC6EBB3-8872-4C96-89E0-BEF76C72ADA2}" dt="2023-12-07T08:13:57.420" v="13" actId="478"/>
          <ac:cxnSpMkLst>
            <pc:docMk/>
            <pc:sldMk cId="824522368" sldId="2147475757"/>
            <ac:cxnSpMk id="3" creationId="{0FE30A27-D222-552C-E6EE-96B152C3249D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4:02.072" v="15" actId="478"/>
        <pc:sldMkLst>
          <pc:docMk/>
          <pc:sldMk cId="194558334" sldId="2147475758"/>
        </pc:sldMkLst>
        <pc:spChg chg="del">
          <ac:chgData name="CAPITO Jessie-James" userId="16c7c349-a029-4164-bfe4-029519b23cd6" providerId="ADAL" clId="{7FC6EBB3-8872-4C96-89E0-BEF76C72ADA2}" dt="2023-12-07T08:14:02.072" v="15" actId="478"/>
          <ac:spMkLst>
            <pc:docMk/>
            <pc:sldMk cId="194558334" sldId="2147475758"/>
            <ac:spMk id="2" creationId="{94554FC8-F51B-A3D1-C777-D1899F417E86}"/>
          </ac:spMkLst>
        </pc:spChg>
        <pc:cxnChg chg="del">
          <ac:chgData name="CAPITO Jessie-James" userId="16c7c349-a029-4164-bfe4-029519b23cd6" providerId="ADAL" clId="{7FC6EBB3-8872-4C96-89E0-BEF76C72ADA2}" dt="2023-12-07T08:14:01.156" v="14" actId="478"/>
          <ac:cxnSpMkLst>
            <pc:docMk/>
            <pc:sldMk cId="194558334" sldId="2147475758"/>
            <ac:cxnSpMk id="3" creationId="{0FE30A27-D222-552C-E6EE-96B152C3249D}"/>
          </ac:cxnSpMkLst>
        </pc:cxnChg>
      </pc:sldChg>
      <pc:sldChg chg="delSp modSp mod">
        <pc:chgData name="CAPITO Jessie-James" userId="16c7c349-a029-4164-bfe4-029519b23cd6" providerId="ADAL" clId="{7FC6EBB3-8872-4C96-89E0-BEF76C72ADA2}" dt="2023-12-07T08:15:24.691" v="26" actId="14100"/>
        <pc:sldMkLst>
          <pc:docMk/>
          <pc:sldMk cId="2642426771" sldId="2147475763"/>
        </pc:sldMkLst>
        <pc:spChg chg="mod">
          <ac:chgData name="CAPITO Jessie-James" userId="16c7c349-a029-4164-bfe4-029519b23cd6" providerId="ADAL" clId="{7FC6EBB3-8872-4C96-89E0-BEF76C72ADA2}" dt="2023-12-07T08:15:24.691" v="26" actId="14100"/>
          <ac:spMkLst>
            <pc:docMk/>
            <pc:sldMk cId="2642426771" sldId="2147475763"/>
            <ac:spMk id="13" creationId="{6BB2CB0A-7FF0-AF60-A8AC-0214EC7CE3BA}"/>
          </ac:spMkLst>
        </pc:spChg>
        <pc:cxnChg chg="del">
          <ac:chgData name="CAPITO Jessie-James" userId="16c7c349-a029-4164-bfe4-029519b23cd6" providerId="ADAL" clId="{7FC6EBB3-8872-4C96-89E0-BEF76C72ADA2}" dt="2023-12-07T08:15:19.099" v="24" actId="478"/>
          <ac:cxnSpMkLst>
            <pc:docMk/>
            <pc:sldMk cId="2642426771" sldId="2147475763"/>
            <ac:cxnSpMk id="110" creationId="{11B74E64-9DD6-48A6-90FF-27634DB631DF}"/>
          </ac:cxnSpMkLst>
        </pc:cxnChg>
      </pc:sldChg>
      <pc:sldChg chg="delSp mod">
        <pc:chgData name="CAPITO Jessie-James" userId="16c7c349-a029-4164-bfe4-029519b23cd6" providerId="ADAL" clId="{7FC6EBB3-8872-4C96-89E0-BEF76C72ADA2}" dt="2023-12-07T08:15:35.154" v="29" actId="478"/>
        <pc:sldMkLst>
          <pc:docMk/>
          <pc:sldMk cId="924987911" sldId="2147475764"/>
        </pc:sldMkLst>
        <pc:spChg chg="del">
          <ac:chgData name="CAPITO Jessie-James" userId="16c7c349-a029-4164-bfe4-029519b23cd6" providerId="ADAL" clId="{7FC6EBB3-8872-4C96-89E0-BEF76C72ADA2}" dt="2023-12-07T08:15:35.154" v="29" actId="478"/>
          <ac:spMkLst>
            <pc:docMk/>
            <pc:sldMk cId="924987911" sldId="2147475764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36.761" v="30" actId="478"/>
        <pc:sldMkLst>
          <pc:docMk/>
          <pc:sldMk cId="2012345551" sldId="2147475765"/>
        </pc:sldMkLst>
        <pc:spChg chg="del">
          <ac:chgData name="CAPITO Jessie-James" userId="16c7c349-a029-4164-bfe4-029519b23cd6" providerId="ADAL" clId="{7FC6EBB3-8872-4C96-89E0-BEF76C72ADA2}" dt="2023-12-07T08:15:36.761" v="30" actId="478"/>
          <ac:spMkLst>
            <pc:docMk/>
            <pc:sldMk cId="2012345551" sldId="2147475765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38.510" v="31" actId="478"/>
        <pc:sldMkLst>
          <pc:docMk/>
          <pc:sldMk cId="2406570804" sldId="2147475766"/>
        </pc:sldMkLst>
        <pc:spChg chg="del">
          <ac:chgData name="CAPITO Jessie-James" userId="16c7c349-a029-4164-bfe4-029519b23cd6" providerId="ADAL" clId="{7FC6EBB3-8872-4C96-89E0-BEF76C72ADA2}" dt="2023-12-07T08:15:38.510" v="31" actId="478"/>
          <ac:spMkLst>
            <pc:docMk/>
            <pc:sldMk cId="2406570804" sldId="2147475766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40.807" v="32" actId="478"/>
        <pc:sldMkLst>
          <pc:docMk/>
          <pc:sldMk cId="1041505994" sldId="2147475767"/>
        </pc:sldMkLst>
        <pc:spChg chg="del">
          <ac:chgData name="CAPITO Jessie-James" userId="16c7c349-a029-4164-bfe4-029519b23cd6" providerId="ADAL" clId="{7FC6EBB3-8872-4C96-89E0-BEF76C72ADA2}" dt="2023-12-07T08:15:40.807" v="32" actId="478"/>
          <ac:spMkLst>
            <pc:docMk/>
            <pc:sldMk cId="1041505994" sldId="2147475767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54.870" v="36" actId="478"/>
        <pc:sldMkLst>
          <pc:docMk/>
          <pc:sldMk cId="1646901876" sldId="2147475769"/>
        </pc:sldMkLst>
        <pc:spChg chg="del">
          <ac:chgData name="CAPITO Jessie-James" userId="16c7c349-a029-4164-bfe4-029519b23cd6" providerId="ADAL" clId="{7FC6EBB3-8872-4C96-89E0-BEF76C72ADA2}" dt="2023-12-07T08:15:54.870" v="36" actId="478"/>
          <ac:spMkLst>
            <pc:docMk/>
            <pc:sldMk cId="1646901876" sldId="2147475769"/>
            <ac:spMk id="201" creationId="{1075703D-6258-7C0C-E9B2-8A30D1A54B33}"/>
          </ac:spMkLst>
        </pc:spChg>
        <pc:spChg chg="del">
          <ac:chgData name="CAPITO Jessie-James" userId="16c7c349-a029-4164-bfe4-029519b23cd6" providerId="ADAL" clId="{7FC6EBB3-8872-4C96-89E0-BEF76C72ADA2}" dt="2023-12-07T08:15:53.102" v="35" actId="478"/>
          <ac:spMkLst>
            <pc:docMk/>
            <pc:sldMk cId="1646901876" sldId="2147475769"/>
            <ac:spMk id="203" creationId="{9DE4E781-5196-D297-FD44-FABA25FDE7BE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57.519" v="37" actId="478"/>
        <pc:sldMkLst>
          <pc:docMk/>
          <pc:sldMk cId="953422734" sldId="2147475770"/>
        </pc:sldMkLst>
        <pc:spChg chg="del">
          <ac:chgData name="CAPITO Jessie-James" userId="16c7c349-a029-4164-bfe4-029519b23cd6" providerId="ADAL" clId="{7FC6EBB3-8872-4C96-89E0-BEF76C72ADA2}" dt="2023-12-07T08:15:57.519" v="37" actId="478"/>
          <ac:spMkLst>
            <pc:docMk/>
            <pc:sldMk cId="953422734" sldId="2147475770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5:59.847" v="38" actId="478"/>
        <pc:sldMkLst>
          <pc:docMk/>
          <pc:sldMk cId="949071378" sldId="2147475771"/>
        </pc:sldMkLst>
        <pc:spChg chg="del">
          <ac:chgData name="CAPITO Jessie-James" userId="16c7c349-a029-4164-bfe4-029519b23cd6" providerId="ADAL" clId="{7FC6EBB3-8872-4C96-89E0-BEF76C72ADA2}" dt="2023-12-07T08:15:59.847" v="38" actId="478"/>
          <ac:spMkLst>
            <pc:docMk/>
            <pc:sldMk cId="949071378" sldId="2147475771"/>
            <ac:spMk id="201" creationId="{1075703D-6258-7C0C-E9B2-8A30D1A54B33}"/>
          </ac:spMkLst>
        </pc:spChg>
      </pc:sldChg>
      <pc:sldChg chg="delSp mod">
        <pc:chgData name="CAPITO Jessie-James" userId="16c7c349-a029-4164-bfe4-029519b23cd6" providerId="ADAL" clId="{7FC6EBB3-8872-4C96-89E0-BEF76C72ADA2}" dt="2023-12-07T08:16:02.006" v="39" actId="478"/>
        <pc:sldMkLst>
          <pc:docMk/>
          <pc:sldMk cId="3612231315" sldId="2147475772"/>
        </pc:sldMkLst>
        <pc:spChg chg="del">
          <ac:chgData name="CAPITO Jessie-James" userId="16c7c349-a029-4164-bfe4-029519b23cd6" providerId="ADAL" clId="{7FC6EBB3-8872-4C96-89E0-BEF76C72ADA2}" dt="2023-12-07T08:16:02.006" v="39" actId="478"/>
          <ac:spMkLst>
            <pc:docMk/>
            <pc:sldMk cId="3612231315" sldId="2147475772"/>
            <ac:spMk id="201" creationId="{1075703D-6258-7C0C-E9B2-8A30D1A54B33}"/>
          </ac:spMkLst>
        </pc:spChg>
      </pc:sldChg>
    </pc:docChg>
  </pc:docChgLst>
  <pc:docChgLst>
    <pc:chgData name="ALHAMMADI Rayan" userId="2693ed4d-fabb-406d-a744-69ffe8ca3f4b" providerId="ADAL" clId="{FA91606B-3B24-49DC-A24C-20479DCBCA8E}"/>
    <pc:docChg chg="undo custSel addSld delSld modSld sldOrd modMainMaster delSection modSection">
      <pc:chgData name="ALHAMMADI Rayan" userId="2693ed4d-fabb-406d-a744-69ffe8ca3f4b" providerId="ADAL" clId="{FA91606B-3B24-49DC-A24C-20479DCBCA8E}" dt="2023-11-22T12:20:27.512" v="5069" actId="2696"/>
      <pc:docMkLst>
        <pc:docMk/>
      </pc:docMkLst>
      <pc:sldChg chg="add del">
        <pc:chgData name="ALHAMMADI Rayan" userId="2693ed4d-fabb-406d-a744-69ffe8ca3f4b" providerId="ADAL" clId="{FA91606B-3B24-49DC-A24C-20479DCBCA8E}" dt="2023-11-22T07:33:43.031" v="29" actId="2696"/>
        <pc:sldMkLst>
          <pc:docMk/>
          <pc:sldMk cId="482875723" sldId="258"/>
        </pc:sldMkLst>
      </pc:sldChg>
      <pc:sldChg chg="del">
        <pc:chgData name="ALHAMMADI Rayan" userId="2693ed4d-fabb-406d-a744-69ffe8ca3f4b" providerId="ADAL" clId="{FA91606B-3B24-49DC-A24C-20479DCBCA8E}" dt="2023-11-22T10:40:00.865" v="1888" actId="47"/>
        <pc:sldMkLst>
          <pc:docMk/>
          <pc:sldMk cId="3189736711" sldId="259"/>
        </pc:sldMkLst>
      </pc:sldChg>
      <pc:sldChg chg="addSp delSp modSp mod">
        <pc:chgData name="ALHAMMADI Rayan" userId="2693ed4d-fabb-406d-a744-69ffe8ca3f4b" providerId="ADAL" clId="{FA91606B-3B24-49DC-A24C-20479DCBCA8E}" dt="2023-11-22T07:44:52.893" v="133"/>
        <pc:sldMkLst>
          <pc:docMk/>
          <pc:sldMk cId="2232443045" sldId="260"/>
        </pc:sldMkLst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2" creationId="{F57E6436-59AD-31AD-939B-B395B6144597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3" creationId="{4676B559-2C0C-7B55-5D31-C00057D3506B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4" creationId="{490B011E-80B7-4650-F150-9E7B4078EF21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5" creationId="{2D3A2330-28BB-7AF8-1871-88F9F422D2E8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6" creationId="{250C0F1C-7F4A-6F0E-0638-EFDFE4D99314}"/>
          </ac:spMkLst>
        </pc:spChg>
        <pc:spChg chg="add del mod">
          <ac:chgData name="ALHAMMADI Rayan" userId="2693ed4d-fabb-406d-a744-69ffe8ca3f4b" providerId="ADAL" clId="{FA91606B-3B24-49DC-A24C-20479DCBCA8E}" dt="2023-11-22T07:43:58.394" v="122"/>
          <ac:spMkLst>
            <pc:docMk/>
            <pc:sldMk cId="2232443045" sldId="260"/>
            <ac:spMk id="7" creationId="{7A80F8ED-2D95-4638-83BB-522A5CEACBAF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0" creationId="{ABB33EA5-6EA9-4184-78D0-FBAEEAC9CB67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1" creationId="{02AA1F1E-6E09-B92C-4E82-F2051A1E5A66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2" creationId="{20792AD5-B2E3-46CE-BB8E-D10B65E496C3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3" creationId="{D0C07922-F75C-5DE5-34A8-DE85A526D103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4" creationId="{BA9888AA-B206-B2D0-FFE5-62D666F1321A}"/>
          </ac:spMkLst>
        </pc:spChg>
        <pc:spChg chg="add mod">
          <ac:chgData name="ALHAMMADI Rayan" userId="2693ed4d-fabb-406d-a744-69ffe8ca3f4b" providerId="ADAL" clId="{FA91606B-3B24-49DC-A24C-20479DCBCA8E}" dt="2023-11-22T07:44:05.604" v="125"/>
          <ac:spMkLst>
            <pc:docMk/>
            <pc:sldMk cId="2232443045" sldId="260"/>
            <ac:spMk id="15" creationId="{A87EA1AF-A066-1DD4-E718-7D76C5FC4546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4" creationId="{2B488DE1-6C9E-B9A3-7FE5-495232D6B644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5" creationId="{8EC05593-3AE0-D1B3-4F7F-174A30A67BF9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6" creationId="{6418CCE4-EEF5-BA70-E0C2-69FBCBC123CA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7" creationId="{69436F73-7D60-CCE0-02F1-5598035A46F9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8" creationId="{4D47352F-4FC5-E8D1-F84B-5163CA991DCF}"/>
          </ac:spMkLst>
        </pc:spChg>
        <pc:spChg chg="del">
          <ac:chgData name="ALHAMMADI Rayan" userId="2693ed4d-fabb-406d-a744-69ffe8ca3f4b" providerId="ADAL" clId="{FA91606B-3B24-49DC-A24C-20479DCBCA8E}" dt="2023-11-22T07:43:56.944" v="120" actId="478"/>
          <ac:spMkLst>
            <pc:docMk/>
            <pc:sldMk cId="2232443045" sldId="260"/>
            <ac:spMk id="79" creationId="{0F5DA616-E8AF-EE13-7C64-5BF276E9F711}"/>
          </ac:spMkLst>
        </pc:spChg>
        <pc:spChg chg="mod">
          <ac:chgData name="ALHAMMADI Rayan" userId="2693ed4d-fabb-406d-a744-69ffe8ca3f4b" providerId="ADAL" clId="{FA91606B-3B24-49DC-A24C-20479DCBCA8E}" dt="2023-11-22T07:44:20.475" v="126" actId="20577"/>
          <ac:spMkLst>
            <pc:docMk/>
            <pc:sldMk cId="2232443045" sldId="260"/>
            <ac:spMk id="86" creationId="{5975012E-0D5E-F3C3-31C7-971745B3E8D9}"/>
          </ac:spMkLst>
        </pc:spChg>
        <pc:spChg chg="mod">
          <ac:chgData name="ALHAMMADI Rayan" userId="2693ed4d-fabb-406d-a744-69ffe8ca3f4b" providerId="ADAL" clId="{FA91606B-3B24-49DC-A24C-20479DCBCA8E}" dt="2023-11-22T07:44:52.893" v="133"/>
          <ac:spMkLst>
            <pc:docMk/>
            <pc:sldMk cId="2232443045" sldId="260"/>
            <ac:spMk id="119" creationId="{FF91C4FA-0195-92F5-28AB-4B7DF975C793}"/>
          </ac:spMkLst>
        </pc:spChg>
        <pc:graphicFrameChg chg="add del mod">
          <ac:chgData name="ALHAMMADI Rayan" userId="2693ed4d-fabb-406d-a744-69ffe8ca3f4b" providerId="ADAL" clId="{FA91606B-3B24-49DC-A24C-20479DCBCA8E}" dt="2023-11-22T07:43:58.394" v="122"/>
          <ac:graphicFrameMkLst>
            <pc:docMk/>
            <pc:sldMk cId="2232443045" sldId="260"/>
            <ac:graphicFrameMk id="8" creationId="{4C5DB875-3246-4CF1-7BF3-41037E58C50D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07:43:58.394" v="122"/>
          <ac:graphicFrameMkLst>
            <pc:docMk/>
            <pc:sldMk cId="2232443045" sldId="260"/>
            <ac:graphicFrameMk id="9" creationId="{744AAEE9-10EE-9347-8235-4544BCF6FD77}"/>
          </ac:graphicFrameMkLst>
        </pc:graphicFrameChg>
        <pc:graphicFrameChg chg="add mod">
          <ac:chgData name="ALHAMMADI Rayan" userId="2693ed4d-fabb-406d-a744-69ffe8ca3f4b" providerId="ADAL" clId="{FA91606B-3B24-49DC-A24C-20479DCBCA8E}" dt="2023-11-22T07:44:05.604" v="125"/>
          <ac:graphicFrameMkLst>
            <pc:docMk/>
            <pc:sldMk cId="2232443045" sldId="260"/>
            <ac:graphicFrameMk id="16" creationId="{C59F88A5-46E4-5552-9971-BA4742EC63CA}"/>
          </ac:graphicFrameMkLst>
        </pc:graphicFrameChg>
        <pc:graphicFrameChg chg="add mod">
          <ac:chgData name="ALHAMMADI Rayan" userId="2693ed4d-fabb-406d-a744-69ffe8ca3f4b" providerId="ADAL" clId="{FA91606B-3B24-49DC-A24C-20479DCBCA8E}" dt="2023-11-22T07:44:05.604" v="125"/>
          <ac:graphicFrameMkLst>
            <pc:docMk/>
            <pc:sldMk cId="2232443045" sldId="260"/>
            <ac:graphicFrameMk id="17" creationId="{3311408B-EA6D-49B0-4D57-F294AA4EB61E}"/>
          </ac:graphicFrameMkLst>
        </pc:graphicFrameChg>
        <pc:graphicFrameChg chg="del">
          <ac:chgData name="ALHAMMADI Rayan" userId="2693ed4d-fabb-406d-a744-69ffe8ca3f4b" providerId="ADAL" clId="{FA91606B-3B24-49DC-A24C-20479DCBCA8E}" dt="2023-11-22T07:43:56.944" v="120" actId="478"/>
          <ac:graphicFrameMkLst>
            <pc:docMk/>
            <pc:sldMk cId="2232443045" sldId="260"/>
            <ac:graphicFrameMk id="128" creationId="{A6D2BC62-8643-2C33-ECAA-C5F477639BB6}"/>
          </ac:graphicFrameMkLst>
        </pc:graphicFrameChg>
        <pc:graphicFrameChg chg="del mod">
          <ac:chgData name="ALHAMMADI Rayan" userId="2693ed4d-fabb-406d-a744-69ffe8ca3f4b" providerId="ADAL" clId="{FA91606B-3B24-49DC-A24C-20479DCBCA8E}" dt="2023-11-22T07:44:04.883" v="124" actId="478"/>
          <ac:graphicFrameMkLst>
            <pc:docMk/>
            <pc:sldMk cId="2232443045" sldId="260"/>
            <ac:graphicFrameMk id="129" creationId="{A465B7C0-9856-4095-B38B-6101DDBFC363}"/>
          </ac:graphicFrameMkLst>
        </pc:graphicFrameChg>
      </pc:sldChg>
      <pc:sldChg chg="add del setBg">
        <pc:chgData name="ALHAMMADI Rayan" userId="2693ed4d-fabb-406d-a744-69ffe8ca3f4b" providerId="ADAL" clId="{FA91606B-3B24-49DC-A24C-20479DCBCA8E}" dt="2023-11-22T07:35:16.667" v="57"/>
        <pc:sldMkLst>
          <pc:docMk/>
          <pc:sldMk cId="2369418679" sldId="264"/>
        </pc:sldMkLst>
      </pc:sldChg>
      <pc:sldChg chg="add del setBg">
        <pc:chgData name="ALHAMMADI Rayan" userId="2693ed4d-fabb-406d-a744-69ffe8ca3f4b" providerId="ADAL" clId="{FA91606B-3B24-49DC-A24C-20479DCBCA8E}" dt="2023-11-22T07:34:36.153" v="44"/>
        <pc:sldMkLst>
          <pc:docMk/>
          <pc:sldMk cId="2922323880" sldId="264"/>
        </pc:sldMkLst>
      </pc:sldChg>
      <pc:sldChg chg="del">
        <pc:chgData name="ALHAMMADI Rayan" userId="2693ed4d-fabb-406d-a744-69ffe8ca3f4b" providerId="ADAL" clId="{FA91606B-3B24-49DC-A24C-20479DCBCA8E}" dt="2023-11-22T07:33:44.380" v="30" actId="2696"/>
        <pc:sldMkLst>
          <pc:docMk/>
          <pc:sldMk cId="3481061752" sldId="264"/>
        </pc:sldMkLst>
      </pc:sldChg>
      <pc:sldChg chg="del">
        <pc:chgData name="ALHAMMADI Rayan" userId="2693ed4d-fabb-406d-a744-69ffe8ca3f4b" providerId="ADAL" clId="{FA91606B-3B24-49DC-A24C-20479DCBCA8E}" dt="2023-11-22T10:39:58.008" v="1885" actId="47"/>
        <pc:sldMkLst>
          <pc:docMk/>
          <pc:sldMk cId="816273250" sldId="268"/>
        </pc:sldMkLst>
      </pc:sldChg>
      <pc:sldChg chg="del">
        <pc:chgData name="ALHAMMADI Rayan" userId="2693ed4d-fabb-406d-a744-69ffe8ca3f4b" providerId="ADAL" clId="{FA91606B-3B24-49DC-A24C-20479DCBCA8E}" dt="2023-11-22T10:40:02.574" v="1890" actId="47"/>
        <pc:sldMkLst>
          <pc:docMk/>
          <pc:sldMk cId="2651476192" sldId="270"/>
        </pc:sldMkLst>
      </pc:sldChg>
      <pc:sldChg chg="del">
        <pc:chgData name="ALHAMMADI Rayan" userId="2693ed4d-fabb-406d-a744-69ffe8ca3f4b" providerId="ADAL" clId="{FA91606B-3B24-49DC-A24C-20479DCBCA8E}" dt="2023-11-22T10:40:04.440" v="1892" actId="47"/>
        <pc:sldMkLst>
          <pc:docMk/>
          <pc:sldMk cId="1659194268" sldId="271"/>
        </pc:sldMkLst>
      </pc:sldChg>
      <pc:sldChg chg="del">
        <pc:chgData name="ALHAMMADI Rayan" userId="2693ed4d-fabb-406d-a744-69ffe8ca3f4b" providerId="ADAL" clId="{FA91606B-3B24-49DC-A24C-20479DCBCA8E}" dt="2023-11-22T10:40:05.103" v="1893" actId="47"/>
        <pc:sldMkLst>
          <pc:docMk/>
          <pc:sldMk cId="2285430678" sldId="272"/>
        </pc:sldMkLst>
      </pc:sldChg>
      <pc:sldChg chg="del">
        <pc:chgData name="ALHAMMADI Rayan" userId="2693ed4d-fabb-406d-a744-69ffe8ca3f4b" providerId="ADAL" clId="{FA91606B-3B24-49DC-A24C-20479DCBCA8E}" dt="2023-11-22T10:40:05.672" v="1894" actId="47"/>
        <pc:sldMkLst>
          <pc:docMk/>
          <pc:sldMk cId="3129594900" sldId="273"/>
        </pc:sldMkLst>
      </pc:sldChg>
      <pc:sldChg chg="del">
        <pc:chgData name="ALHAMMADI Rayan" userId="2693ed4d-fabb-406d-a744-69ffe8ca3f4b" providerId="ADAL" clId="{FA91606B-3B24-49DC-A24C-20479DCBCA8E}" dt="2023-11-22T10:40:06.264" v="1895" actId="47"/>
        <pc:sldMkLst>
          <pc:docMk/>
          <pc:sldMk cId="1520924510" sldId="274"/>
        </pc:sldMkLst>
      </pc:sldChg>
      <pc:sldChg chg="del">
        <pc:chgData name="ALHAMMADI Rayan" userId="2693ed4d-fabb-406d-a744-69ffe8ca3f4b" providerId="ADAL" clId="{FA91606B-3B24-49DC-A24C-20479DCBCA8E}" dt="2023-11-22T10:39:58.862" v="1886" actId="47"/>
        <pc:sldMkLst>
          <pc:docMk/>
          <pc:sldMk cId="76153961" sldId="276"/>
        </pc:sldMkLst>
      </pc:sldChg>
      <pc:sldChg chg="addSp delSp modSp mod ord">
        <pc:chgData name="ALHAMMADI Rayan" userId="2693ed4d-fabb-406d-a744-69ffe8ca3f4b" providerId="ADAL" clId="{FA91606B-3B24-49DC-A24C-20479DCBCA8E}" dt="2023-11-22T07:47:22.790" v="141"/>
        <pc:sldMkLst>
          <pc:docMk/>
          <pc:sldMk cId="4092386282" sldId="279"/>
        </pc:sldMkLst>
        <pc:spChg chg="mod">
          <ac:chgData name="ALHAMMADI Rayan" userId="2693ed4d-fabb-406d-a744-69ffe8ca3f4b" providerId="ADAL" clId="{FA91606B-3B24-49DC-A24C-20479DCBCA8E}" dt="2023-11-22T07:46:25.355" v="137" actId="20577"/>
          <ac:spMkLst>
            <pc:docMk/>
            <pc:sldMk cId="4092386282" sldId="279"/>
            <ac:spMk id="4" creationId="{4D2BE1A2-B006-83A0-4DFC-A9AC9DC8B94A}"/>
          </ac:spMkLst>
        </pc:spChg>
        <pc:spChg chg="add mod">
          <ac:chgData name="ALHAMMADI Rayan" userId="2693ed4d-fabb-406d-a744-69ffe8ca3f4b" providerId="ADAL" clId="{FA91606B-3B24-49DC-A24C-20479DCBCA8E}" dt="2023-11-22T07:47:22.790" v="141"/>
          <ac:spMkLst>
            <pc:docMk/>
            <pc:sldMk cId="4092386282" sldId="279"/>
            <ac:spMk id="6" creationId="{212C2192-3546-197C-CCE6-2A9D2C0A8C7D}"/>
          </ac:spMkLst>
        </pc:spChg>
        <pc:spChg chg="del">
          <ac:chgData name="ALHAMMADI Rayan" userId="2693ed4d-fabb-406d-a744-69ffe8ca3f4b" providerId="ADAL" clId="{FA91606B-3B24-49DC-A24C-20479DCBCA8E}" dt="2023-11-22T07:47:22.244" v="140" actId="478"/>
          <ac:spMkLst>
            <pc:docMk/>
            <pc:sldMk cId="4092386282" sldId="279"/>
            <ac:spMk id="10" creationId="{C9B93563-F309-C8B8-873F-728A4E1FE13D}"/>
          </ac:spMkLst>
        </pc:spChg>
      </pc:sldChg>
      <pc:sldChg chg="del">
        <pc:chgData name="ALHAMMADI Rayan" userId="2693ed4d-fabb-406d-a744-69ffe8ca3f4b" providerId="ADAL" clId="{FA91606B-3B24-49DC-A24C-20479DCBCA8E}" dt="2023-11-22T10:40:11.654" v="1901" actId="47"/>
        <pc:sldMkLst>
          <pc:docMk/>
          <pc:sldMk cId="15124587" sldId="283"/>
        </pc:sldMkLst>
      </pc:sldChg>
      <pc:sldChg chg="del">
        <pc:chgData name="ALHAMMADI Rayan" userId="2693ed4d-fabb-406d-a744-69ffe8ca3f4b" providerId="ADAL" clId="{FA91606B-3B24-49DC-A24C-20479DCBCA8E}" dt="2023-11-22T10:40:13.294" v="1903" actId="47"/>
        <pc:sldMkLst>
          <pc:docMk/>
          <pc:sldMk cId="2046893147" sldId="285"/>
        </pc:sldMkLst>
      </pc:sldChg>
      <pc:sldChg chg="addSp delSp modSp mod ord">
        <pc:chgData name="ALHAMMADI Rayan" userId="2693ed4d-fabb-406d-a744-69ffe8ca3f4b" providerId="ADAL" clId="{FA91606B-3B24-49DC-A24C-20479DCBCA8E}" dt="2023-11-22T07:57:55.241" v="284"/>
        <pc:sldMkLst>
          <pc:docMk/>
          <pc:sldMk cId="2924280944" sldId="286"/>
        </pc:sldMkLst>
        <pc:spChg chg="del">
          <ac:chgData name="ALHAMMADI Rayan" userId="2693ed4d-fabb-406d-a744-69ffe8ca3f4b" providerId="ADAL" clId="{FA91606B-3B24-49DC-A24C-20479DCBCA8E}" dt="2023-11-22T07:57:54.971" v="283" actId="478"/>
          <ac:spMkLst>
            <pc:docMk/>
            <pc:sldMk cId="2924280944" sldId="286"/>
            <ac:spMk id="3" creationId="{004C6C4D-EA41-7DF8-792C-0258F73D4E23}"/>
          </ac:spMkLst>
        </pc:spChg>
        <pc:spChg chg="mod">
          <ac:chgData name="ALHAMMADI Rayan" userId="2693ed4d-fabb-406d-a744-69ffe8ca3f4b" providerId="ADAL" clId="{FA91606B-3B24-49DC-A24C-20479DCBCA8E}" dt="2023-11-22T07:56:49.598" v="266" actId="20577"/>
          <ac:spMkLst>
            <pc:docMk/>
            <pc:sldMk cId="2924280944" sldId="286"/>
            <ac:spMk id="6" creationId="{1C6DEC33-9451-7B4F-377F-FE4C9DF1BF6C}"/>
          </ac:spMkLst>
        </pc:spChg>
        <pc:spChg chg="add mod">
          <ac:chgData name="ALHAMMADI Rayan" userId="2693ed4d-fabb-406d-a744-69ffe8ca3f4b" providerId="ADAL" clId="{FA91606B-3B24-49DC-A24C-20479DCBCA8E}" dt="2023-11-22T07:57:55.241" v="284"/>
          <ac:spMkLst>
            <pc:docMk/>
            <pc:sldMk cId="2924280944" sldId="286"/>
            <ac:spMk id="7" creationId="{B1CC7A67-B489-B806-CB48-E01EA7A379AF}"/>
          </ac:spMkLst>
        </pc:spChg>
        <pc:cxnChg chg="add mod">
          <ac:chgData name="ALHAMMADI Rayan" userId="2693ed4d-fabb-406d-a744-69ffe8ca3f4b" providerId="ADAL" clId="{FA91606B-3B24-49DC-A24C-20479DCBCA8E}" dt="2023-11-22T07:57:12.974" v="282" actId="1038"/>
          <ac:cxnSpMkLst>
            <pc:docMk/>
            <pc:sldMk cId="2924280944" sldId="286"/>
            <ac:cxnSpMk id="4" creationId="{B023192C-1502-6B1A-A49B-B7B2A02B09A5}"/>
          </ac:cxnSpMkLst>
        </pc:cxnChg>
      </pc:sldChg>
      <pc:sldChg chg="del">
        <pc:chgData name="ALHAMMADI Rayan" userId="2693ed4d-fabb-406d-a744-69ffe8ca3f4b" providerId="ADAL" clId="{FA91606B-3B24-49DC-A24C-20479DCBCA8E}" dt="2023-11-22T10:40:01.952" v="1889" actId="47"/>
        <pc:sldMkLst>
          <pc:docMk/>
          <pc:sldMk cId="1830352533" sldId="288"/>
        </pc:sldMkLst>
      </pc:sldChg>
      <pc:sldChg chg="ord">
        <pc:chgData name="ALHAMMADI Rayan" userId="2693ed4d-fabb-406d-a744-69ffe8ca3f4b" providerId="ADAL" clId="{FA91606B-3B24-49DC-A24C-20479DCBCA8E}" dt="2023-11-22T07:40:08.225" v="104"/>
        <pc:sldMkLst>
          <pc:docMk/>
          <pc:sldMk cId="3390888332" sldId="289"/>
        </pc:sldMkLst>
      </pc:sldChg>
      <pc:sldChg chg="del">
        <pc:chgData name="ALHAMMADI Rayan" userId="2693ed4d-fabb-406d-a744-69ffe8ca3f4b" providerId="ADAL" clId="{FA91606B-3B24-49DC-A24C-20479DCBCA8E}" dt="2023-11-22T10:40:03.607" v="1891" actId="47"/>
        <pc:sldMkLst>
          <pc:docMk/>
          <pc:sldMk cId="1973256525" sldId="290"/>
        </pc:sldMkLst>
      </pc:sldChg>
      <pc:sldChg chg="del">
        <pc:chgData name="ALHAMMADI Rayan" userId="2693ed4d-fabb-406d-a744-69ffe8ca3f4b" providerId="ADAL" clId="{FA91606B-3B24-49DC-A24C-20479DCBCA8E}" dt="2023-11-22T10:40:07.295" v="1896" actId="47"/>
        <pc:sldMkLst>
          <pc:docMk/>
          <pc:sldMk cId="2324278874" sldId="291"/>
        </pc:sldMkLst>
      </pc:sldChg>
      <pc:sldChg chg="del">
        <pc:chgData name="ALHAMMADI Rayan" userId="2693ed4d-fabb-406d-a744-69ffe8ca3f4b" providerId="ADAL" clId="{FA91606B-3B24-49DC-A24C-20479DCBCA8E}" dt="2023-11-22T10:40:14.282" v="1904" actId="47"/>
        <pc:sldMkLst>
          <pc:docMk/>
          <pc:sldMk cId="307988806" sldId="292"/>
        </pc:sldMkLst>
      </pc:sldChg>
      <pc:sldChg chg="del">
        <pc:chgData name="ALHAMMADI Rayan" userId="2693ed4d-fabb-406d-a744-69ffe8ca3f4b" providerId="ADAL" clId="{FA91606B-3B24-49DC-A24C-20479DCBCA8E}" dt="2023-11-22T10:40:17.465" v="1906" actId="47"/>
        <pc:sldMkLst>
          <pc:docMk/>
          <pc:sldMk cId="256125739" sldId="293"/>
        </pc:sldMkLst>
      </pc:sldChg>
      <pc:sldChg chg="modSp mod">
        <pc:chgData name="ALHAMMADI Rayan" userId="2693ed4d-fabb-406d-a744-69ffe8ca3f4b" providerId="ADAL" clId="{FA91606B-3B24-49DC-A24C-20479DCBCA8E}" dt="2023-11-22T07:47:16.053" v="139" actId="1076"/>
        <pc:sldMkLst>
          <pc:docMk/>
          <pc:sldMk cId="24883646" sldId="294"/>
        </pc:sldMkLst>
        <pc:spChg chg="mod">
          <ac:chgData name="ALHAMMADI Rayan" userId="2693ed4d-fabb-406d-a744-69ffe8ca3f4b" providerId="ADAL" clId="{FA91606B-3B24-49DC-A24C-20479DCBCA8E}" dt="2023-11-22T07:47:16.053" v="139" actId="1076"/>
          <ac:spMkLst>
            <pc:docMk/>
            <pc:sldMk cId="24883646" sldId="294"/>
            <ac:spMk id="3" creationId="{0497DAA8-51BD-C0E5-4076-C0C159E60659}"/>
          </ac:spMkLst>
        </pc:spChg>
      </pc:sldChg>
      <pc:sldChg chg="del">
        <pc:chgData name="ALHAMMADI Rayan" userId="2693ed4d-fabb-406d-a744-69ffe8ca3f4b" providerId="ADAL" clId="{FA91606B-3B24-49DC-A24C-20479DCBCA8E}" dt="2023-11-22T10:40:29.069" v="1920" actId="47"/>
        <pc:sldMkLst>
          <pc:docMk/>
          <pc:sldMk cId="3851595098" sldId="295"/>
        </pc:sldMkLst>
      </pc:sldChg>
      <pc:sldChg chg="del">
        <pc:chgData name="ALHAMMADI Rayan" userId="2693ed4d-fabb-406d-a744-69ffe8ca3f4b" providerId="ADAL" clId="{FA91606B-3B24-49DC-A24C-20479DCBCA8E}" dt="2023-11-22T10:40:39.625" v="1924" actId="47"/>
        <pc:sldMkLst>
          <pc:docMk/>
          <pc:sldMk cId="2084579832" sldId="297"/>
        </pc:sldMkLst>
      </pc:sldChg>
      <pc:sldChg chg="addSp delSp modSp add del mod setBg">
        <pc:chgData name="ALHAMMADI Rayan" userId="2693ed4d-fabb-406d-a744-69ffe8ca3f4b" providerId="ADAL" clId="{FA91606B-3B24-49DC-A24C-20479DCBCA8E}" dt="2023-11-22T10:52:05.931" v="2204" actId="2696"/>
        <pc:sldMkLst>
          <pc:docMk/>
          <pc:sldMk cId="2388122686" sldId="526"/>
        </pc:sldMkLst>
        <pc:spChg chg="del">
          <ac:chgData name="ALHAMMADI Rayan" userId="2693ed4d-fabb-406d-a744-69ffe8ca3f4b" providerId="ADAL" clId="{FA91606B-3B24-49DC-A24C-20479DCBCA8E}" dt="2023-11-22T10:49:54.716" v="2137" actId="478"/>
          <ac:spMkLst>
            <pc:docMk/>
            <pc:sldMk cId="2388122686" sldId="526"/>
            <ac:spMk id="7" creationId="{D2E65C93-65C9-45A7-95EB-1C571BB4C851}"/>
          </ac:spMkLst>
        </pc:spChg>
        <pc:spChg chg="del">
          <ac:chgData name="ALHAMMADI Rayan" userId="2693ed4d-fabb-406d-a744-69ffe8ca3f4b" providerId="ADAL" clId="{FA91606B-3B24-49DC-A24C-20479DCBCA8E}" dt="2023-11-22T10:50:11.954" v="2143" actId="478"/>
          <ac:spMkLst>
            <pc:docMk/>
            <pc:sldMk cId="2388122686" sldId="526"/>
            <ac:spMk id="39" creationId="{3436808D-9E9C-4F9E-99AB-C989D4DD3A3A}"/>
          </ac:spMkLst>
        </pc:spChg>
        <pc:picChg chg="mod">
          <ac:chgData name="ALHAMMADI Rayan" userId="2693ed4d-fabb-406d-a744-69ffe8ca3f4b" providerId="ADAL" clId="{FA91606B-3B24-49DC-A24C-20479DCBCA8E}" dt="2023-11-22T10:50:04.429" v="2142" actId="1076"/>
          <ac:picMkLst>
            <pc:docMk/>
            <pc:sldMk cId="2388122686" sldId="526"/>
            <ac:picMk id="169" creationId="{CD51F89E-2B16-4D86-BDAE-EAAE2192860B}"/>
          </ac:picMkLst>
        </pc:picChg>
        <pc:cxnChg chg="del">
          <ac:chgData name="ALHAMMADI Rayan" userId="2693ed4d-fabb-406d-a744-69ffe8ca3f4b" providerId="ADAL" clId="{FA91606B-3B24-49DC-A24C-20479DCBCA8E}" dt="2023-11-22T10:49:55.681" v="2138" actId="478"/>
          <ac:cxnSpMkLst>
            <pc:docMk/>
            <pc:sldMk cId="2388122686" sldId="526"/>
            <ac:cxnSpMk id="45" creationId="{C78367AD-D191-4A24-970D-66ABDD3A979A}"/>
          </ac:cxnSpMkLst>
        </pc:cxnChg>
        <pc:cxnChg chg="add del">
          <ac:chgData name="ALHAMMADI Rayan" userId="2693ed4d-fabb-406d-a744-69ffe8ca3f4b" providerId="ADAL" clId="{FA91606B-3B24-49DC-A24C-20479DCBCA8E}" dt="2023-11-22T10:49:58.414" v="2140" actId="478"/>
          <ac:cxnSpMkLst>
            <pc:docMk/>
            <pc:sldMk cId="2388122686" sldId="526"/>
            <ac:cxnSpMk id="166" creationId="{C3DE51C7-53C4-4CEC-AB28-9037ABE8D097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51:47.837" v="2202" actId="207"/>
        <pc:sldMkLst>
          <pc:docMk/>
          <pc:sldMk cId="4100939372" sldId="527"/>
        </pc:sldMkLst>
        <pc:spChg chg="mod">
          <ac:chgData name="ALHAMMADI Rayan" userId="2693ed4d-fabb-406d-a744-69ffe8ca3f4b" providerId="ADAL" clId="{FA91606B-3B24-49DC-A24C-20479DCBCA8E}" dt="2023-11-22T10:33:51.264" v="1830" actId="20577"/>
          <ac:spMkLst>
            <pc:docMk/>
            <pc:sldMk cId="4100939372" sldId="527"/>
            <ac:spMk id="3" creationId="{32935BED-57F7-44AA-6A63-171D462F9A0A}"/>
          </ac:spMkLst>
        </pc:spChg>
        <pc:spChg chg="mod">
          <ac:chgData name="ALHAMMADI Rayan" userId="2693ed4d-fabb-406d-a744-69ffe8ca3f4b" providerId="ADAL" clId="{FA91606B-3B24-49DC-A24C-20479DCBCA8E}" dt="2023-11-22T10:33:56.261" v="1831" actId="14100"/>
          <ac:spMkLst>
            <pc:docMk/>
            <pc:sldMk cId="4100939372" sldId="527"/>
            <ac:spMk id="9" creationId="{F249C6C8-97FF-495C-B59D-9DE7BF4E3C53}"/>
          </ac:spMkLst>
        </pc:spChg>
        <pc:spChg chg="add mod">
          <ac:chgData name="ALHAMMADI Rayan" userId="2693ed4d-fabb-406d-a744-69ffe8ca3f4b" providerId="ADAL" clId="{FA91606B-3B24-49DC-A24C-20479DCBCA8E}" dt="2023-11-22T10:51:47.837" v="2202" actId="207"/>
          <ac:spMkLst>
            <pc:docMk/>
            <pc:sldMk cId="4100939372" sldId="527"/>
            <ac:spMk id="10" creationId="{8EB6EBC6-8A0A-874D-2CC0-05485696614C}"/>
          </ac:spMkLst>
        </pc:spChg>
        <pc:spChg chg="del">
          <ac:chgData name="ALHAMMADI Rayan" userId="2693ed4d-fabb-406d-a744-69ffe8ca3f4b" providerId="ADAL" clId="{FA91606B-3B24-49DC-A24C-20479DCBCA8E}" dt="2023-11-22T10:33:59.975" v="1833" actId="478"/>
          <ac:spMkLst>
            <pc:docMk/>
            <pc:sldMk cId="4100939372" sldId="527"/>
            <ac:spMk id="86" creationId="{3411D6C2-B0A0-4C65-8DCA-7BF28C68A359}"/>
          </ac:spMkLst>
        </pc:spChg>
        <pc:spChg chg="del">
          <ac:chgData name="ALHAMMADI Rayan" userId="2693ed4d-fabb-406d-a744-69ffe8ca3f4b" providerId="ADAL" clId="{FA91606B-3B24-49DC-A24C-20479DCBCA8E}" dt="2023-11-22T10:33:59.220" v="1832" actId="478"/>
          <ac:spMkLst>
            <pc:docMk/>
            <pc:sldMk cId="4100939372" sldId="527"/>
            <ac:spMk id="87" creationId="{0A107A8E-ACA4-4E5A-98A9-FB459EA581B9}"/>
          </ac:spMkLst>
        </pc:spChg>
        <pc:spChg chg="del mod">
          <ac:chgData name="ALHAMMADI Rayan" userId="2693ed4d-fabb-406d-a744-69ffe8ca3f4b" providerId="ADAL" clId="{FA91606B-3B24-49DC-A24C-20479DCBCA8E}" dt="2023-11-22T10:34:01.908" v="1836"/>
          <ac:spMkLst>
            <pc:docMk/>
            <pc:sldMk cId="4100939372" sldId="527"/>
            <ac:spMk id="88" creationId="{A0C7386B-3449-4F52-84E7-C13DF8632EF5}"/>
          </ac:spMkLst>
        </pc:spChg>
        <pc:picChg chg="add mod ord">
          <ac:chgData name="ALHAMMADI Rayan" userId="2693ed4d-fabb-406d-a744-69ffe8ca3f4b" providerId="ADAL" clId="{FA91606B-3B24-49DC-A24C-20479DCBCA8E}" dt="2023-11-22T10:32:41.303" v="1821" actId="167"/>
          <ac:picMkLst>
            <pc:docMk/>
            <pc:sldMk cId="4100939372" sldId="527"/>
            <ac:picMk id="5" creationId="{C250331F-AEF0-AE3D-3713-F61892F2C4FC}"/>
          </ac:picMkLst>
        </pc:picChg>
        <pc:cxnChg chg="mod">
          <ac:chgData name="ALHAMMADI Rayan" userId="2693ed4d-fabb-406d-a744-69ffe8ca3f4b" providerId="ADAL" clId="{FA91606B-3B24-49DC-A24C-20479DCBCA8E}" dt="2023-11-22T10:33:00.887" v="1827" actId="14100"/>
          <ac:cxnSpMkLst>
            <pc:docMk/>
            <pc:sldMk cId="4100939372" sldId="527"/>
            <ac:cxnSpMk id="46" creationId="{714C4BE7-F36E-416B-8CA9-21E3B8A7C8B7}"/>
          </ac:cxnSpMkLst>
        </pc:cxnChg>
      </pc:sldChg>
      <pc:sldChg chg="addSp delSp modSp add del mod setBg modClrScheme chgLayout">
        <pc:chgData name="ALHAMMADI Rayan" userId="2693ed4d-fabb-406d-a744-69ffe8ca3f4b" providerId="ADAL" clId="{FA91606B-3B24-49DC-A24C-20479DCBCA8E}" dt="2023-11-22T09:37:01.793" v="695" actId="2696"/>
        <pc:sldMkLst>
          <pc:docMk/>
          <pc:sldMk cId="3261242592" sldId="548"/>
        </pc:sldMkLst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3" creationId="{70F32FE1-41B2-16D7-D035-0E24B9B6A956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5" creationId="{B7959C22-E17C-0DE1-6179-5B2B1550DF82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7" creationId="{4F05F113-05ED-3ABC-7276-9513286540DA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9" creationId="{52C0CA27-9318-9C65-A0DB-E78A7DE034D8}"/>
          </ac:spMkLst>
        </pc:spChg>
        <pc:spChg chg="add del mod">
          <ac:chgData name="ALHAMMADI Rayan" userId="2693ed4d-fabb-406d-a744-69ffe8ca3f4b" providerId="ADAL" clId="{FA91606B-3B24-49DC-A24C-20479DCBCA8E}" dt="2023-11-22T09:27:21.895" v="350" actId="478"/>
          <ac:spMkLst>
            <pc:docMk/>
            <pc:sldMk cId="3261242592" sldId="548"/>
            <ac:spMk id="11" creationId="{269B33F1-9649-FC77-C26F-EF88B2C5AD73}"/>
          </ac:spMkLst>
        </pc:spChg>
        <pc:spChg chg="add del mod ord">
          <ac:chgData name="ALHAMMADI Rayan" userId="2693ed4d-fabb-406d-a744-69ffe8ca3f4b" providerId="ADAL" clId="{FA91606B-3B24-49DC-A24C-20479DCBCA8E}" dt="2023-11-22T09:28:06.353" v="361" actId="700"/>
          <ac:spMkLst>
            <pc:docMk/>
            <pc:sldMk cId="3261242592" sldId="548"/>
            <ac:spMk id="12" creationId="{F6B12C91-8C90-61A1-631E-03F18963ACB5}"/>
          </ac:spMkLst>
        </pc:spChg>
        <pc:spChg chg="add del 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13" creationId="{88D8EE18-0FE2-F969-9572-9DCB43594989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37" creationId="{270CD6DD-DD5A-4185-82C6-83394000383E}"/>
          </ac:spMkLst>
        </pc:spChg>
        <pc:spChg chg="del mod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38" creationId="{ECF871EC-0B92-498A-AD39-8D1BF6A31CCE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42" creationId="{5F2D044F-3E67-4516-9195-C560347C1F5D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43" creationId="{EEBDB8DF-CD54-4488-8798-84D387F05A90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45" creationId="{6A04FBF2-56E7-44D5-8B93-B1DF61908591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46" creationId="{BFF18837-575E-4A65-AAE3-8A7C2DE98CE8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49" creationId="{6A04FBF2-56E7-44D5-8B93-B1DF61908591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50" creationId="{00000000-0000-0000-0000-000000000000}"/>
          </ac:spMkLst>
        </pc:spChg>
        <pc:spChg chg="del">
          <ac:chgData name="ALHAMMADI Rayan" userId="2693ed4d-fabb-406d-a744-69ffe8ca3f4b" providerId="ADAL" clId="{FA91606B-3B24-49DC-A24C-20479DCBCA8E}" dt="2023-11-22T09:27:18.348" v="349" actId="478"/>
          <ac:spMkLst>
            <pc:docMk/>
            <pc:sldMk cId="3261242592" sldId="548"/>
            <ac:spMk id="51" creationId="{00000000-0000-0000-0000-000000000000}"/>
          </ac:spMkLst>
        </pc:spChg>
        <pc:spChg chg="mod ord">
          <ac:chgData name="ALHAMMADI Rayan" userId="2693ed4d-fabb-406d-a744-69ffe8ca3f4b" providerId="ADAL" clId="{FA91606B-3B24-49DC-A24C-20479DCBCA8E}" dt="2023-11-22T09:28:32.433" v="374" actId="700"/>
          <ac:spMkLst>
            <pc:docMk/>
            <pc:sldMk cId="3261242592" sldId="548"/>
            <ac:spMk id="52" creationId="{6A04FBF2-56E7-44D5-8B93-B1DF61908591}"/>
          </ac:spMkLst>
        </pc:sp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31" creationId="{00000000-0000-0000-0000-000000000000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1" creationId="{B280CA54-C8F8-4E0A-85A7-877CCEC94AFE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4" creationId="{330454AD-BB92-428E-9051-0BAD21154EA0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7" creationId="{00000000-0000-0000-0000-000000000000}"/>
          </ac:picMkLst>
        </pc:picChg>
        <pc:picChg chg="mod ord">
          <ac:chgData name="ALHAMMADI Rayan" userId="2693ed4d-fabb-406d-a744-69ffe8ca3f4b" providerId="ADAL" clId="{FA91606B-3B24-49DC-A24C-20479DCBCA8E}" dt="2023-11-22T09:28:32.433" v="374" actId="700"/>
          <ac:picMkLst>
            <pc:docMk/>
            <pc:sldMk cId="3261242592" sldId="548"/>
            <ac:picMk id="48" creationId="{00000000-0000-0000-0000-000000000000}"/>
          </ac:picMkLst>
        </pc:picChg>
      </pc:sldChg>
      <pc:sldChg chg="addSp delSp modSp add del mod setBg">
        <pc:chgData name="ALHAMMADI Rayan" userId="2693ed4d-fabb-406d-a744-69ffe8ca3f4b" providerId="ADAL" clId="{FA91606B-3B24-49DC-A24C-20479DCBCA8E}" dt="2023-11-22T10:15:41.990" v="1689" actId="2696"/>
        <pc:sldMkLst>
          <pc:docMk/>
          <pc:sldMk cId="2273536518" sldId="550"/>
        </pc:sldMkLst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2" creationId="{08BE46D8-67A9-4838-91F1-D365B0DF12DB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4" creationId="{3B473C0C-812E-E207-8719-AB46F33ED9B3}"/>
          </ac:spMkLst>
        </pc:spChg>
        <pc:spChg chg="del">
          <ac:chgData name="ALHAMMADI Rayan" userId="2693ed4d-fabb-406d-a744-69ffe8ca3f4b" providerId="ADAL" clId="{FA91606B-3B24-49DC-A24C-20479DCBCA8E}" dt="2023-11-22T10:11:03.064" v="1540" actId="478"/>
          <ac:spMkLst>
            <pc:docMk/>
            <pc:sldMk cId="2273536518" sldId="550"/>
            <ac:spMk id="6" creationId="{14AFC347-29A1-4CD1-B47E-6779261F2070}"/>
          </ac:spMkLst>
        </pc:spChg>
        <pc:spChg chg="del">
          <ac:chgData name="ALHAMMADI Rayan" userId="2693ed4d-fabb-406d-a744-69ffe8ca3f4b" providerId="ADAL" clId="{FA91606B-3B24-49DC-A24C-20479DCBCA8E}" dt="2023-11-22T10:11:03.064" v="1540" actId="478"/>
          <ac:spMkLst>
            <pc:docMk/>
            <pc:sldMk cId="2273536518" sldId="550"/>
            <ac:spMk id="7" creationId="{305B73D4-EFBA-4487-A029-7CE79AD15104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8" creationId="{7FE1209E-E220-B451-CE8D-465197852666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0" creationId="{4543F918-1F7E-4062-B471-1ADA88ECB75A}"/>
          </ac:spMkLst>
        </pc:spChg>
        <pc:spChg chg="del">
          <ac:chgData name="ALHAMMADI Rayan" userId="2693ed4d-fabb-406d-a744-69ffe8ca3f4b" providerId="ADAL" clId="{FA91606B-3B24-49DC-A24C-20479DCBCA8E}" dt="2023-11-22T10:11:03.064" v="1540" actId="478"/>
          <ac:spMkLst>
            <pc:docMk/>
            <pc:sldMk cId="2273536518" sldId="550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2" creationId="{FD839924-C392-44AF-B4D4-90A0291EF8B6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13" creationId="{C4101F59-478E-76DB-7A8D-6F5101821B38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4" creationId="{3D056277-66E1-4F11-A80B-F17FBDAED8E0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5" creationId="{DC0741E0-B5F3-45C8-AF90-D3C341F6745F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6" creationId="{876D42A5-8E54-4A25-A7D0-5FA41E78283D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17" creationId="{D10581F0-E770-4C10-B57A-0ACB7A23F897}"/>
          </ac:spMkLst>
        </pc:spChg>
        <pc:spChg chg="add del mod">
          <ac:chgData name="ALHAMMADI Rayan" userId="2693ed4d-fabb-406d-a744-69ffe8ca3f4b" providerId="ADAL" clId="{FA91606B-3B24-49DC-A24C-20479DCBCA8E}" dt="2023-11-22T10:11:10.231" v="1541" actId="478"/>
          <ac:spMkLst>
            <pc:docMk/>
            <pc:sldMk cId="2273536518" sldId="550"/>
            <ac:spMk id="19" creationId="{10140F64-87BA-7093-AE48-44E18C432316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21" creationId="{2FFBB886-9C2E-4B0B-B165-B64EBA00AE4F}"/>
          </ac:spMkLst>
        </pc:spChg>
        <pc:spChg chg="del">
          <ac:chgData name="ALHAMMADI Rayan" userId="2693ed4d-fabb-406d-a744-69ffe8ca3f4b" providerId="ADAL" clId="{FA91606B-3B24-49DC-A24C-20479DCBCA8E}" dt="2023-11-22T10:11:12.549" v="1542" actId="478"/>
          <ac:spMkLst>
            <pc:docMk/>
            <pc:sldMk cId="2273536518" sldId="550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0:11:12.549" v="1542" actId="478"/>
          <ac:spMkLst>
            <pc:docMk/>
            <pc:sldMk cId="2273536518" sldId="550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0:12:29.873" v="1548" actId="478"/>
          <ac:spMkLst>
            <pc:docMk/>
            <pc:sldMk cId="2273536518" sldId="550"/>
            <ac:spMk id="24" creationId="{574392C4-4C66-433C-9D1F-821B6B655087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26" creationId="{F5DCEB8F-7D04-39D3-26F0-F336EBB480C3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28" creationId="{3E4BE346-32C1-D027-872D-4AA7969F681C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0" creationId="{F5030DDD-8E2D-4019-DC9C-7F015144E8D9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2" creationId="{C25E9B0E-3812-8BE3-0DD1-00A54118C76B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4" creationId="{BEC28FC8-88BB-C95E-AA80-83FDBFF2D70F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6" creationId="{F6B578F0-2A10-7F9F-CF9A-73F92701DF5B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38" creationId="{2AAE1B45-C6B8-F518-462A-5CD3441EE8F4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0" creationId="{A281C577-DC7E-9C53-5F0D-018EC0089993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2" creationId="{61500318-CE14-19EC-2DBB-E632D551813A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4" creationId="{C0336216-7990-CAAF-5C24-5574C5D3ED74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6" creationId="{C2871F06-106F-0F69-DA84-2607D07B23E7}"/>
          </ac:spMkLst>
        </pc:spChg>
        <pc:spChg chg="add del mod">
          <ac:chgData name="ALHAMMADI Rayan" userId="2693ed4d-fabb-406d-a744-69ffe8ca3f4b" providerId="ADAL" clId="{FA91606B-3B24-49DC-A24C-20479DCBCA8E}" dt="2023-11-22T10:12:32.300" v="1549" actId="478"/>
          <ac:spMkLst>
            <pc:docMk/>
            <pc:sldMk cId="2273536518" sldId="550"/>
            <ac:spMk id="48" creationId="{4E6A2762-FB42-E767-38B3-E6D8F68BE49F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49" creationId="{CD19A21B-7C43-31AE-5AD4-1C16015A82A6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50" creationId="{22427324-9F9A-2F40-AA11-9EF6EFBF6CAF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51" creationId="{C417FD17-90D2-5723-60E4-D8C44F239273}"/>
          </ac:spMkLst>
        </pc:spChg>
        <pc:spChg chg="add mod">
          <ac:chgData name="ALHAMMADI Rayan" userId="2693ed4d-fabb-406d-a744-69ffe8ca3f4b" providerId="ADAL" clId="{FA91606B-3B24-49DC-A24C-20479DCBCA8E}" dt="2023-11-22T10:12:32.705" v="1550"/>
          <ac:spMkLst>
            <pc:docMk/>
            <pc:sldMk cId="2273536518" sldId="550"/>
            <ac:spMk id="52" creationId="{97AAAA1E-3FCC-A66E-6B44-625333C854FF}"/>
          </ac:spMkLst>
        </pc:spChg>
        <pc:grpChg chg="del">
          <ac:chgData name="ALHAMMADI Rayan" userId="2693ed4d-fabb-406d-a744-69ffe8ca3f4b" providerId="ADAL" clId="{FA91606B-3B24-49DC-A24C-20479DCBCA8E}" dt="2023-11-22T10:11:12.549" v="1542" actId="478"/>
          <ac:grpSpMkLst>
            <pc:docMk/>
            <pc:sldMk cId="2273536518" sldId="550"/>
            <ac:grpSpMk id="66" creationId="{D6B0A300-F304-4BEF-834E-099B9D179CDC}"/>
          </ac:grpSpMkLst>
        </pc:grpChg>
        <pc:picChg chg="del">
          <ac:chgData name="ALHAMMADI Rayan" userId="2693ed4d-fabb-406d-a744-69ffe8ca3f4b" providerId="ADAL" clId="{FA91606B-3B24-49DC-A24C-20479DCBCA8E}" dt="2023-11-22T10:11:03.064" v="1540" actId="478"/>
          <ac:picMkLst>
            <pc:docMk/>
            <pc:sldMk cId="2273536518" sldId="550"/>
            <ac:picMk id="58" creationId="{5F5C383C-F7FA-4F27-91F0-9779476DD593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59" creationId="{E2790B7E-844E-40A8-8E78-7DF07E9814A4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65" creationId="{0671088F-392C-4048-BF94-738E555EF03D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68" creationId="{068F2128-A9F8-4A32-815A-C225C6557D6D}"/>
          </ac:picMkLst>
        </pc:picChg>
        <pc:picChg chg="del">
          <ac:chgData name="ALHAMMADI Rayan" userId="2693ed4d-fabb-406d-a744-69ffe8ca3f4b" providerId="ADAL" clId="{FA91606B-3B24-49DC-A24C-20479DCBCA8E}" dt="2023-11-22T10:12:29.873" v="1548" actId="478"/>
          <ac:picMkLst>
            <pc:docMk/>
            <pc:sldMk cId="2273536518" sldId="550"/>
            <ac:picMk id="70" creationId="{10D7B2C0-6D08-4221-AA14-377064674939}"/>
          </ac:picMkLst>
        </pc:picChg>
        <pc:cxnChg chg="del">
          <ac:chgData name="ALHAMMADI Rayan" userId="2693ed4d-fabb-406d-a744-69ffe8ca3f4b" providerId="ADAL" clId="{FA91606B-3B24-49DC-A24C-20479DCBCA8E}" dt="2023-11-22T10:11:14.210" v="1543" actId="478"/>
          <ac:cxnSpMkLst>
            <pc:docMk/>
            <pc:sldMk cId="2273536518" sldId="550"/>
            <ac:cxnSpMk id="25" creationId="{B8CB50A1-5D6B-40DF-A6F2-2F0DCE14C861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08:35.906" v="1480" actId="2696"/>
        <pc:sldMkLst>
          <pc:docMk/>
          <pc:sldMk cId="2429577107" sldId="557"/>
        </pc:sldMkLst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2" creationId="{08BE46D8-67A9-4838-91F1-D365B0DF12DB}"/>
          </ac:spMkLst>
        </pc:spChg>
        <pc:spChg chg="add del mod">
          <ac:chgData name="ALHAMMADI Rayan" userId="2693ed4d-fabb-406d-a744-69ffe8ca3f4b" providerId="ADAL" clId="{FA91606B-3B24-49DC-A24C-20479DCBCA8E}" dt="2023-11-22T10:03:59.569" v="1270" actId="478"/>
          <ac:spMkLst>
            <pc:docMk/>
            <pc:sldMk cId="2429577107" sldId="557"/>
            <ac:spMk id="4" creationId="{1642F635-E172-E3A4-FE1D-09427BD30266}"/>
          </ac:spMkLst>
        </pc:spChg>
        <pc:spChg chg="add del mod">
          <ac:chgData name="ALHAMMADI Rayan" userId="2693ed4d-fabb-406d-a744-69ffe8ca3f4b" providerId="ADAL" clId="{FA91606B-3B24-49DC-A24C-20479DCBCA8E}" dt="2023-11-22T10:03:59.569" v="1270" actId="478"/>
          <ac:spMkLst>
            <pc:docMk/>
            <pc:sldMk cId="2429577107" sldId="557"/>
            <ac:spMk id="6" creationId="{0F6C32D4-930B-F3D2-6572-587C5182C1DA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8" creationId="{A1AF65F3-2F8D-02D9-D7F3-2CE0DEBEBCFE}"/>
          </ac:spMkLst>
        </pc:spChg>
        <pc:spChg chg="mod">
          <ac:chgData name="ALHAMMADI Rayan" userId="2693ed4d-fabb-406d-a744-69ffe8ca3f4b" providerId="ADAL" clId="{FA91606B-3B24-49DC-A24C-20479DCBCA8E}" dt="2023-11-22T10:04:11.538" v="1274" actId="20577"/>
          <ac:spMkLst>
            <pc:docMk/>
            <pc:sldMk cId="2429577107" sldId="557"/>
            <ac:spMk id="11" creationId="{CF5AA4CC-D589-4ABD-AF91-09EFD27CC9AE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12" creationId="{5592373B-07F4-1D4B-5C31-831737D64467}"/>
          </ac:spMkLst>
        </pc:spChg>
        <pc:spChg chg="add del mod">
          <ac:chgData name="ALHAMMADI Rayan" userId="2693ed4d-fabb-406d-a744-69ffe8ca3f4b" providerId="ADAL" clId="{FA91606B-3B24-49DC-A24C-20479DCBCA8E}" dt="2023-11-22T10:05:52.244" v="1297" actId="478"/>
          <ac:spMkLst>
            <pc:docMk/>
            <pc:sldMk cId="2429577107" sldId="557"/>
            <ac:spMk id="15" creationId="{E16AFA6F-6A47-04F6-3D35-BA26F96F1905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17" creationId="{1B8A8267-E9F8-B561-889D-5F5A39606409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19" creationId="{D695E11A-D23A-A63D-184D-B4527EDF543E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21" creationId="{8F000273-B6E2-3E23-BC3C-02F35A976FBF}"/>
          </ac:spMkLst>
        </pc:spChg>
        <pc:spChg chg="del">
          <ac:chgData name="ALHAMMADI Rayan" userId="2693ed4d-fabb-406d-a744-69ffe8ca3f4b" providerId="ADAL" clId="{FA91606B-3B24-49DC-A24C-20479DCBCA8E}" dt="2023-11-22T10:04:06.471" v="1273" actId="478"/>
          <ac:spMkLst>
            <pc:docMk/>
            <pc:sldMk cId="2429577107" sldId="557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0:04:06.471" v="1273" actId="478"/>
          <ac:spMkLst>
            <pc:docMk/>
            <pc:sldMk cId="2429577107" sldId="557"/>
            <ac:spMk id="23" creationId="{08D0F887-0A17-4E68-A72B-7180BA7BC12F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26" creationId="{2D4EAA50-8F2E-B9D0-8379-5EFAC509D28F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29" creationId="{86523828-77E8-71C2-85E9-291D178DBE8F}"/>
          </ac:spMkLst>
        </pc:spChg>
        <pc:spChg chg="add del mod">
          <ac:chgData name="ALHAMMADI Rayan" userId="2693ed4d-fabb-406d-a744-69ffe8ca3f4b" providerId="ADAL" clId="{FA91606B-3B24-49DC-A24C-20479DCBCA8E}" dt="2023-11-22T10:05:50.956" v="1296" actId="478"/>
          <ac:spMkLst>
            <pc:docMk/>
            <pc:sldMk cId="2429577107" sldId="557"/>
            <ac:spMk id="32" creationId="{9B6E0316-8C29-BCF7-9B5F-FF00229B227E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35" creationId="{DC746D27-D955-4D03-AE3A-4F87AC3B2F9F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36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38" creationId="{FDB3BC4E-DA63-46E0-95D7-CCE7B9C2A255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40" creationId="{F4BAE465-75D1-4840-8295-769EAD85103D}"/>
          </ac:spMkLst>
        </pc:spChg>
        <pc:spChg chg="del">
          <ac:chgData name="ALHAMMADI Rayan" userId="2693ed4d-fabb-406d-a744-69ffe8ca3f4b" providerId="ADAL" clId="{FA91606B-3B24-49DC-A24C-20479DCBCA8E}" dt="2023-11-22T10:03:55.941" v="1269" actId="478"/>
          <ac:spMkLst>
            <pc:docMk/>
            <pc:sldMk cId="2429577107" sldId="557"/>
            <ac:spMk id="43" creationId="{0C4F72CD-0DC5-44A4-ADDD-CE8F10CAD768}"/>
          </ac:spMkLst>
        </pc:spChg>
        <pc:spChg chg="del">
          <ac:chgData name="ALHAMMADI Rayan" userId="2693ed4d-fabb-406d-a744-69ffe8ca3f4b" providerId="ADAL" clId="{FA91606B-3B24-49DC-A24C-20479DCBCA8E}" dt="2023-11-22T10:05:39.900" v="1295" actId="478"/>
          <ac:spMkLst>
            <pc:docMk/>
            <pc:sldMk cId="2429577107" sldId="557"/>
            <ac:spMk id="44" creationId="{F4BAE465-75D1-4840-8295-769EAD85103D}"/>
          </ac:spMkLst>
        </pc:spChg>
        <pc:spChg chg="del">
          <ac:chgData name="ALHAMMADI Rayan" userId="2693ed4d-fabb-406d-a744-69ffe8ca3f4b" providerId="ADAL" clId="{FA91606B-3B24-49DC-A24C-20479DCBCA8E}" dt="2023-11-22T10:04:06.471" v="1273" actId="478"/>
          <ac:spMkLst>
            <pc:docMk/>
            <pc:sldMk cId="2429577107" sldId="557"/>
            <ac:spMk id="87" creationId="{BFC3CBD2-C680-4B43-A8AA-74FD0753C87E}"/>
          </ac:spMkLst>
        </pc:sp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10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13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27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5:39.900" v="1295" actId="478"/>
          <ac:picMkLst>
            <pc:docMk/>
            <pc:sldMk cId="2429577107" sldId="557"/>
            <ac:picMk id="37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0:03:55.941" v="1269" actId="478"/>
          <ac:picMkLst>
            <pc:docMk/>
            <pc:sldMk cId="2429577107" sldId="557"/>
            <ac:picMk id="42" creationId="{00000000-0000-0000-0000-000000000000}"/>
          </ac:picMkLst>
        </pc:picChg>
        <pc:cxnChg chg="del">
          <ac:chgData name="ALHAMMADI Rayan" userId="2693ed4d-fabb-406d-a744-69ffe8ca3f4b" providerId="ADAL" clId="{FA91606B-3B24-49DC-A24C-20479DCBCA8E}" dt="2023-11-22T10:04:01.491" v="1271" actId="478"/>
          <ac:cxnSpMkLst>
            <pc:docMk/>
            <pc:sldMk cId="2429577107" sldId="557"/>
            <ac:cxnSpMk id="24" creationId="{08091458-9EFC-41E8-8862-A4F740DB39BC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09:55:56.361" v="1236" actId="2696"/>
        <pc:sldMkLst>
          <pc:docMk/>
          <pc:sldMk cId="2299558514" sldId="566"/>
        </pc:sldMkLst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4" creationId="{8FCE1E60-251E-B56A-D536-29043FE4AD0B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6" creationId="{9BCD7988-B17E-7735-80EB-F35876F0581F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8" creationId="{9D63D3D7-5CC7-9B7D-1E19-4F2C9C07A8E3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10" creationId="{772445AD-B2AA-BD3A-1195-8EA620D2AD9A}"/>
          </ac:spMkLst>
        </pc:spChg>
        <pc:spChg chg="del mod">
          <ac:chgData name="ALHAMMADI Rayan" userId="2693ed4d-fabb-406d-a744-69ffe8ca3f4b" providerId="ADAL" clId="{FA91606B-3B24-49DC-A24C-20479DCBCA8E}" dt="2023-11-22T09:48:15.458" v="952" actId="478"/>
          <ac:spMkLst>
            <pc:docMk/>
            <pc:sldMk cId="2299558514" sldId="566"/>
            <ac:spMk id="11" creationId="{CF5AA4CC-D589-4ABD-AF91-09EFD27CC9AE}"/>
          </ac:spMkLst>
        </pc:spChg>
        <pc:spChg chg="add del mod">
          <ac:chgData name="ALHAMMADI Rayan" userId="2693ed4d-fabb-406d-a744-69ffe8ca3f4b" providerId="ADAL" clId="{FA91606B-3B24-49DC-A24C-20479DCBCA8E}" dt="2023-11-22T09:48:01.404" v="946" actId="478"/>
          <ac:spMkLst>
            <pc:docMk/>
            <pc:sldMk cId="2299558514" sldId="566"/>
            <ac:spMk id="13" creationId="{8A159BFA-EC1B-21C9-3782-9E18C604C01D}"/>
          </ac:spMkLst>
        </pc:spChg>
        <pc:spChg chg="add mod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15" creationId="{8CD6C114-9A71-5151-DC90-8BABDCAC8D0C}"/>
          </ac:spMkLst>
        </pc:spChg>
        <pc:spChg chg="add mod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17" creationId="{E00C255D-02FE-FDA2-092E-7EDFB0559247}"/>
          </ac:spMkLst>
        </pc:spChg>
        <pc:spChg chg="del">
          <ac:chgData name="ALHAMMADI Rayan" userId="2693ed4d-fabb-406d-a744-69ffe8ca3f4b" providerId="ADAL" clId="{FA91606B-3B24-49DC-A24C-20479DCBCA8E}" dt="2023-11-22T09:48:04.513" v="947" actId="478"/>
          <ac:spMkLst>
            <pc:docMk/>
            <pc:sldMk cId="2299558514" sldId="566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09:48:04.513" v="947" actId="478"/>
          <ac:spMkLst>
            <pc:docMk/>
            <pc:sldMk cId="2299558514" sldId="566"/>
            <ac:spMk id="23" creationId="{08D0F887-0A17-4E68-A72B-7180BA7BC12F}"/>
          </ac:spMkLst>
        </pc:spChg>
        <pc:spChg chg="mod">
          <ac:chgData name="ALHAMMADI Rayan" userId="2693ed4d-fabb-406d-a744-69ffe8ca3f4b" providerId="ADAL" clId="{FA91606B-3B24-49DC-A24C-20479DCBCA8E}" dt="2023-11-22T09:47:24.132" v="937" actId="27636"/>
          <ac:spMkLst>
            <pc:docMk/>
            <pc:sldMk cId="2299558514" sldId="566"/>
            <ac:spMk id="28" creationId="{DC746D27-D955-4D03-AE3A-4F87AC3B2F9F}"/>
          </ac:spMkLst>
        </pc:spChg>
        <pc:spChg chg="mod">
          <ac:chgData name="ALHAMMADI Rayan" userId="2693ed4d-fabb-406d-a744-69ffe8ca3f4b" providerId="ADAL" clId="{FA91606B-3B24-49DC-A24C-20479DCBCA8E}" dt="2023-11-22T09:47:24.132" v="936" actId="27636"/>
          <ac:spMkLst>
            <pc:docMk/>
            <pc:sldMk cId="2299558514" sldId="566"/>
            <ac:spMk id="43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51" creationId="{BE256268-940A-494F-BCD3-59DDC3C26B20}"/>
          </ac:spMkLst>
        </pc:spChg>
        <pc:spChg chg="del mod">
          <ac:chgData name="ALHAMMADI Rayan" userId="2693ed4d-fabb-406d-a744-69ffe8ca3f4b" providerId="ADAL" clId="{FA91606B-3B24-49DC-A24C-20479DCBCA8E}" dt="2023-11-22T09:51:21.260" v="1002" actId="478"/>
          <ac:spMkLst>
            <pc:docMk/>
            <pc:sldMk cId="2299558514" sldId="566"/>
            <ac:spMk id="52" creationId="{DC746D27-D955-4D03-AE3A-4F87AC3B2F9F}"/>
          </ac:spMkLst>
        </pc:spChg>
        <pc:spChg chg="del">
          <ac:chgData name="ALHAMMADI Rayan" userId="2693ed4d-fabb-406d-a744-69ffe8ca3f4b" providerId="ADAL" clId="{FA91606B-3B24-49DC-A24C-20479DCBCA8E}" dt="2023-11-22T09:48:04.513" v="947" actId="478"/>
          <ac:spMkLst>
            <pc:docMk/>
            <pc:sldMk cId="2299558514" sldId="566"/>
            <ac:spMk id="87" creationId="{BFC3CBD2-C680-4B43-A8AA-74FD0753C87E}"/>
          </ac:spMkLst>
        </pc:spChg>
        <pc:picChg chg="del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27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36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41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48" creationId="{00000000-0000-0000-0000-000000000000}"/>
          </ac:picMkLst>
        </pc:picChg>
        <pc:picChg chg="del mod">
          <ac:chgData name="ALHAMMADI Rayan" userId="2693ed4d-fabb-406d-a744-69ffe8ca3f4b" providerId="ADAL" clId="{FA91606B-3B24-49DC-A24C-20479DCBCA8E}" dt="2023-11-22T09:47:52.649" v="945" actId="478"/>
          <ac:picMkLst>
            <pc:docMk/>
            <pc:sldMk cId="2299558514" sldId="566"/>
            <ac:picMk id="50" creationId="{00000000-0000-0000-0000-000000000000}"/>
          </ac:picMkLst>
        </pc:picChg>
        <pc:cxnChg chg="del">
          <ac:chgData name="ALHAMMADI Rayan" userId="2693ed4d-fabb-406d-a744-69ffe8ca3f4b" providerId="ADAL" clId="{FA91606B-3B24-49DC-A24C-20479DCBCA8E}" dt="2023-11-22T09:48:15.458" v="952" actId="478"/>
          <ac:cxnSpMkLst>
            <pc:docMk/>
            <pc:sldMk cId="2299558514" sldId="566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14:47.026" v="2588" actId="2696"/>
        <pc:sldMkLst>
          <pc:docMk/>
          <pc:sldMk cId="404062218" sldId="1332"/>
        </pc:sldMkLst>
        <pc:spChg chg="add del mod">
          <ac:chgData name="ALHAMMADI Rayan" userId="2693ed4d-fabb-406d-a744-69ffe8ca3f4b" providerId="ADAL" clId="{FA91606B-3B24-49DC-A24C-20479DCBCA8E}" dt="2023-11-22T11:08:13.645" v="2363" actId="478"/>
          <ac:spMkLst>
            <pc:docMk/>
            <pc:sldMk cId="404062218" sldId="1332"/>
            <ac:spMk id="3" creationId="{0473FD11-5A3D-78CC-3EEE-252480E3BFBD}"/>
          </ac:spMkLst>
        </pc:spChg>
        <pc:spChg chg="add del mod">
          <ac:chgData name="ALHAMMADI Rayan" userId="2693ed4d-fabb-406d-a744-69ffe8ca3f4b" providerId="ADAL" clId="{FA91606B-3B24-49DC-A24C-20479DCBCA8E}" dt="2023-11-22T11:08:49.146" v="2372" actId="478"/>
          <ac:spMkLst>
            <pc:docMk/>
            <pc:sldMk cId="404062218" sldId="1332"/>
            <ac:spMk id="5" creationId="{48D2220A-9A1D-6E76-822C-85D6A63F4459}"/>
          </ac:spMkLst>
        </pc:spChg>
        <pc:spChg chg="add del mod">
          <ac:chgData name="ALHAMMADI Rayan" userId="2693ed4d-fabb-406d-a744-69ffe8ca3f4b" providerId="ADAL" clId="{FA91606B-3B24-49DC-A24C-20479DCBCA8E}" dt="2023-11-22T11:08:13.645" v="2363" actId="478"/>
          <ac:spMkLst>
            <pc:docMk/>
            <pc:sldMk cId="404062218" sldId="1332"/>
            <ac:spMk id="7" creationId="{CFD9B51B-6E95-27E0-344E-2F4758A46C68}"/>
          </ac:spMkLst>
        </pc:spChg>
        <pc:spChg chg="add mod">
          <ac:chgData name="ALHAMMADI Rayan" userId="2693ed4d-fabb-406d-a744-69ffe8ca3f4b" providerId="ADAL" clId="{FA91606B-3B24-49DC-A24C-20479DCBCA8E}" dt="2023-11-22T11:08:17.185" v="2364" actId="478"/>
          <ac:spMkLst>
            <pc:docMk/>
            <pc:sldMk cId="404062218" sldId="1332"/>
            <ac:spMk id="9" creationId="{B42DCC6E-88B8-34C8-EFD9-0B0D04F23F74}"/>
          </ac:spMkLst>
        </pc:spChg>
        <pc:spChg chg="del">
          <ac:chgData name="ALHAMMADI Rayan" userId="2693ed4d-fabb-406d-a744-69ffe8ca3f4b" providerId="ADAL" clId="{FA91606B-3B24-49DC-A24C-20479DCBCA8E}" dt="2023-11-22T11:08:17.185" v="2364" actId="478"/>
          <ac:spMkLst>
            <pc:docMk/>
            <pc:sldMk cId="404062218" sldId="1332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08:22.237" v="2366" actId="478"/>
          <ac:spMkLst>
            <pc:docMk/>
            <pc:sldMk cId="404062218" sldId="1332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08:22.237" v="2366" actId="478"/>
          <ac:spMkLst>
            <pc:docMk/>
            <pc:sldMk cId="404062218" sldId="1332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1:08:11.010" v="2362" actId="478"/>
          <ac:spMkLst>
            <pc:docMk/>
            <pc:sldMk cId="404062218" sldId="1332"/>
            <ac:spMk id="25" creationId="{6A04FBF2-56E7-44D5-8B93-B1DF61908591}"/>
          </ac:spMkLst>
        </pc:spChg>
        <pc:spChg chg="mod">
          <ac:chgData name="ALHAMMADI Rayan" userId="2693ed4d-fabb-406d-a744-69ffe8ca3f4b" providerId="ADAL" clId="{FA91606B-3B24-49DC-A24C-20479DCBCA8E}" dt="2023-11-22T11:08:55.202" v="2375"/>
          <ac:spMkLst>
            <pc:docMk/>
            <pc:sldMk cId="404062218" sldId="1332"/>
            <ac:spMk id="35" creationId="{DC746D27-D955-4D03-AE3A-4F87AC3B2F9F}"/>
          </ac:spMkLst>
        </pc:spChg>
        <pc:spChg chg="del">
          <ac:chgData name="ALHAMMADI Rayan" userId="2693ed4d-fabb-406d-a744-69ffe8ca3f4b" providerId="ADAL" clId="{FA91606B-3B24-49DC-A24C-20479DCBCA8E}" dt="2023-11-22T11:08:22.237" v="2366" actId="478"/>
          <ac:spMkLst>
            <pc:docMk/>
            <pc:sldMk cId="404062218" sldId="1332"/>
            <ac:spMk id="87" creationId="{BFC3CBD2-C680-4B43-A8AA-74FD0753C87E}"/>
          </ac:spMkLst>
        </pc:spChg>
        <pc:spChg chg="del">
          <ac:chgData name="ALHAMMADI Rayan" userId="2693ed4d-fabb-406d-a744-69ffe8ca3f4b" providerId="ADAL" clId="{FA91606B-3B24-49DC-A24C-20479DCBCA8E}" dt="2023-11-22T11:08:11.010" v="2362" actId="478"/>
          <ac:spMkLst>
            <pc:docMk/>
            <pc:sldMk cId="404062218" sldId="1332"/>
            <ac:spMk id="112" creationId="{BFF18837-575E-4A65-AAE3-8A7C2DE98CE8}"/>
          </ac:spMkLst>
        </pc:spChg>
        <pc:picChg chg="del">
          <ac:chgData name="ALHAMMADI Rayan" userId="2693ed4d-fabb-406d-a744-69ffe8ca3f4b" providerId="ADAL" clId="{FA91606B-3B24-49DC-A24C-20479DCBCA8E}" dt="2023-11-22T11:08:11.010" v="2362" actId="478"/>
          <ac:picMkLst>
            <pc:docMk/>
            <pc:sldMk cId="404062218" sldId="1332"/>
            <ac:picMk id="20" creationId="{518D35C5-614C-4CB1-AA1F-167B967294FE}"/>
          </ac:picMkLst>
        </pc:picChg>
        <pc:cxnChg chg="del">
          <ac:chgData name="ALHAMMADI Rayan" userId="2693ed4d-fabb-406d-a744-69ffe8ca3f4b" providerId="ADAL" clId="{FA91606B-3B24-49DC-A24C-20479DCBCA8E}" dt="2023-11-22T11:08:19.037" v="2365" actId="478"/>
          <ac:cxnSpMkLst>
            <pc:docMk/>
            <pc:sldMk cId="404062218" sldId="1332"/>
            <ac:cxnSpMk id="24" creationId="{08091458-9EFC-41E8-8862-A4F740DB39BC}"/>
          </ac:cxnSpMkLst>
        </pc:cxnChg>
      </pc:sldChg>
      <pc:sldChg chg="addSp delSp modSp add del mod ord">
        <pc:chgData name="ALHAMMADI Rayan" userId="2693ed4d-fabb-406d-a744-69ffe8ca3f4b" providerId="ADAL" clId="{FA91606B-3B24-49DC-A24C-20479DCBCA8E}" dt="2023-11-22T12:01:03.073" v="4358" actId="2696"/>
        <pc:sldMkLst>
          <pc:docMk/>
          <pc:sldMk cId="89517220" sldId="1338"/>
        </pc:sldMkLst>
        <pc:spChg chg="add del mod">
          <ac:chgData name="ALHAMMADI Rayan" userId="2693ed4d-fabb-406d-a744-69ffe8ca3f4b" providerId="ADAL" clId="{FA91606B-3B24-49DC-A24C-20479DCBCA8E}" dt="2023-11-22T11:54:52.786" v="4103" actId="478"/>
          <ac:spMkLst>
            <pc:docMk/>
            <pc:sldMk cId="89517220" sldId="1338"/>
            <ac:spMk id="3" creationId="{0F15D91E-4689-D762-DCCB-7DE7776C546A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3" creationId="{27D89330-C6B0-D8EB-AC76-EED4F56010CC}"/>
          </ac:spMkLst>
        </pc:spChg>
        <pc:spChg chg="add mod">
          <ac:chgData name="ALHAMMADI Rayan" userId="2693ed4d-fabb-406d-a744-69ffe8ca3f4b" providerId="ADAL" clId="{FA91606B-3B24-49DC-A24C-20479DCBCA8E}" dt="2023-11-22T11:54:54.506" v="4104" actId="478"/>
          <ac:spMkLst>
            <pc:docMk/>
            <pc:sldMk cId="89517220" sldId="1338"/>
            <ac:spMk id="6" creationId="{19AB9A09-1116-D570-13DE-5CB710319CD5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6" creationId="{FB798534-3E3F-61E9-F16C-493BADAE0CA5}"/>
          </ac:spMkLst>
        </pc:spChg>
        <pc:spChg chg="add del mod">
          <ac:chgData name="ALHAMMADI Rayan" userId="2693ed4d-fabb-406d-a744-69ffe8ca3f4b" providerId="ADAL" clId="{FA91606B-3B24-49DC-A24C-20479DCBCA8E}" dt="2023-11-22T11:55:43.641" v="4142" actId="478"/>
          <ac:spMkLst>
            <pc:docMk/>
            <pc:sldMk cId="89517220" sldId="1338"/>
            <ac:spMk id="8" creationId="{108D6A0C-C783-8A47-3DCF-E0AA558DE36D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8" creationId="{577BCD78-7A56-875F-FE94-9DEBF0907D40}"/>
          </ac:spMkLst>
        </pc:spChg>
        <pc:spChg chg="add del mod">
          <ac:chgData name="ALHAMMADI Rayan" userId="2693ed4d-fabb-406d-a744-69ffe8ca3f4b" providerId="ADAL" clId="{FA91606B-3B24-49DC-A24C-20479DCBCA8E}" dt="2023-11-22T11:59:13.190" v="4259" actId="478"/>
          <ac:spMkLst>
            <pc:docMk/>
            <pc:sldMk cId="89517220" sldId="1338"/>
            <ac:spMk id="10" creationId="{5CA5D9D3-0669-D33F-DEDE-F8F979AC4F46}"/>
          </ac:spMkLst>
        </pc:spChg>
        <pc:spChg chg="add del mod">
          <ac:chgData name="ALHAMMADI Rayan" userId="2693ed4d-fabb-406d-a744-69ffe8ca3f4b" providerId="ADAL" clId="{FA91606B-3B24-49DC-A24C-20479DCBCA8E}" dt="2023-11-22T11:57:32.535" v="4238" actId="478"/>
          <ac:spMkLst>
            <pc:docMk/>
            <pc:sldMk cId="89517220" sldId="1338"/>
            <ac:spMk id="10" creationId="{F116332E-CF31-9105-BDF4-4D46ABAB80D8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11" creationId="{CF5AA4CC-D589-4ABD-AF91-09EFD27CC9AE}"/>
          </ac:spMkLst>
        </pc:spChg>
        <pc:spChg chg="add del mod">
          <ac:chgData name="ALHAMMADI Rayan" userId="2693ed4d-fabb-406d-a744-69ffe8ca3f4b" providerId="ADAL" clId="{FA91606B-3B24-49DC-A24C-20479DCBCA8E}" dt="2023-11-22T11:57:32.535" v="4238" actId="478"/>
          <ac:spMkLst>
            <pc:docMk/>
            <pc:sldMk cId="89517220" sldId="1338"/>
            <ac:spMk id="13" creationId="{928050F6-F710-9C78-F0DD-C72E2AA3C9E9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3" creationId="{B8D3D198-19A7-4B41-51D6-B2D43B6CAEE1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5" creationId="{3105494B-E661-58D9-2939-1EDE8B25EC27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7" creationId="{87939534-68E5-CCE0-6D55-14FD12983FC3}"/>
          </ac:spMkLst>
        </pc:spChg>
        <pc:spChg chg="add del mod">
          <ac:chgData name="ALHAMMADI Rayan" userId="2693ed4d-fabb-406d-a744-69ffe8ca3f4b" providerId="ADAL" clId="{FA91606B-3B24-49DC-A24C-20479DCBCA8E}" dt="2023-11-22T12:00:00.032" v="4272" actId="478"/>
          <ac:spMkLst>
            <pc:docMk/>
            <pc:sldMk cId="89517220" sldId="1338"/>
            <ac:spMk id="19" creationId="{EED67CFF-64F6-33D8-4354-900E0481168B}"/>
          </ac:spMkLst>
        </pc:spChg>
        <pc:spChg chg="add mod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21" creationId="{1E856A74-2689-B12B-A246-B58686B74C53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23" creationId="{08D0F887-0A17-4E68-A72B-7180BA7BC12F}"/>
          </ac:spMkLst>
        </pc:spChg>
        <pc:spChg chg="del mod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29" creationId="{5F2D044F-3E67-4516-9195-C560347C1F5D}"/>
          </ac:spMkLst>
        </pc:spChg>
        <pc:spChg chg="del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30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2" creationId="{270CD6DD-DD5A-4185-82C6-83394000383E}"/>
          </ac:spMkLst>
        </pc:spChg>
        <pc:spChg chg="del mod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3" creationId="{ECF871EC-0B92-498A-AD39-8D1BF6A31CCE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6" creationId="{A28F918E-5CE0-44BB-AD2E-395A3AE8A945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7" creationId="{C2E8569F-72F5-40B7-A683-D55ED1D1C6B3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38" creationId="{6D294C2B-03F4-4D87-9406-ED88237B20FE}"/>
          </ac:spMkLst>
        </pc:spChg>
        <pc:spChg chg="del mod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39" creationId="{9915FEDE-655D-4D8D-934C-EFC3AA9B0E2D}"/>
          </ac:spMkLst>
        </pc:spChg>
        <pc:spChg chg="del mod">
          <ac:chgData name="ALHAMMADI Rayan" userId="2693ed4d-fabb-406d-a744-69ffe8ca3f4b" providerId="ADAL" clId="{FA91606B-3B24-49DC-A24C-20479DCBCA8E}" dt="2023-11-22T11:59:08.516" v="4257" actId="478"/>
          <ac:spMkLst>
            <pc:docMk/>
            <pc:sldMk cId="89517220" sldId="1338"/>
            <ac:spMk id="40" creationId="{39BFF349-353F-4339-ADE5-19A29368FC28}"/>
          </ac:spMkLst>
        </pc:spChg>
        <pc:spChg chg="del">
          <ac:chgData name="ALHAMMADI Rayan" userId="2693ed4d-fabb-406d-a744-69ffe8ca3f4b" providerId="ADAL" clId="{FA91606B-3B24-49DC-A24C-20479DCBCA8E}" dt="2023-11-22T11:59:56.859" v="4270" actId="478"/>
          <ac:spMkLst>
            <pc:docMk/>
            <pc:sldMk cId="89517220" sldId="1338"/>
            <ac:spMk id="41" creationId="{28547036-6A64-473D-A4F6-41F0D89EDF85}"/>
          </ac:spMkLst>
        </pc:spChg>
        <pc:spChg chg="del">
          <ac:chgData name="ALHAMMADI Rayan" userId="2693ed4d-fabb-406d-a744-69ffe8ca3f4b" providerId="ADAL" clId="{FA91606B-3B24-49DC-A24C-20479DCBCA8E}" dt="2023-11-22T12:00:02.753" v="4273" actId="478"/>
          <ac:spMkLst>
            <pc:docMk/>
            <pc:sldMk cId="89517220" sldId="1338"/>
            <ac:spMk id="87" creationId="{BFC3CBD2-C680-4B43-A8AA-74FD0753C87E}"/>
          </ac:spMkLst>
        </pc:spChg>
        <pc:picChg chg="mod">
          <ac:chgData name="ALHAMMADI Rayan" userId="2693ed4d-fabb-406d-a744-69ffe8ca3f4b" providerId="ADAL" clId="{FA91606B-3B24-49DC-A24C-20479DCBCA8E}" dt="2023-11-22T11:59:11.050" v="4258" actId="1076"/>
          <ac:picMkLst>
            <pc:docMk/>
            <pc:sldMk cId="89517220" sldId="1338"/>
            <ac:picMk id="44" creationId="{D62A02D4-A0D9-42AE-8C29-CBF163C8DF5D}"/>
          </ac:picMkLst>
        </pc:picChg>
        <pc:cxnChg chg="del">
          <ac:chgData name="ALHAMMADI Rayan" userId="2693ed4d-fabb-406d-a744-69ffe8ca3f4b" providerId="ADAL" clId="{FA91606B-3B24-49DC-A24C-20479DCBCA8E}" dt="2023-11-22T12:00:02.753" v="4273" actId="478"/>
          <ac:cxnSpMkLst>
            <pc:docMk/>
            <pc:sldMk cId="89517220" sldId="1338"/>
            <ac:cxnSpMk id="24" creationId="{08091458-9EFC-41E8-8862-A4F740DB39BC}"/>
          </ac:cxnSpMkLst>
        </pc:cxnChg>
      </pc:sldChg>
      <pc:sldChg chg="delSp modSp add del mod">
        <pc:chgData name="ALHAMMADI Rayan" userId="2693ed4d-fabb-406d-a744-69ffe8ca3f4b" providerId="ADAL" clId="{FA91606B-3B24-49DC-A24C-20479DCBCA8E}" dt="2023-11-22T12:09:51.484" v="4636" actId="47"/>
        <pc:sldMkLst>
          <pc:docMk/>
          <pc:sldMk cId="3763352699" sldId="1339"/>
        </pc:sldMkLst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25" creationId="{7C713C46-3481-40BF-94D5-8E3F2012058A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40" creationId="{96D5AD79-3239-4E39-A385-05C91D95A421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41" creationId="{F17EE171-CC58-4519-9518-9B24BD2B2A69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99" creationId="{FD1744D4-C72C-4857-BF78-23B7C45F52CD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00" creationId="{284C72D5-0029-4259-8EAE-94600B378026}"/>
          </ac:spMkLst>
        </pc:spChg>
        <pc:spChg chg="del">
          <ac:chgData name="ALHAMMADI Rayan" userId="2693ed4d-fabb-406d-a744-69ffe8ca3f4b" providerId="ADAL" clId="{FA91606B-3B24-49DC-A24C-20479DCBCA8E}" dt="2023-11-22T12:07:17.982" v="4490" actId="478"/>
          <ac:spMkLst>
            <pc:docMk/>
            <pc:sldMk cId="3763352699" sldId="1339"/>
            <ac:spMk id="156" creationId="{BB95C99F-B773-4FFF-9A77-3D708C5DEDCC}"/>
          </ac:spMkLst>
        </pc:spChg>
        <pc:spChg chg="del">
          <ac:chgData name="ALHAMMADI Rayan" userId="2693ed4d-fabb-406d-a744-69ffe8ca3f4b" providerId="ADAL" clId="{FA91606B-3B24-49DC-A24C-20479DCBCA8E}" dt="2023-11-22T12:07:02.154" v="4469" actId="478"/>
          <ac:spMkLst>
            <pc:docMk/>
            <pc:sldMk cId="3763352699" sldId="1339"/>
            <ac:spMk id="157" creationId="{8339CA75-994A-405E-9F9F-645C8C9DAAF1}"/>
          </ac:spMkLst>
        </pc:spChg>
        <pc:spChg chg="del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58" creationId="{EDDF2F19-13C5-42F2-B77E-43B122F8BB90}"/>
          </ac:spMkLst>
        </pc:spChg>
        <pc:spChg chg="del mod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60" creationId="{3E216548-8B94-4E24-80CF-E453AD8A4240}"/>
          </ac:spMkLst>
        </pc:spChg>
        <pc:spChg chg="del mod">
          <ac:chgData name="ALHAMMADI Rayan" userId="2693ed4d-fabb-406d-a744-69ffe8ca3f4b" providerId="ADAL" clId="{FA91606B-3B24-49DC-A24C-20479DCBCA8E}" dt="2023-11-22T12:09:36.482" v="4630" actId="478"/>
          <ac:spMkLst>
            <pc:docMk/>
            <pc:sldMk cId="3763352699" sldId="1339"/>
            <ac:spMk id="161" creationId="{BB3D14E3-FCCB-4A81-8FE6-F240F8D13436}"/>
          </ac:spMkLst>
        </pc:spChg>
      </pc:sldChg>
      <pc:sldChg chg="addSp delSp modSp add mod setBg modClrScheme chgLayout">
        <pc:chgData name="ALHAMMADI Rayan" userId="2693ed4d-fabb-406d-a744-69ffe8ca3f4b" providerId="ADAL" clId="{FA91606B-3B24-49DC-A24C-20479DCBCA8E}" dt="2023-11-22T12:20:21.568" v="5068" actId="121"/>
        <pc:sldMkLst>
          <pc:docMk/>
          <pc:sldMk cId="1729447366" sldId="1347"/>
        </pc:sldMkLst>
        <pc:spChg chg="add del mod ord">
          <ac:chgData name="ALHAMMADI Rayan" userId="2693ed4d-fabb-406d-a744-69ffe8ca3f4b" providerId="ADAL" clId="{FA91606B-3B24-49DC-A24C-20479DCBCA8E}" dt="2023-11-22T12:19:54.765" v="5064" actId="478"/>
          <ac:spMkLst>
            <pc:docMk/>
            <pc:sldMk cId="1729447366" sldId="1347"/>
            <ac:spMk id="2" creationId="{1CDFDBA6-7D20-1336-0C45-46FE81B52E45}"/>
          </ac:spMkLst>
        </pc:spChg>
        <pc:spChg chg="add mod ord">
          <ac:chgData name="ALHAMMADI Rayan" userId="2693ed4d-fabb-406d-a744-69ffe8ca3f4b" providerId="ADAL" clId="{FA91606B-3B24-49DC-A24C-20479DCBCA8E}" dt="2023-11-22T12:18:13.772" v="5011" actId="700"/>
          <ac:spMkLst>
            <pc:docMk/>
            <pc:sldMk cId="1729447366" sldId="1347"/>
            <ac:spMk id="3" creationId="{A07904F9-0A02-4CBD-474C-25D628303390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4" creationId="{B67AD9E7-B9E2-A277-B55F-7D8457140BDA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5" creationId="{8DF78932-F476-2EF1-BC05-FC5556890B9D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6" creationId="{FC66D9EC-F6F8-A598-A27D-0DCF08174AA2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7" creationId="{BF0FB87C-4144-BA4B-9A26-C2F7532F6588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8" creationId="{50519A9F-9431-8AB0-B05A-3CBD95C12182}"/>
          </ac:spMkLst>
        </pc:spChg>
        <pc:spChg chg="add mod">
          <ac:chgData name="ALHAMMADI Rayan" userId="2693ed4d-fabb-406d-a744-69ffe8ca3f4b" providerId="ADAL" clId="{FA91606B-3B24-49DC-A24C-20479DCBCA8E}" dt="2023-11-22T12:18:33.439" v="5016"/>
          <ac:spMkLst>
            <pc:docMk/>
            <pc:sldMk cId="1729447366" sldId="1347"/>
            <ac:spMk id="9" creationId="{CCBD2B31-3F24-48A2-B524-2312B7FB242F}"/>
          </ac:spMkLst>
        </pc:spChg>
        <pc:spChg chg="add del mod">
          <ac:chgData name="ALHAMMADI Rayan" userId="2693ed4d-fabb-406d-a744-69ffe8ca3f4b" providerId="ADAL" clId="{FA91606B-3B24-49DC-A24C-20479DCBCA8E}" dt="2023-11-22T12:20:11.344" v="5066" actId="478"/>
          <ac:spMkLst>
            <pc:docMk/>
            <pc:sldMk cId="1729447366" sldId="1347"/>
            <ac:spMk id="12" creationId="{DBE093EE-A1D9-CE48-8B85-30968F4DACF6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6" creationId="{D9A98A67-53B2-4379-B771-905E0F2C20BD}"/>
          </ac:spMkLst>
        </pc:spChg>
        <pc:spChg chg="mod">
          <ac:chgData name="ALHAMMADI Rayan" userId="2693ed4d-fabb-406d-a744-69ffe8ca3f4b" providerId="ADAL" clId="{FA91606B-3B24-49DC-A24C-20479DCBCA8E}" dt="2023-11-22T12:20:21.568" v="5068" actId="121"/>
          <ac:spMkLst>
            <pc:docMk/>
            <pc:sldMk cId="1729447366" sldId="1347"/>
            <ac:spMk id="158" creationId="{AF407186-4ECE-4FC9-A62D-6625FA3CD488}"/>
          </ac:spMkLst>
        </pc:spChg>
        <pc:spChg chg="mod">
          <ac:chgData name="ALHAMMADI Rayan" userId="2693ed4d-fabb-406d-a744-69ffe8ca3f4b" providerId="ADAL" clId="{FA91606B-3B24-49DC-A24C-20479DCBCA8E}" dt="2023-11-22T12:20:00.566" v="5065" actId="1076"/>
          <ac:spMkLst>
            <pc:docMk/>
            <pc:sldMk cId="1729447366" sldId="1347"/>
            <ac:spMk id="490" creationId="{BD56E47A-964E-40C5-AE6B-101441C93530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3" creationId="{4EA5C347-0498-408C-88B0-DA9691D5202B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4" creationId="{039B0693-F91D-4FFB-AD70-D54AA3A7C075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5" creationId="{5E150701-8202-435A-B8D0-43461A3703DE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6" creationId="{5DEEBBA6-EF2A-4EB2-88C1-76FFCC0F5B10}"/>
          </ac:spMkLst>
        </pc:spChg>
        <pc:spChg chg="del">
          <ac:chgData name="ALHAMMADI Rayan" userId="2693ed4d-fabb-406d-a744-69ffe8ca3f4b" providerId="ADAL" clId="{FA91606B-3B24-49DC-A24C-20479DCBCA8E}" dt="2023-11-22T12:18:37.839" v="5017" actId="478"/>
          <ac:spMkLst>
            <pc:docMk/>
            <pc:sldMk cId="1729447366" sldId="1347"/>
            <ac:spMk id="498" creationId="{C8FE0CFC-1922-4196-A781-D405980C7544}"/>
          </ac:spMkLst>
        </pc:spChg>
        <pc:picChg chg="add mod">
          <ac:chgData name="ALHAMMADI Rayan" userId="2693ed4d-fabb-406d-a744-69ffe8ca3f4b" providerId="ADAL" clId="{FA91606B-3B24-49DC-A24C-20479DCBCA8E}" dt="2023-11-22T12:18:33.439" v="5016"/>
          <ac:picMkLst>
            <pc:docMk/>
            <pc:sldMk cId="1729447366" sldId="1347"/>
            <ac:picMk id="10" creationId="{FC98D485-FF23-55CF-7025-CEE1A0C91362}"/>
          </ac:picMkLst>
        </pc:picChg>
        <pc:picChg chg="del">
          <ac:chgData name="ALHAMMADI Rayan" userId="2693ed4d-fabb-406d-a744-69ffe8ca3f4b" providerId="ADAL" clId="{FA91606B-3B24-49DC-A24C-20479DCBCA8E}" dt="2023-11-22T12:18:18.197" v="5012" actId="478"/>
          <ac:picMkLst>
            <pc:docMk/>
            <pc:sldMk cId="1729447366" sldId="1347"/>
            <ac:picMk id="39" creationId="{5B8E7BA7-3FD2-4B2B-9565-A5C282C8904F}"/>
          </ac:picMkLst>
        </pc:picChg>
        <pc:cxnChg chg="del">
          <ac:chgData name="ALHAMMADI Rayan" userId="2693ed4d-fabb-406d-a744-69ffe8ca3f4b" providerId="ADAL" clId="{FA91606B-3B24-49DC-A24C-20479DCBCA8E}" dt="2023-11-22T12:18:20.042" v="5013" actId="478"/>
          <ac:cxnSpMkLst>
            <pc:docMk/>
            <pc:sldMk cId="1729447366" sldId="1347"/>
            <ac:cxnSpMk id="499" creationId="{6421F626-F4A0-4783-B0F7-402B49AEFAFB}"/>
          </ac:cxnSpMkLst>
        </pc:cxnChg>
      </pc:sldChg>
      <pc:sldChg chg="modSp add del mod setBg">
        <pc:chgData name="ALHAMMADI Rayan" userId="2693ed4d-fabb-406d-a744-69ffe8ca3f4b" providerId="ADAL" clId="{FA91606B-3B24-49DC-A24C-20479DCBCA8E}" dt="2023-11-22T10:45:24.775" v="2003" actId="47"/>
        <pc:sldMkLst>
          <pc:docMk/>
          <pc:sldMk cId="2407184606" sldId="1379"/>
        </pc:sldMkLst>
        <pc:spChg chg="mod">
          <ac:chgData name="ALHAMMADI Rayan" userId="2693ed4d-fabb-406d-a744-69ffe8ca3f4b" providerId="ADAL" clId="{FA91606B-3B24-49DC-A24C-20479DCBCA8E}" dt="2023-11-22T10:42:32.820" v="1946" actId="1076"/>
          <ac:spMkLst>
            <pc:docMk/>
            <pc:sldMk cId="2407184606" sldId="1379"/>
            <ac:spMk id="45" creationId="{57DE8EE2-7C68-4962-9BB1-90ED1814F01A}"/>
          </ac:spMkLst>
        </pc:spChg>
        <pc:spChg chg="mod">
          <ac:chgData name="ALHAMMADI Rayan" userId="2693ed4d-fabb-406d-a744-69ffe8ca3f4b" providerId="ADAL" clId="{FA91606B-3B24-49DC-A24C-20479DCBCA8E}" dt="2023-11-22T10:42:41.195" v="1952" actId="1076"/>
          <ac:spMkLst>
            <pc:docMk/>
            <pc:sldMk cId="2407184606" sldId="1379"/>
            <ac:spMk id="46" creationId="{00DC4191-9480-427D-ABE8-0B64401E4271}"/>
          </ac:spMkLst>
        </pc:spChg>
        <pc:spChg chg="mod">
          <ac:chgData name="ALHAMMADI Rayan" userId="2693ed4d-fabb-406d-a744-69ffe8ca3f4b" providerId="ADAL" clId="{FA91606B-3B24-49DC-A24C-20479DCBCA8E}" dt="2023-11-22T10:44:25.345" v="1992" actId="20578"/>
          <ac:spMkLst>
            <pc:docMk/>
            <pc:sldMk cId="2407184606" sldId="1379"/>
            <ac:spMk id="54" creationId="{0F4DFD4F-0885-4901-95FD-31D0DE3B4041}"/>
          </ac:spMkLst>
        </pc:spChg>
      </pc:sldChg>
      <pc:sldChg chg="addSp modSp add mod setBg">
        <pc:chgData name="ALHAMMADI Rayan" userId="2693ed4d-fabb-406d-a744-69ffe8ca3f4b" providerId="ADAL" clId="{FA91606B-3B24-49DC-A24C-20479DCBCA8E}" dt="2023-11-22T11:47:04.093" v="3892"/>
        <pc:sldMkLst>
          <pc:docMk/>
          <pc:sldMk cId="1633359743" sldId="1382"/>
        </pc:sldMkLst>
        <pc:spChg chg="mod">
          <ac:chgData name="ALHAMMADI Rayan" userId="2693ed4d-fabb-406d-a744-69ffe8ca3f4b" providerId="ADAL" clId="{FA91606B-3B24-49DC-A24C-20479DCBCA8E}" dt="2023-11-22T11:47:04.093" v="3892"/>
          <ac:spMkLst>
            <pc:docMk/>
            <pc:sldMk cId="1633359743" sldId="1382"/>
            <ac:spMk id="2" creationId="{F482B82A-CE11-41A1-849E-919A4A4E27B4}"/>
          </ac:spMkLst>
        </pc:spChg>
        <pc:spChg chg="add mod">
          <ac:chgData name="ALHAMMADI Rayan" userId="2693ed4d-fabb-406d-a744-69ffe8ca3f4b" providerId="ADAL" clId="{FA91606B-3B24-49DC-A24C-20479DCBCA8E}" dt="2023-11-22T11:46:07.535" v="3874"/>
          <ac:spMkLst>
            <pc:docMk/>
            <pc:sldMk cId="1633359743" sldId="1382"/>
            <ac:spMk id="3" creationId="{A49DBA2A-7C3E-AEA8-1165-9D20AA0864A5}"/>
          </ac:spMkLst>
        </pc:spChg>
        <pc:spChg chg="mod">
          <ac:chgData name="ALHAMMADI Rayan" userId="2693ed4d-fabb-406d-a744-69ffe8ca3f4b" providerId="ADAL" clId="{FA91606B-3B24-49DC-A24C-20479DCBCA8E}" dt="2023-11-22T11:46:15.723" v="3877" actId="1076"/>
          <ac:spMkLst>
            <pc:docMk/>
            <pc:sldMk cId="1633359743" sldId="1382"/>
            <ac:spMk id="9" creationId="{F249C6C8-97FF-495C-B59D-9DE7BF4E3C53}"/>
          </ac:spMkLst>
        </pc:spChg>
        <pc:spChg chg="mod">
          <ac:chgData name="ALHAMMADI Rayan" userId="2693ed4d-fabb-406d-a744-69ffe8ca3f4b" providerId="ADAL" clId="{FA91606B-3B24-49DC-A24C-20479DCBCA8E}" dt="2023-11-22T11:46:09.304" v="3875" actId="20577"/>
          <ac:spMkLst>
            <pc:docMk/>
            <pc:sldMk cId="1633359743" sldId="1382"/>
            <ac:spMk id="24" creationId="{7EBE35EC-0D32-49E5-BB33-6D045C9C9F79}"/>
          </ac:spMkLst>
        </pc:spChg>
        <pc:picChg chg="add mod ord">
          <ac:chgData name="ALHAMMADI Rayan" userId="2693ed4d-fabb-406d-a744-69ffe8ca3f4b" providerId="ADAL" clId="{FA91606B-3B24-49DC-A24C-20479DCBCA8E}" dt="2023-11-22T11:46:34.479" v="3881" actId="962"/>
          <ac:picMkLst>
            <pc:docMk/>
            <pc:sldMk cId="1633359743" sldId="1382"/>
            <ac:picMk id="5" creationId="{93893F11-0DE1-9ECF-ED9E-7BA87462197E}"/>
          </ac:picMkLst>
        </pc:picChg>
        <pc:cxnChg chg="mod">
          <ac:chgData name="ALHAMMADI Rayan" userId="2693ed4d-fabb-406d-a744-69ffe8ca3f4b" providerId="ADAL" clId="{FA91606B-3B24-49DC-A24C-20479DCBCA8E}" dt="2023-11-22T11:46:45.125" v="3883" actId="14100"/>
          <ac:cxnSpMkLst>
            <pc:docMk/>
            <pc:sldMk cId="1633359743" sldId="1382"/>
            <ac:cxnSpMk id="46" creationId="{714C4BE7-F36E-416B-8CA9-21E3B8A7C8B7}"/>
          </ac:cxnSpMkLst>
        </pc:cxnChg>
      </pc:sldChg>
      <pc:sldChg chg="addSp modSp add mod setBg">
        <pc:chgData name="ALHAMMADI Rayan" userId="2693ed4d-fabb-406d-a744-69ffe8ca3f4b" providerId="ADAL" clId="{FA91606B-3B24-49DC-A24C-20479DCBCA8E}" dt="2023-11-22T11:45:37.140" v="3869" actId="20577"/>
        <pc:sldMkLst>
          <pc:docMk/>
          <pc:sldMk cId="692306398" sldId="1383"/>
        </pc:sldMkLst>
        <pc:spChg chg="add mod">
          <ac:chgData name="ALHAMMADI Rayan" userId="2693ed4d-fabb-406d-a744-69ffe8ca3f4b" providerId="ADAL" clId="{FA91606B-3B24-49DC-A24C-20479DCBCA8E}" dt="2023-11-22T11:45:37.140" v="3869" actId="20577"/>
          <ac:spMkLst>
            <pc:docMk/>
            <pc:sldMk cId="692306398" sldId="1383"/>
            <ac:spMk id="5" creationId="{07B1C8F2-8B69-5583-AB68-118B997576DE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7" creationId="{1EA41B7A-0AD4-1D1C-8FB2-C3404CD6E6EE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8" creationId="{C2E996E5-1893-21C1-D829-C92B79C19649}"/>
          </ac:spMkLst>
        </pc:spChg>
        <pc:spChg chg="mod">
          <ac:chgData name="ALHAMMADI Rayan" userId="2693ed4d-fabb-406d-a744-69ffe8ca3f4b" providerId="ADAL" clId="{FA91606B-3B24-49DC-A24C-20479DCBCA8E}" dt="2023-11-22T11:43:44.426" v="3843" actId="20577"/>
          <ac:spMkLst>
            <pc:docMk/>
            <pc:sldMk cId="692306398" sldId="1383"/>
            <ac:spMk id="9" creationId="{45EB2A13-C2C6-489A-A06E-1480A5DE0124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10" creationId="{B330BC83-249D-F2E5-BBB4-BFF3D8E57263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11" creationId="{94872B17-A40D-A551-70E3-7455EF0A6DDB}"/>
          </ac:spMkLst>
        </pc:spChg>
        <pc:spChg chg="mod">
          <ac:chgData name="ALHAMMADI Rayan" userId="2693ed4d-fabb-406d-a744-69ffe8ca3f4b" providerId="ADAL" clId="{FA91606B-3B24-49DC-A24C-20479DCBCA8E}" dt="2023-11-22T11:44:52.133" v="3868"/>
          <ac:spMkLst>
            <pc:docMk/>
            <pc:sldMk cId="692306398" sldId="1383"/>
            <ac:spMk id="12" creationId="{DC2A9B55-4C1F-C81A-00BF-7739AB4B93E3}"/>
          </ac:spMkLst>
        </pc:spChg>
        <pc:spChg chg="mod">
          <ac:chgData name="ALHAMMADI Rayan" userId="2693ed4d-fabb-406d-a744-69ffe8ca3f4b" providerId="ADAL" clId="{FA91606B-3B24-49DC-A24C-20479DCBCA8E}" dt="2023-11-22T11:44:06.901" v="3845" actId="20577"/>
          <ac:spMkLst>
            <pc:docMk/>
            <pc:sldMk cId="692306398" sldId="1383"/>
            <ac:spMk id="33" creationId="{E2048A9B-80D9-4990-BA5C-10EB20FEFD47}"/>
          </ac:spMkLst>
        </pc:spChg>
        <pc:grpChg chg="add mod">
          <ac:chgData name="ALHAMMADI Rayan" userId="2693ed4d-fabb-406d-a744-69ffe8ca3f4b" providerId="ADAL" clId="{FA91606B-3B24-49DC-A24C-20479DCBCA8E}" dt="2023-11-22T11:44:52.133" v="3868"/>
          <ac:grpSpMkLst>
            <pc:docMk/>
            <pc:sldMk cId="692306398" sldId="1383"/>
            <ac:grpSpMk id="6" creationId="{5BC19CF2-11E3-7B50-88F9-C6FB8680776F}"/>
          </ac:grpSpMkLst>
        </pc:grpChg>
        <pc:picChg chg="add mod ord">
          <ac:chgData name="ALHAMMADI Rayan" userId="2693ed4d-fabb-406d-a744-69ffe8ca3f4b" providerId="ADAL" clId="{FA91606B-3B24-49DC-A24C-20479DCBCA8E}" dt="2023-11-22T11:43:40.100" v="3842" actId="167"/>
          <ac:picMkLst>
            <pc:docMk/>
            <pc:sldMk cId="692306398" sldId="1383"/>
            <ac:picMk id="4" creationId="{4DA9B29C-D66B-B816-606E-2348BC96DB4E}"/>
          </ac:picMkLst>
        </pc:picChg>
      </pc:sldChg>
      <pc:sldChg chg="add del">
        <pc:chgData name="ALHAMMADI Rayan" userId="2693ed4d-fabb-406d-a744-69ffe8ca3f4b" providerId="ADAL" clId="{FA91606B-3B24-49DC-A24C-20479DCBCA8E}" dt="2023-11-22T11:21:37.312" v="2834"/>
        <pc:sldMkLst>
          <pc:docMk/>
          <pc:sldMk cId="243842800" sldId="1387"/>
        </pc:sldMkLst>
      </pc:sldChg>
      <pc:sldChg chg="delSp modSp add del mod">
        <pc:chgData name="ALHAMMADI Rayan" userId="2693ed4d-fabb-406d-a744-69ffe8ca3f4b" providerId="ADAL" clId="{FA91606B-3B24-49DC-A24C-20479DCBCA8E}" dt="2023-11-22T11:20:37.135" v="2827" actId="2696"/>
        <pc:sldMkLst>
          <pc:docMk/>
          <pc:sldMk cId="1969900203" sldId="1387"/>
        </pc:sldMkLst>
        <pc:spChg chg="del mod">
          <ac:chgData name="ALHAMMADI Rayan" userId="2693ed4d-fabb-406d-a744-69ffe8ca3f4b" providerId="ADAL" clId="{FA91606B-3B24-49DC-A24C-20479DCBCA8E}" dt="2023-11-22T11:19:55.981" v="2819" actId="478"/>
          <ac:spMkLst>
            <pc:docMk/>
            <pc:sldMk cId="1969900203" sldId="1387"/>
            <ac:spMk id="20" creationId="{6BDAEF75-F954-46A3-88B9-2B08C8EFAC41}"/>
          </ac:spMkLst>
        </pc:spChg>
        <pc:spChg chg="del">
          <ac:chgData name="ALHAMMADI Rayan" userId="2693ed4d-fabb-406d-a744-69ffe8ca3f4b" providerId="ADAL" clId="{FA91606B-3B24-49DC-A24C-20479DCBCA8E}" dt="2023-11-22T11:20:01.473" v="2821" actId="478"/>
          <ac:spMkLst>
            <pc:docMk/>
            <pc:sldMk cId="1969900203" sldId="1387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20:01.473" v="2821" actId="478"/>
          <ac:spMkLst>
            <pc:docMk/>
            <pc:sldMk cId="1969900203" sldId="1387"/>
            <ac:spMk id="23" creationId="{08D0F887-0A17-4E68-A72B-7180BA7BC12F}"/>
          </ac:spMkLst>
        </pc:spChg>
        <pc:spChg chg="del mod">
          <ac:chgData name="ALHAMMADI Rayan" userId="2693ed4d-fabb-406d-a744-69ffe8ca3f4b" providerId="ADAL" clId="{FA91606B-3B24-49DC-A24C-20479DCBCA8E}" dt="2023-11-22T11:19:55.981" v="2819" actId="478"/>
          <ac:spMkLst>
            <pc:docMk/>
            <pc:sldMk cId="1969900203" sldId="1387"/>
            <ac:spMk id="27" creationId="{21ABC019-FAB9-4875-BD5A-8309F67DA293}"/>
          </ac:spMkLst>
        </pc:spChg>
        <pc:spChg chg="del">
          <ac:chgData name="ALHAMMADI Rayan" userId="2693ed4d-fabb-406d-a744-69ffe8ca3f4b" providerId="ADAL" clId="{FA91606B-3B24-49DC-A24C-20479DCBCA8E}" dt="2023-11-22T11:18:41.343" v="2741" actId="478"/>
          <ac:spMkLst>
            <pc:docMk/>
            <pc:sldMk cId="1969900203" sldId="1387"/>
            <ac:spMk id="31" creationId="{45E22517-A4E0-4649-92EF-A3433DD4CFC9}"/>
          </ac:spMkLst>
        </pc:spChg>
        <pc:spChg chg="del">
          <ac:chgData name="ALHAMMADI Rayan" userId="2693ed4d-fabb-406d-a744-69ffe8ca3f4b" providerId="ADAL" clId="{FA91606B-3B24-49DC-A24C-20479DCBCA8E}" dt="2023-11-22T11:18:41.343" v="2741" actId="478"/>
          <ac:spMkLst>
            <pc:docMk/>
            <pc:sldMk cId="1969900203" sldId="1387"/>
            <ac:spMk id="39" creationId="{FB888CD5-F45D-4103-8B45-4C0D28C4D779}"/>
          </ac:spMkLst>
        </pc:spChg>
        <pc:spChg chg="del mod">
          <ac:chgData name="ALHAMMADI Rayan" userId="2693ed4d-fabb-406d-a744-69ffe8ca3f4b" providerId="ADAL" clId="{FA91606B-3B24-49DC-A24C-20479DCBCA8E}" dt="2023-11-22T11:19:55.981" v="2819" actId="478"/>
          <ac:spMkLst>
            <pc:docMk/>
            <pc:sldMk cId="1969900203" sldId="1387"/>
            <ac:spMk id="49" creationId="{21ABC019-FAB9-4875-BD5A-8309F67DA293}"/>
          </ac:spMkLst>
        </pc:spChg>
        <pc:spChg chg="del">
          <ac:chgData name="ALHAMMADI Rayan" userId="2693ed4d-fabb-406d-a744-69ffe8ca3f4b" providerId="ADAL" clId="{FA91606B-3B24-49DC-A24C-20479DCBCA8E}" dt="2023-11-22T11:20:01.473" v="2821" actId="478"/>
          <ac:spMkLst>
            <pc:docMk/>
            <pc:sldMk cId="1969900203" sldId="1387"/>
            <ac:spMk id="87" creationId="{BFC3CBD2-C680-4B43-A8AA-74FD0753C87E}"/>
          </ac:spMkLst>
        </pc:sp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3" creationId="{AFF9D3C2-3CF5-4029-BDED-C1C1B95B096C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7" creationId="{00000000-0000-0000-0000-000000000000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25" creationId="{764EDB23-EDE6-4839-9B5A-6999213965D5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41" creationId="{BF75EE88-D65D-4158-95C1-EDDC2E61EB17}"/>
          </ac:picMkLst>
        </pc:picChg>
        <pc:picChg chg="del">
          <ac:chgData name="ALHAMMADI Rayan" userId="2693ed4d-fabb-406d-a744-69ffe8ca3f4b" providerId="ADAL" clId="{FA91606B-3B24-49DC-A24C-20479DCBCA8E}" dt="2023-11-22T11:15:25.412" v="2591" actId="478"/>
          <ac:picMkLst>
            <pc:docMk/>
            <pc:sldMk cId="1969900203" sldId="1387"/>
            <ac:picMk id="48" creationId="{383BA3E0-F611-4DAB-8200-DF952DBACDA0}"/>
          </ac:picMkLst>
        </pc:picChg>
        <pc:cxnChg chg="del">
          <ac:chgData name="ALHAMMADI Rayan" userId="2693ed4d-fabb-406d-a744-69ffe8ca3f4b" providerId="ADAL" clId="{FA91606B-3B24-49DC-A24C-20479DCBCA8E}" dt="2023-11-22T11:19:58.237" v="2820" actId="478"/>
          <ac:cxnSpMkLst>
            <pc:docMk/>
            <pc:sldMk cId="1969900203" sldId="1387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29:32.337" v="3284" actId="2696"/>
        <pc:sldMkLst>
          <pc:docMk/>
          <pc:sldMk cId="467397929" sldId="1388"/>
        </pc:sldMkLst>
        <pc:spChg chg="add mod">
          <ac:chgData name="ALHAMMADI Rayan" userId="2693ed4d-fabb-406d-a744-69ffe8ca3f4b" providerId="ADAL" clId="{FA91606B-3B24-49DC-A24C-20479DCBCA8E}" dt="2023-11-22T11:24:16.143" v="2954" actId="478"/>
          <ac:spMkLst>
            <pc:docMk/>
            <pc:sldMk cId="467397929" sldId="1388"/>
            <ac:spMk id="4" creationId="{8222CA59-C140-8D65-95FF-93EB511E1743}"/>
          </ac:spMkLst>
        </pc:spChg>
        <pc:spChg chg="del">
          <ac:chgData name="ALHAMMADI Rayan" userId="2693ed4d-fabb-406d-a744-69ffe8ca3f4b" providerId="ADAL" clId="{FA91606B-3B24-49DC-A24C-20479DCBCA8E}" dt="2023-11-22T11:27:33.669" v="3182" actId="478"/>
          <ac:spMkLst>
            <pc:docMk/>
            <pc:sldMk cId="467397929" sldId="1388"/>
            <ac:spMk id="8" creationId="{38C8AB1D-9D25-4DE7-840C-5C127426365E}"/>
          </ac:spMkLst>
        </pc:spChg>
        <pc:spChg chg="del">
          <ac:chgData name="ALHAMMADI Rayan" userId="2693ed4d-fabb-406d-a744-69ffe8ca3f4b" providerId="ADAL" clId="{FA91606B-3B24-49DC-A24C-20479DCBCA8E}" dt="2023-11-22T11:24:16.143" v="2954" actId="478"/>
          <ac:spMkLst>
            <pc:docMk/>
            <pc:sldMk cId="467397929" sldId="1388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24:18.604" v="2956" actId="478"/>
          <ac:spMkLst>
            <pc:docMk/>
            <pc:sldMk cId="467397929" sldId="1388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24:18.604" v="2956" actId="478"/>
          <ac:spMkLst>
            <pc:docMk/>
            <pc:sldMk cId="467397929" sldId="1388"/>
            <ac:spMk id="23" creationId="{08D0F887-0A17-4E68-A72B-7180BA7BC12F}"/>
          </ac:spMkLst>
        </pc:spChg>
        <pc:spChg chg="del mod">
          <ac:chgData name="ALHAMMADI Rayan" userId="2693ed4d-fabb-406d-a744-69ffe8ca3f4b" providerId="ADAL" clId="{FA91606B-3B24-49DC-A24C-20479DCBCA8E}" dt="2023-11-22T11:24:12.144" v="2953" actId="478"/>
          <ac:spMkLst>
            <pc:docMk/>
            <pc:sldMk cId="467397929" sldId="1388"/>
            <ac:spMk id="25" creationId="{1F249486-E5CA-4906-90D2-9498DE9CB17E}"/>
          </ac:spMkLst>
        </pc:spChg>
        <pc:spChg chg="del mod">
          <ac:chgData name="ALHAMMADI Rayan" userId="2693ed4d-fabb-406d-a744-69ffe8ca3f4b" providerId="ADAL" clId="{FA91606B-3B24-49DC-A24C-20479DCBCA8E}" dt="2023-11-22T11:24:12.144" v="2953" actId="478"/>
          <ac:spMkLst>
            <pc:docMk/>
            <pc:sldMk cId="467397929" sldId="1388"/>
            <ac:spMk id="29" creationId="{94E7BADF-C89C-4367-A75D-B2A8B3549554}"/>
          </ac:spMkLst>
        </pc:spChg>
        <pc:spChg chg="del">
          <ac:chgData name="ALHAMMADI Rayan" userId="2693ed4d-fabb-406d-a744-69ffe8ca3f4b" providerId="ADAL" clId="{FA91606B-3B24-49DC-A24C-20479DCBCA8E}" dt="2023-11-22T11:25:05.388" v="2989" actId="478"/>
          <ac:spMkLst>
            <pc:docMk/>
            <pc:sldMk cId="467397929" sldId="1388"/>
            <ac:spMk id="30" creationId="{47980381-CB1B-422B-A50D-45B118AC5C5F}"/>
          </ac:spMkLst>
        </pc:spChg>
        <pc:spChg chg="del">
          <ac:chgData name="ALHAMMADI Rayan" userId="2693ed4d-fabb-406d-a744-69ffe8ca3f4b" providerId="ADAL" clId="{FA91606B-3B24-49DC-A24C-20479DCBCA8E}" dt="2023-11-22T11:25:05.388" v="2989" actId="478"/>
          <ac:spMkLst>
            <pc:docMk/>
            <pc:sldMk cId="467397929" sldId="1388"/>
            <ac:spMk id="31" creationId="{1CA9112B-A5C2-45CE-9401-616FEAD370CF}"/>
          </ac:spMkLst>
        </pc:spChg>
        <pc:spChg chg="del">
          <ac:chgData name="ALHAMMADI Rayan" userId="2693ed4d-fabb-406d-a744-69ffe8ca3f4b" providerId="ADAL" clId="{FA91606B-3B24-49DC-A24C-20479DCBCA8E}" dt="2023-11-22T11:27:33.669" v="3182" actId="478"/>
          <ac:spMkLst>
            <pc:docMk/>
            <pc:sldMk cId="467397929" sldId="1388"/>
            <ac:spMk id="36" creationId="{36B98CA5-6F93-420C-8CA4-CDDFA6F33141}"/>
          </ac:spMkLst>
        </pc:spChg>
        <pc:spChg chg="mod">
          <ac:chgData name="ALHAMMADI Rayan" userId="2693ed4d-fabb-406d-a744-69ffe8ca3f4b" providerId="ADAL" clId="{FA91606B-3B24-49DC-A24C-20479DCBCA8E}" dt="2023-11-22T11:24:20.724" v="2957" actId="6549"/>
          <ac:spMkLst>
            <pc:docMk/>
            <pc:sldMk cId="467397929" sldId="1388"/>
            <ac:spMk id="42" creationId="{F6AAF3CF-228A-4C4C-8645-E70556D151E7}"/>
          </ac:spMkLst>
        </pc:spChg>
        <pc:spChg chg="del">
          <ac:chgData name="ALHAMMADI Rayan" userId="2693ed4d-fabb-406d-a744-69ffe8ca3f4b" providerId="ADAL" clId="{FA91606B-3B24-49DC-A24C-20479DCBCA8E}" dt="2023-11-22T11:24:18.604" v="2956" actId="478"/>
          <ac:spMkLst>
            <pc:docMk/>
            <pc:sldMk cId="467397929" sldId="1388"/>
            <ac:spMk id="87" creationId="{BFC3CBD2-C680-4B43-A8AA-74FD0753C87E}"/>
          </ac:spMkLst>
        </pc:spChg>
        <pc:picChg chg="mod">
          <ac:chgData name="ALHAMMADI Rayan" userId="2693ed4d-fabb-406d-a744-69ffe8ca3f4b" providerId="ADAL" clId="{FA91606B-3B24-49DC-A24C-20479DCBCA8E}" dt="2023-11-22T11:28:35.743" v="3239" actId="1076"/>
          <ac:picMkLst>
            <pc:docMk/>
            <pc:sldMk cId="467397929" sldId="1388"/>
            <ac:picMk id="5" creationId="{57C984CC-3E58-4561-82E7-12798C3F30BF}"/>
          </ac:picMkLst>
        </pc:picChg>
        <pc:picChg chg="del mod">
          <ac:chgData name="ALHAMMADI Rayan" userId="2693ed4d-fabb-406d-a744-69ffe8ca3f4b" providerId="ADAL" clId="{FA91606B-3B24-49DC-A24C-20479DCBCA8E}" dt="2023-11-22T11:24:12.144" v="2953" actId="478"/>
          <ac:picMkLst>
            <pc:docMk/>
            <pc:sldMk cId="467397929" sldId="1388"/>
            <ac:picMk id="7" creationId="{1211E046-97BA-4718-9CB3-8EFB831F22EF}"/>
          </ac:picMkLst>
        </pc:picChg>
        <pc:picChg chg="del">
          <ac:chgData name="ALHAMMADI Rayan" userId="2693ed4d-fabb-406d-a744-69ffe8ca3f4b" providerId="ADAL" clId="{FA91606B-3B24-49DC-A24C-20479DCBCA8E}" dt="2023-11-22T11:25:05.388" v="2989" actId="478"/>
          <ac:picMkLst>
            <pc:docMk/>
            <pc:sldMk cId="467397929" sldId="1388"/>
            <ac:picMk id="33" creationId="{2846F927-1CEA-4FA1-997E-3F2A77960546}"/>
          </ac:picMkLst>
        </pc:picChg>
        <pc:picChg chg="del">
          <ac:chgData name="ALHAMMADI Rayan" userId="2693ed4d-fabb-406d-a744-69ffe8ca3f4b" providerId="ADAL" clId="{FA91606B-3B24-49DC-A24C-20479DCBCA8E}" dt="2023-11-22T11:27:33.669" v="3182" actId="478"/>
          <ac:picMkLst>
            <pc:docMk/>
            <pc:sldMk cId="467397929" sldId="1388"/>
            <ac:picMk id="35" creationId="{F620917C-466E-4BB4-9A89-AA6255F13052}"/>
          </ac:picMkLst>
        </pc:picChg>
        <pc:cxnChg chg="del">
          <ac:chgData name="ALHAMMADI Rayan" userId="2693ed4d-fabb-406d-a744-69ffe8ca3f4b" providerId="ADAL" clId="{FA91606B-3B24-49DC-A24C-20479DCBCA8E}" dt="2023-11-22T11:24:17.014" v="2955" actId="478"/>
          <ac:cxnSpMkLst>
            <pc:docMk/>
            <pc:sldMk cId="467397929" sldId="1388"/>
            <ac:cxnSpMk id="24" creationId="{08091458-9EFC-41E8-8862-A4F740DB39BC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57:00.302" v="2281" actId="2696"/>
        <pc:sldMkLst>
          <pc:docMk/>
          <pc:sldMk cId="4221732672" sldId="1389"/>
        </pc:sldMkLst>
        <pc:spChg chg="del">
          <ac:chgData name="ALHAMMADI Rayan" userId="2693ed4d-fabb-406d-a744-69ffe8ca3f4b" providerId="ADAL" clId="{FA91606B-3B24-49DC-A24C-20479DCBCA8E}" dt="2023-11-22T10:56:39.471" v="2276" actId="478"/>
          <ac:spMkLst>
            <pc:docMk/>
            <pc:sldMk cId="4221732672" sldId="1389"/>
            <ac:spMk id="3" creationId="{DDA8E6C3-FCB4-48FB-A8E7-FAED74B55051}"/>
          </ac:spMkLst>
        </pc:spChg>
        <pc:spChg chg="add mod">
          <ac:chgData name="ALHAMMADI Rayan" userId="2693ed4d-fabb-406d-a744-69ffe8ca3f4b" providerId="ADAL" clId="{FA91606B-3B24-49DC-A24C-20479DCBCA8E}" dt="2023-11-22T10:56:37.014" v="2273" actId="478"/>
          <ac:spMkLst>
            <pc:docMk/>
            <pc:sldMk cId="4221732672" sldId="1389"/>
            <ac:spMk id="4" creationId="{D8912DBE-B4EB-76A4-5362-C53C7579A322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10" creationId="{9903C2C2-BFA9-48AF-BFD9-4DDB955354D4}"/>
          </ac:spMkLst>
        </pc:spChg>
        <pc:spChg chg="del">
          <ac:chgData name="ALHAMMADI Rayan" userId="2693ed4d-fabb-406d-a744-69ffe8ca3f4b" providerId="ADAL" clId="{FA91606B-3B24-49DC-A24C-20479DCBCA8E}" dt="2023-11-22T10:56:37.014" v="2273" actId="478"/>
          <ac:spMkLst>
            <pc:docMk/>
            <pc:sldMk cId="4221732672" sldId="1389"/>
            <ac:spMk id="68" creationId="{8B5FAF8A-F9B7-4273-BC44-EE90AB560ED5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16" creationId="{3FF93347-4779-49FB-BE88-E9B2631125CF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19" creationId="{2B11EAA7-1F5A-4CC4-A4C5-96E3EA85D9A3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21" creationId="{6DC583C2-4401-490E-BAD4-C405F658708C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25" creationId="{DD2F5AAD-59DD-41D9-8B62-6B7F89D65661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26" creationId="{D9D10B68-F895-44F8-850D-467B1F72D782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0" creationId="{B5AC526B-6287-4420-9643-9F55F8B8E66D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1" creationId="{02749A57-BF24-409C-8686-F53AB46E9239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3" creationId="{B447CC27-9FB6-4447-B172-836B00C8C1BC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4" creationId="{1C62B4DB-30C6-4545-B501-9E09708E0595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6" creationId="{B0C133D4-21FB-48FE-96AC-E89A701C5CAA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38" creationId="{847DEB7B-7A33-499C-AAD5-B6FF564D094C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42" creationId="{566CB97B-7901-4D7C-86A7-E55B29FCDE79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44" creationId="{A73157BE-0E38-40CC-BFA5-BED0256C4F48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45" creationId="{9E9B3722-B97C-4AB7-9DB8-3288BEDF96C8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0" creationId="{FD8315FE-0A1B-48F4-A6D7-5C98AD244C08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1" creationId="{C6C35EFC-487A-4E15-89E2-06B2F5CA5DD0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2" creationId="{13865876-86BF-454D-B5B7-2C6F763E9033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3" creationId="{95BE28E0-9F0E-4226-A6D8-0C37ADDB1372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7" creationId="{B1ECAF1B-BF29-4202-B5F8-2A04F07DEEC1}"/>
          </ac:spMkLst>
        </pc:spChg>
        <pc:spChg chg="mod">
          <ac:chgData name="ALHAMMADI Rayan" userId="2693ed4d-fabb-406d-a744-69ffe8ca3f4b" providerId="ADAL" clId="{FA91606B-3B24-49DC-A24C-20479DCBCA8E}" dt="2023-11-22T10:56:52.593" v="2279" actId="1076"/>
          <ac:spMkLst>
            <pc:docMk/>
            <pc:sldMk cId="4221732672" sldId="1389"/>
            <ac:spMk id="658" creationId="{A50C9470-D2E9-4FD1-B6D7-08A3E906D352}"/>
          </ac:spMkLst>
        </pc:spChg>
        <pc:grpChg chg="mod">
          <ac:chgData name="ALHAMMADI Rayan" userId="2693ed4d-fabb-406d-a744-69ffe8ca3f4b" providerId="ADAL" clId="{FA91606B-3B24-49DC-A24C-20479DCBCA8E}" dt="2023-11-22T10:56:52.593" v="2279" actId="1076"/>
          <ac:grpSpMkLst>
            <pc:docMk/>
            <pc:sldMk cId="4221732672" sldId="1389"/>
            <ac:grpSpMk id="11" creationId="{90C76C12-EA55-4E14-9A87-BC3FBBD242F1}"/>
          </ac:grpSpMkLst>
        </pc:grpChg>
        <pc:cxnChg chg="del mod">
          <ac:chgData name="ALHAMMADI Rayan" userId="2693ed4d-fabb-406d-a744-69ffe8ca3f4b" providerId="ADAL" clId="{FA91606B-3B24-49DC-A24C-20479DCBCA8E}" dt="2023-11-22T10:56:39.137" v="2275" actId="478"/>
          <ac:cxnSpMkLst>
            <pc:docMk/>
            <pc:sldMk cId="4221732672" sldId="1389"/>
            <ac:cxnSpMk id="110" creationId="{11B74E64-9DD6-48A6-90FF-27634DB631DF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17" creationId="{40B37CF5-37E9-4C3B-BBD8-7B086775B8E4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22" creationId="{F59EEC81-4B6C-49BA-A65C-B0242359DD91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23" creationId="{51297BC6-71D1-45E0-83F9-63ECF3AB5A5B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27" creationId="{57489ADF-E52F-4CFE-A089-1039D7615847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32" creationId="{8E1F1ED1-48EC-41FD-BD6B-8EE19A88DCF8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35" creationId="{AA3A9A4C-5926-4092-9FE5-DC0FFB27EF3E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37" creationId="{6053BBDC-B000-4747-AF66-2643A5A77403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1" creationId="{2C85890A-4332-4ED5-A55A-26F9845EC90F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3" creationId="{35ED8CF0-A314-4143-9C7F-615ACAE33505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6" creationId="{65727406-8BC9-47A9-8265-A29830975E2E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47" creationId="{CD8FDB0B-1F56-4A14-8949-DDD05E5683F7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55" creationId="{43831401-74F4-4B90-B713-5AB6CED5C1D9}"/>
          </ac:cxnSpMkLst>
        </pc:cxnChg>
        <pc:cxnChg chg="mod">
          <ac:chgData name="ALHAMMADI Rayan" userId="2693ed4d-fabb-406d-a744-69ffe8ca3f4b" providerId="ADAL" clId="{FA91606B-3B24-49DC-A24C-20479DCBCA8E}" dt="2023-11-22T10:56:52.593" v="2279" actId="1076"/>
          <ac:cxnSpMkLst>
            <pc:docMk/>
            <pc:sldMk cId="4221732672" sldId="1389"/>
            <ac:cxnSpMk id="656" creationId="{260F8527-F6F1-4A4B-AB60-88C9624D98DE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53:36.119" v="4069" actId="2696"/>
        <pc:sldMkLst>
          <pc:docMk/>
          <pc:sldMk cId="3225903873" sldId="1390"/>
        </pc:sldMkLst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7" creationId="{AAE23F38-6F09-6AA0-CC87-866B0D29F221}"/>
          </ac:spMkLst>
        </pc:spChg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10" creationId="{C5864D9A-B556-7DD4-F343-D9FAFB4EA6B8}"/>
          </ac:spMkLst>
        </pc:spChg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13" creationId="{CFD7AAD3-456A-4C8F-4C85-F2B3A44931C7}"/>
          </ac:spMkLst>
        </pc:spChg>
        <pc:spChg chg="add del mod">
          <ac:chgData name="ALHAMMADI Rayan" userId="2693ed4d-fabb-406d-a744-69ffe8ca3f4b" providerId="ADAL" clId="{FA91606B-3B24-49DC-A24C-20479DCBCA8E}" dt="2023-11-22T11:52:10.087" v="4005" actId="478"/>
          <ac:spMkLst>
            <pc:docMk/>
            <pc:sldMk cId="3225903873" sldId="1390"/>
            <ac:spMk id="15" creationId="{C87A4B14-3F32-4EAB-0A4D-FF5651339CEB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17" creationId="{F7B85CCE-6F8F-4906-D853-B92AC1CB6C3C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19" creationId="{F52B04C3-3622-B07A-4B8C-B37B629120D4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21" creationId="{59C0A965-EA48-A061-2669-12D0BE866814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25" creationId="{6A04FBF2-56E7-44D5-8B93-B1DF61908591}"/>
          </ac:spMkLst>
        </pc:spChg>
        <pc:spChg chg="add del mod">
          <ac:chgData name="ALHAMMADI Rayan" userId="2693ed4d-fabb-406d-a744-69ffe8ca3f4b" providerId="ADAL" clId="{FA91606B-3B24-49DC-A24C-20479DCBCA8E}" dt="2023-11-22T11:52:18.327" v="4007" actId="478"/>
          <ac:spMkLst>
            <pc:docMk/>
            <pc:sldMk cId="3225903873" sldId="1390"/>
            <ac:spMk id="28" creationId="{D35EEFAE-DE7F-13ED-8A0A-EBB9960E8932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29" creationId="{5F2D044F-3E67-4516-9195-C560347C1F5D}"/>
          </ac:spMkLst>
        </pc:spChg>
        <pc:spChg chg="del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30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32" creationId="{270CD6DD-DD5A-4185-82C6-83394000383E}"/>
          </ac:spMkLst>
        </pc:spChg>
        <pc:spChg chg="del mod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33" creationId="{ECF871EC-0B92-498A-AD39-8D1BF6A31CCE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36" creationId="{A28F918E-5CE0-44BB-AD2E-395A3AE8A945}"/>
          </ac:spMkLst>
        </pc:spChg>
        <pc:spChg chg="del mod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37" creationId="{C2E8569F-72F5-40B7-A683-D55ED1D1C6B3}"/>
          </ac:spMkLst>
        </pc:spChg>
        <pc:spChg chg="del">
          <ac:chgData name="ALHAMMADI Rayan" userId="2693ed4d-fabb-406d-a744-69ffe8ca3f4b" providerId="ADAL" clId="{FA91606B-3B24-49DC-A24C-20479DCBCA8E}" dt="2023-11-22T11:52:15.407" v="4006" actId="478"/>
          <ac:spMkLst>
            <pc:docMk/>
            <pc:sldMk cId="3225903873" sldId="1390"/>
            <ac:spMk id="38" creationId="{6D294C2B-03F4-4D87-9406-ED88237B20FE}"/>
          </ac:spMkLst>
        </pc:spChg>
        <pc:spChg chg="del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41" creationId="{28547036-6A64-473D-A4F6-41F0D89EDF85}"/>
          </ac:spMkLst>
        </pc:spChg>
        <pc:spChg chg="del mod">
          <ac:chgData name="ALHAMMADI Rayan" userId="2693ed4d-fabb-406d-a744-69ffe8ca3f4b" providerId="ADAL" clId="{FA91606B-3B24-49DC-A24C-20479DCBCA8E}" dt="2023-11-22T11:52:06.863" v="4004" actId="478"/>
          <ac:spMkLst>
            <pc:docMk/>
            <pc:sldMk cId="3225903873" sldId="1390"/>
            <ac:spMk id="112" creationId="{BFF18837-575E-4A65-AAE3-8A7C2DE98CE8}"/>
          </ac:spMkLst>
        </pc:spChg>
        <pc:picChg chg="mod">
          <ac:chgData name="ALHAMMADI Rayan" userId="2693ed4d-fabb-406d-a744-69ffe8ca3f4b" providerId="ADAL" clId="{FA91606B-3B24-49DC-A24C-20479DCBCA8E}" dt="2023-11-22T11:52:21.184" v="4009" actId="1076"/>
          <ac:picMkLst>
            <pc:docMk/>
            <pc:sldMk cId="3225903873" sldId="1390"/>
            <ac:picMk id="5" creationId="{00000000-0000-0000-0000-000000000000}"/>
          </ac:picMkLst>
        </pc:picChg>
      </pc:sldChg>
      <pc:sldChg chg="addSp delSp modSp add del mod">
        <pc:chgData name="ALHAMMADI Rayan" userId="2693ed4d-fabb-406d-a744-69ffe8ca3f4b" providerId="ADAL" clId="{FA91606B-3B24-49DC-A24C-20479DCBCA8E}" dt="2023-11-22T11:34:01.864" v="3463" actId="2696"/>
        <pc:sldMkLst>
          <pc:docMk/>
          <pc:sldMk cId="2626417612" sldId="1393"/>
        </pc:sldMkLst>
        <pc:spChg chg="add mod">
          <ac:chgData name="ALHAMMADI Rayan" userId="2693ed4d-fabb-406d-a744-69ffe8ca3f4b" providerId="ADAL" clId="{FA91606B-3B24-49DC-A24C-20479DCBCA8E}" dt="2023-11-22T11:29:45.518" v="3286" actId="478"/>
          <ac:spMkLst>
            <pc:docMk/>
            <pc:sldMk cId="2626417612" sldId="1393"/>
            <ac:spMk id="5" creationId="{D02AEEC2-37CE-30C8-58BF-CA100B930FDD}"/>
          </ac:spMkLst>
        </pc:spChg>
        <pc:spChg chg="del">
          <ac:chgData name="ALHAMMADI Rayan" userId="2693ed4d-fabb-406d-a744-69ffe8ca3f4b" providerId="ADAL" clId="{FA91606B-3B24-49DC-A24C-20479DCBCA8E}" dt="2023-11-22T11:29:45.518" v="3286" actId="478"/>
          <ac:spMkLst>
            <pc:docMk/>
            <pc:sldMk cId="2626417612" sldId="1393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29:47.544" v="3287" actId="478"/>
          <ac:spMkLst>
            <pc:docMk/>
            <pc:sldMk cId="2626417612" sldId="1393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29:47.544" v="3287" actId="478"/>
          <ac:spMkLst>
            <pc:docMk/>
            <pc:sldMk cId="2626417612" sldId="1393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0" creationId="{55E147A6-6507-4F31-A4AA-FA8AA07F02E0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1" creationId="{0985B6F4-B869-4B20-A3D0-151BB7F943AC}"/>
          </ac:spMkLst>
        </pc:spChg>
        <pc:spChg chg="del">
          <ac:chgData name="ALHAMMADI Rayan" userId="2693ed4d-fabb-406d-a744-69ffe8ca3f4b" providerId="ADAL" clId="{FA91606B-3B24-49DC-A24C-20479DCBCA8E}" dt="2023-11-22T11:31:08.130" v="3371" actId="478"/>
          <ac:spMkLst>
            <pc:docMk/>
            <pc:sldMk cId="2626417612" sldId="1393"/>
            <ac:spMk id="33" creationId="{776749B9-0AFA-4204-860C-0ECFB9CEB1C1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4" creationId="{7C1283A6-0CC3-4CE6-80F9-093F68EBB093}"/>
          </ac:spMkLst>
        </pc:spChg>
        <pc:spChg chg="del">
          <ac:chgData name="ALHAMMADI Rayan" userId="2693ed4d-fabb-406d-a744-69ffe8ca3f4b" providerId="ADAL" clId="{FA91606B-3B24-49DC-A24C-20479DCBCA8E}" dt="2023-11-22T11:31:10.578" v="3372" actId="478"/>
          <ac:spMkLst>
            <pc:docMk/>
            <pc:sldMk cId="2626417612" sldId="1393"/>
            <ac:spMk id="35" creationId="{C3DF84E5-CB2B-4E55-AA4F-DB67BCE48AD6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36" creationId="{5EB1D731-9D31-4A8E-B34D-AF594A834B22}"/>
          </ac:spMkLst>
        </pc:spChg>
        <pc:spChg chg="del">
          <ac:chgData name="ALHAMMADI Rayan" userId="2693ed4d-fabb-406d-a744-69ffe8ca3f4b" providerId="ADAL" clId="{FA91606B-3B24-49DC-A24C-20479DCBCA8E}" dt="2023-11-22T11:31:12.935" v="3373" actId="478"/>
          <ac:spMkLst>
            <pc:docMk/>
            <pc:sldMk cId="2626417612" sldId="1393"/>
            <ac:spMk id="40" creationId="{D605A791-AA67-4705-B6C4-3B9DF6943971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41" creationId="{75B5A7C2-B1A9-4615-85AE-D1CB42C67969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45" creationId="{6C0DD2E1-7834-4668-8A45-B93EA7B9A7C8}"/>
          </ac:spMkLst>
        </pc:spChg>
        <pc:spChg chg="del">
          <ac:chgData name="ALHAMMADI Rayan" userId="2693ed4d-fabb-406d-a744-69ffe8ca3f4b" providerId="ADAL" clId="{FA91606B-3B24-49DC-A24C-20479DCBCA8E}" dt="2023-11-22T11:33:51.158" v="3461" actId="478"/>
          <ac:spMkLst>
            <pc:docMk/>
            <pc:sldMk cId="2626417612" sldId="1393"/>
            <ac:spMk id="47" creationId="{9785654B-029C-42AA-B885-CD98390ADF65}"/>
          </ac:spMkLst>
        </pc:spChg>
        <pc:spChg chg="del">
          <ac:chgData name="ALHAMMADI Rayan" userId="2693ed4d-fabb-406d-a744-69ffe8ca3f4b" providerId="ADAL" clId="{FA91606B-3B24-49DC-A24C-20479DCBCA8E}" dt="2023-11-22T11:29:47.544" v="3287" actId="478"/>
          <ac:spMkLst>
            <pc:docMk/>
            <pc:sldMk cId="2626417612" sldId="1393"/>
            <ac:spMk id="87" creationId="{BFC3CBD2-C680-4B43-A8AA-74FD0753C87E}"/>
          </ac:spMkLst>
        </pc:spChg>
        <pc:cxnChg chg="del">
          <ac:chgData name="ALHAMMADI Rayan" userId="2693ed4d-fabb-406d-a744-69ffe8ca3f4b" providerId="ADAL" clId="{FA91606B-3B24-49DC-A24C-20479DCBCA8E}" dt="2023-11-22T11:29:49.520" v="3288" actId="478"/>
          <ac:cxnSpMkLst>
            <pc:docMk/>
            <pc:sldMk cId="2626417612" sldId="1393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39:45.074" v="3714" actId="2696"/>
        <pc:sldMkLst>
          <pc:docMk/>
          <pc:sldMk cId="4245768372" sldId="1394"/>
        </pc:sldMkLst>
        <pc:spChg chg="add mod">
          <ac:chgData name="ALHAMMADI Rayan" userId="2693ed4d-fabb-406d-a744-69ffe8ca3f4b" providerId="ADAL" clId="{FA91606B-3B24-49DC-A24C-20479DCBCA8E}" dt="2023-11-22T11:35:26.525" v="3553" actId="478"/>
          <ac:spMkLst>
            <pc:docMk/>
            <pc:sldMk cId="4245768372" sldId="1394"/>
            <ac:spMk id="4" creationId="{BFA892E1-5A3A-F6FE-6D73-9E2231066103}"/>
          </ac:spMkLst>
        </pc:spChg>
        <pc:spChg chg="del">
          <ac:chgData name="ALHAMMADI Rayan" userId="2693ed4d-fabb-406d-a744-69ffe8ca3f4b" providerId="ADAL" clId="{FA91606B-3B24-49DC-A24C-20479DCBCA8E}" dt="2023-11-22T11:35:26.525" v="3553" actId="478"/>
          <ac:spMkLst>
            <pc:docMk/>
            <pc:sldMk cId="4245768372" sldId="1394"/>
            <ac:spMk id="11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1:35:29.011" v="3555" actId="478"/>
          <ac:spMkLst>
            <pc:docMk/>
            <pc:sldMk cId="4245768372" sldId="1394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1:35:29.011" v="3555" actId="478"/>
          <ac:spMkLst>
            <pc:docMk/>
            <pc:sldMk cId="4245768372" sldId="1394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1:38:40.827" v="3667" actId="478"/>
          <ac:spMkLst>
            <pc:docMk/>
            <pc:sldMk cId="4245768372" sldId="1394"/>
            <ac:spMk id="30" creationId="{CC9BCC61-54B8-48E1-BAB9-E7C927272F79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31" creationId="{D6D90264-87DA-4AD2-A2F5-BB0D1C93C1C9}"/>
          </ac:spMkLst>
        </pc:spChg>
        <pc:spChg chg="del">
          <ac:chgData name="ALHAMMADI Rayan" userId="2693ed4d-fabb-406d-a744-69ffe8ca3f4b" providerId="ADAL" clId="{FA91606B-3B24-49DC-A24C-20479DCBCA8E}" dt="2023-11-22T11:38:00.081" v="3633" actId="478"/>
          <ac:spMkLst>
            <pc:docMk/>
            <pc:sldMk cId="4245768372" sldId="1394"/>
            <ac:spMk id="36" creationId="{765F61C5-2976-44DC-9C69-2C132721B5AA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37" creationId="{73D22504-508A-4B87-AC0C-2D2F19D9F763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40" creationId="{B0C007DD-1126-4A23-BBB8-F7AEA19C1038}"/>
          </ac:spMkLst>
        </pc:spChg>
        <pc:spChg chg="mod">
          <ac:chgData name="ALHAMMADI Rayan" userId="2693ed4d-fabb-406d-a744-69ffe8ca3f4b" providerId="ADAL" clId="{FA91606B-3B24-49DC-A24C-20479DCBCA8E}" dt="2023-11-22T11:35:30.445" v="3556" actId="6549"/>
          <ac:spMkLst>
            <pc:docMk/>
            <pc:sldMk cId="4245768372" sldId="1394"/>
            <ac:spMk id="42" creationId="{F6AAF3CF-228A-4C4C-8645-E70556D151E7}"/>
          </ac:spMkLst>
        </pc:spChg>
        <pc:spChg chg="del">
          <ac:chgData name="ALHAMMADI Rayan" userId="2693ed4d-fabb-406d-a744-69ffe8ca3f4b" providerId="ADAL" clId="{FA91606B-3B24-49DC-A24C-20479DCBCA8E}" dt="2023-11-22T11:38:00.081" v="3633" actId="478"/>
          <ac:spMkLst>
            <pc:docMk/>
            <pc:sldMk cId="4245768372" sldId="1394"/>
            <ac:spMk id="43" creationId="{D075844F-102E-4607-AAF8-4880A2E1ACFB}"/>
          </ac:spMkLst>
        </pc:spChg>
        <pc:spChg chg="del">
          <ac:chgData name="ALHAMMADI Rayan" userId="2693ed4d-fabb-406d-a744-69ffe8ca3f4b" providerId="ADAL" clId="{FA91606B-3B24-49DC-A24C-20479DCBCA8E}" dt="2023-11-22T11:36:42.288" v="3572" actId="478"/>
          <ac:spMkLst>
            <pc:docMk/>
            <pc:sldMk cId="4245768372" sldId="1394"/>
            <ac:spMk id="45" creationId="{79628CC8-052B-4C2B-8EF1-7B540401AC1F}"/>
          </ac:spMkLst>
        </pc:spChg>
        <pc:spChg chg="del">
          <ac:chgData name="ALHAMMADI Rayan" userId="2693ed4d-fabb-406d-a744-69ffe8ca3f4b" providerId="ADAL" clId="{FA91606B-3B24-49DC-A24C-20479DCBCA8E}" dt="2023-11-22T11:35:43.514" v="3558" actId="478"/>
          <ac:spMkLst>
            <pc:docMk/>
            <pc:sldMk cId="4245768372" sldId="1394"/>
            <ac:spMk id="59" creationId="{203C739C-0D03-4D63-B400-4E21A87876B6}"/>
          </ac:spMkLst>
        </pc:spChg>
        <pc:spChg chg="del">
          <ac:chgData name="ALHAMMADI Rayan" userId="2693ed4d-fabb-406d-a744-69ffe8ca3f4b" providerId="ADAL" clId="{FA91606B-3B24-49DC-A24C-20479DCBCA8E}" dt="2023-11-22T11:35:29.011" v="3555" actId="478"/>
          <ac:spMkLst>
            <pc:docMk/>
            <pc:sldMk cId="4245768372" sldId="1394"/>
            <ac:spMk id="87" creationId="{BFC3CBD2-C680-4B43-A8AA-74FD0753C87E}"/>
          </ac:spMkLst>
        </pc:spChg>
        <pc:cxnChg chg="del">
          <ac:chgData name="ALHAMMADI Rayan" userId="2693ed4d-fabb-406d-a744-69ffe8ca3f4b" providerId="ADAL" clId="{FA91606B-3B24-49DC-A24C-20479DCBCA8E}" dt="2023-11-22T11:35:27.577" v="3554" actId="478"/>
          <ac:cxnSpMkLst>
            <pc:docMk/>
            <pc:sldMk cId="4245768372" sldId="1394"/>
            <ac:cxnSpMk id="24" creationId="{08091458-9EFC-41E8-8862-A4F740DB39BC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2:17:33.060" v="5009" actId="2696"/>
        <pc:sldMkLst>
          <pc:docMk/>
          <pc:sldMk cId="302434382" sldId="1399"/>
        </pc:sldMkLst>
        <pc:spChg chg="add mod">
          <ac:chgData name="ALHAMMADI Rayan" userId="2693ed4d-fabb-406d-a744-69ffe8ca3f4b" providerId="ADAL" clId="{FA91606B-3B24-49DC-A24C-20479DCBCA8E}" dt="2023-11-22T12:11:21.623" v="4712" actId="20577"/>
          <ac:spMkLst>
            <pc:docMk/>
            <pc:sldMk cId="302434382" sldId="1399"/>
            <ac:spMk id="4" creationId="{0CB360FA-1CBF-2D46-81E9-A381CF64BFAD}"/>
          </ac:spMkLst>
        </pc:spChg>
        <pc:spChg chg="add del mod">
          <ac:chgData name="ALHAMMADI Rayan" userId="2693ed4d-fabb-406d-a744-69ffe8ca3f4b" providerId="ADAL" clId="{FA91606B-3B24-49DC-A24C-20479DCBCA8E}" dt="2023-11-22T12:14:17.098" v="4824" actId="478"/>
          <ac:spMkLst>
            <pc:docMk/>
            <pc:sldMk cId="302434382" sldId="1399"/>
            <ac:spMk id="7" creationId="{908749A7-ABE1-A2DB-D8E0-59CF694D4177}"/>
          </ac:spMkLst>
        </pc:spChg>
        <pc:spChg chg="add del mod">
          <ac:chgData name="ALHAMMADI Rayan" userId="2693ed4d-fabb-406d-a744-69ffe8ca3f4b" providerId="ADAL" clId="{FA91606B-3B24-49DC-A24C-20479DCBCA8E}" dt="2023-11-22T12:15:01.663" v="4855" actId="478"/>
          <ac:spMkLst>
            <pc:docMk/>
            <pc:sldMk cId="302434382" sldId="1399"/>
            <ac:spMk id="9" creationId="{1997E69F-7A0C-2393-2295-074B18E2B721}"/>
          </ac:spMkLst>
        </pc:spChg>
        <pc:spChg chg="add del mod">
          <ac:chgData name="ALHAMMADI Rayan" userId="2693ed4d-fabb-406d-a744-69ffe8ca3f4b" providerId="ADAL" clId="{FA91606B-3B24-49DC-A24C-20479DCBCA8E}" dt="2023-11-22T12:15:01.663" v="4855" actId="478"/>
          <ac:spMkLst>
            <pc:docMk/>
            <pc:sldMk cId="302434382" sldId="1399"/>
            <ac:spMk id="12" creationId="{7B3F7E1F-6669-84DE-B0CC-105A84449246}"/>
          </ac:spMkLst>
        </pc:spChg>
        <pc:spChg chg="del">
          <ac:chgData name="ALHAMMADI Rayan" userId="2693ed4d-fabb-406d-a744-69ffe8ca3f4b" providerId="ADAL" clId="{FA91606B-3B24-49DC-A24C-20479DCBCA8E}" dt="2023-11-22T12:12:24.890" v="4757" actId="478"/>
          <ac:spMkLst>
            <pc:docMk/>
            <pc:sldMk cId="302434382" sldId="1399"/>
            <ac:spMk id="20" creationId="{10F7F263-1784-4760-ABF6-62D0C4F82C84}"/>
          </ac:spMkLst>
        </pc:spChg>
        <pc:spChg chg="del">
          <ac:chgData name="ALHAMMADI Rayan" userId="2693ed4d-fabb-406d-a744-69ffe8ca3f4b" providerId="ADAL" clId="{FA91606B-3B24-49DC-A24C-20479DCBCA8E}" dt="2023-11-22T12:12:24.890" v="4757" actId="478"/>
          <ac:spMkLst>
            <pc:docMk/>
            <pc:sldMk cId="302434382" sldId="1399"/>
            <ac:spMk id="21" creationId="{C3D1201D-FFD6-45EF-8AC7-D9AB4A4EE1A2}"/>
          </ac:spMkLst>
        </pc:spChg>
        <pc:spChg chg="del">
          <ac:chgData name="ALHAMMADI Rayan" userId="2693ed4d-fabb-406d-a744-69ffe8ca3f4b" providerId="ADAL" clId="{FA91606B-3B24-49DC-A24C-20479DCBCA8E}" dt="2023-11-22T12:11:23.380" v="4713" actId="478"/>
          <ac:spMkLst>
            <pc:docMk/>
            <pc:sldMk cId="302434382" sldId="1399"/>
            <ac:spMk id="22" creationId="{DDE34C57-66C9-49D0-BCA2-DE613CF06F24}"/>
          </ac:spMkLst>
        </pc:spChg>
        <pc:spChg chg="del">
          <ac:chgData name="ALHAMMADI Rayan" userId="2693ed4d-fabb-406d-a744-69ffe8ca3f4b" providerId="ADAL" clId="{FA91606B-3B24-49DC-A24C-20479DCBCA8E}" dt="2023-11-22T12:11:23.380" v="4713" actId="478"/>
          <ac:spMkLst>
            <pc:docMk/>
            <pc:sldMk cId="302434382" sldId="1399"/>
            <ac:spMk id="23" creationId="{08D0F887-0A17-4E68-A72B-7180BA7BC12F}"/>
          </ac:spMkLst>
        </pc:spChg>
        <pc:spChg chg="del">
          <ac:chgData name="ALHAMMADI Rayan" userId="2693ed4d-fabb-406d-a744-69ffe8ca3f4b" providerId="ADAL" clId="{FA91606B-3B24-49DC-A24C-20479DCBCA8E}" dt="2023-11-22T12:14:12.295" v="4823" actId="478"/>
          <ac:spMkLst>
            <pc:docMk/>
            <pc:sldMk cId="302434382" sldId="1399"/>
            <ac:spMk id="25" creationId="{6A04FBF2-56E7-44D5-8B93-B1DF61908591}"/>
          </ac:spMkLst>
        </pc:spChg>
        <pc:spChg chg="del mod">
          <ac:chgData name="ALHAMMADI Rayan" userId="2693ed4d-fabb-406d-a744-69ffe8ca3f4b" providerId="ADAL" clId="{FA91606B-3B24-49DC-A24C-20479DCBCA8E}" dt="2023-11-22T12:12:24.890" v="4757" actId="478"/>
          <ac:spMkLst>
            <pc:docMk/>
            <pc:sldMk cId="302434382" sldId="1399"/>
            <ac:spMk id="26" creationId="{77F57F45-239F-4453-9EB6-551837A8E7FE}"/>
          </ac:spMkLst>
        </pc:spChg>
        <pc:spChg chg="del">
          <ac:chgData name="ALHAMMADI Rayan" userId="2693ed4d-fabb-406d-a744-69ffe8ca3f4b" providerId="ADAL" clId="{FA91606B-3B24-49DC-A24C-20479DCBCA8E}" dt="2023-11-22T12:14:59.601" v="4854" actId="478"/>
          <ac:spMkLst>
            <pc:docMk/>
            <pc:sldMk cId="302434382" sldId="1399"/>
            <ac:spMk id="30" creationId="{EEBDB8DF-CD54-4488-8798-84D387F05A90}"/>
          </ac:spMkLst>
        </pc:spChg>
        <pc:spChg chg="del">
          <ac:chgData name="ALHAMMADI Rayan" userId="2693ed4d-fabb-406d-a744-69ffe8ca3f4b" providerId="ADAL" clId="{FA91606B-3B24-49DC-A24C-20479DCBCA8E}" dt="2023-11-22T12:11:20.097" v="4711" actId="478"/>
          <ac:spMkLst>
            <pc:docMk/>
            <pc:sldMk cId="302434382" sldId="1399"/>
            <ac:spMk id="36" creationId="{CF5AA4CC-D589-4ABD-AF91-09EFD27CC9AE}"/>
          </ac:spMkLst>
        </pc:spChg>
        <pc:spChg chg="del">
          <ac:chgData name="ALHAMMADI Rayan" userId="2693ed4d-fabb-406d-a744-69ffe8ca3f4b" providerId="ADAL" clId="{FA91606B-3B24-49DC-A24C-20479DCBCA8E}" dt="2023-11-22T12:14:59.601" v="4854" actId="478"/>
          <ac:spMkLst>
            <pc:docMk/>
            <pc:sldMk cId="302434382" sldId="1399"/>
            <ac:spMk id="44" creationId="{E08979FB-5212-49E5-BCBB-EC0C62296E26}"/>
          </ac:spMkLst>
        </pc:spChg>
        <pc:spChg chg="del mod">
          <ac:chgData name="ALHAMMADI Rayan" userId="2693ed4d-fabb-406d-a744-69ffe8ca3f4b" providerId="ADAL" clId="{FA91606B-3B24-49DC-A24C-20479DCBCA8E}" dt="2023-11-22T12:12:39.599" v="4772" actId="478"/>
          <ac:spMkLst>
            <pc:docMk/>
            <pc:sldMk cId="302434382" sldId="1399"/>
            <ac:spMk id="45" creationId="{4336605A-98D4-4464-91D0-D1017693FCB2}"/>
          </ac:spMkLst>
        </pc:spChg>
        <pc:spChg chg="del">
          <ac:chgData name="ALHAMMADI Rayan" userId="2693ed4d-fabb-406d-a744-69ffe8ca3f4b" providerId="ADAL" clId="{FA91606B-3B24-49DC-A24C-20479DCBCA8E}" dt="2023-11-22T12:13:50.948" v="4798" actId="478"/>
          <ac:spMkLst>
            <pc:docMk/>
            <pc:sldMk cId="302434382" sldId="1399"/>
            <ac:spMk id="46" creationId="{D409C2B1-E1D3-4DA0-A0E8-4A129FEBFAF2}"/>
          </ac:spMkLst>
        </pc:spChg>
        <pc:spChg chg="del">
          <ac:chgData name="ALHAMMADI Rayan" userId="2693ed4d-fabb-406d-a744-69ffe8ca3f4b" providerId="ADAL" clId="{FA91606B-3B24-49DC-A24C-20479DCBCA8E}" dt="2023-11-22T12:11:23.380" v="4713" actId="478"/>
          <ac:spMkLst>
            <pc:docMk/>
            <pc:sldMk cId="302434382" sldId="1399"/>
            <ac:spMk id="87" creationId="{BFC3CBD2-C680-4B43-A8AA-74FD0753C87E}"/>
          </ac:spMkLst>
        </pc:spChg>
        <pc:spChg chg="del">
          <ac:chgData name="ALHAMMADI Rayan" userId="2693ed4d-fabb-406d-a744-69ffe8ca3f4b" providerId="ADAL" clId="{FA91606B-3B24-49DC-A24C-20479DCBCA8E}" dt="2023-11-22T12:14:59.601" v="4854" actId="478"/>
          <ac:spMkLst>
            <pc:docMk/>
            <pc:sldMk cId="302434382" sldId="1399"/>
            <ac:spMk id="112" creationId="{BFF18837-575E-4A65-AAE3-8A7C2DE98CE8}"/>
          </ac:spMkLst>
        </pc:spChg>
        <pc:picChg chg="del">
          <ac:chgData name="ALHAMMADI Rayan" userId="2693ed4d-fabb-406d-a744-69ffe8ca3f4b" providerId="ADAL" clId="{FA91606B-3B24-49DC-A24C-20479DCBCA8E}" dt="2023-11-22T12:12:24.890" v="4757" actId="478"/>
          <ac:picMkLst>
            <pc:docMk/>
            <pc:sldMk cId="302434382" sldId="1399"/>
            <ac:picMk id="3" creationId="{2A29A864-803C-4809-B2A5-630F7C609426}"/>
          </ac:picMkLst>
        </pc:picChg>
        <pc:picChg chg="del">
          <ac:chgData name="ALHAMMADI Rayan" userId="2693ed4d-fabb-406d-a744-69ffe8ca3f4b" providerId="ADAL" clId="{FA91606B-3B24-49DC-A24C-20479DCBCA8E}" dt="2023-11-22T12:13:50.948" v="4798" actId="478"/>
          <ac:picMkLst>
            <pc:docMk/>
            <pc:sldMk cId="302434382" sldId="1399"/>
            <ac:picMk id="6" creationId="{EA2D257A-2119-4358-B6FD-7CD4B563DC2F}"/>
          </ac:picMkLst>
        </pc:picChg>
        <pc:picChg chg="del mod">
          <ac:chgData name="ALHAMMADI Rayan" userId="2693ed4d-fabb-406d-a744-69ffe8ca3f4b" providerId="ADAL" clId="{FA91606B-3B24-49DC-A24C-20479DCBCA8E}" dt="2023-11-22T12:15:40.966" v="4869" actId="478"/>
          <ac:picMkLst>
            <pc:docMk/>
            <pc:sldMk cId="302434382" sldId="1399"/>
            <ac:picMk id="10" creationId="{81841E98-1E39-46CE-8473-EEA61BC6BC75}"/>
          </ac:picMkLst>
        </pc:picChg>
        <pc:picChg chg="del">
          <ac:chgData name="ALHAMMADI Rayan" userId="2693ed4d-fabb-406d-a744-69ffe8ca3f4b" providerId="ADAL" clId="{FA91606B-3B24-49DC-A24C-20479DCBCA8E}" dt="2023-11-22T12:15:40.966" v="4869" actId="478"/>
          <ac:picMkLst>
            <pc:docMk/>
            <pc:sldMk cId="302434382" sldId="1399"/>
            <ac:picMk id="28" creationId="{AF2BA5E9-B700-4724-B93D-EDF3683B2F18}"/>
          </ac:picMkLst>
        </pc:picChg>
        <pc:picChg chg="del">
          <ac:chgData name="ALHAMMADI Rayan" userId="2693ed4d-fabb-406d-a744-69ffe8ca3f4b" providerId="ADAL" clId="{FA91606B-3B24-49DC-A24C-20479DCBCA8E}" dt="2023-11-22T12:15:40.966" v="4869" actId="478"/>
          <ac:picMkLst>
            <pc:docMk/>
            <pc:sldMk cId="302434382" sldId="1399"/>
            <ac:picMk id="4207" creationId="{392112B4-23F1-4368-AEF8-ACEA8A130040}"/>
          </ac:picMkLst>
        </pc:picChg>
        <pc:cxnChg chg="del">
          <ac:chgData name="ALHAMMADI Rayan" userId="2693ed4d-fabb-406d-a744-69ffe8ca3f4b" providerId="ADAL" clId="{FA91606B-3B24-49DC-A24C-20479DCBCA8E}" dt="2023-11-22T12:11:24.345" v="4714" actId="478"/>
          <ac:cxnSpMkLst>
            <pc:docMk/>
            <pc:sldMk cId="302434382" sldId="1399"/>
            <ac:cxnSpMk id="24" creationId="{08091458-9EFC-41E8-8862-A4F740DB39BC}"/>
          </ac:cxnSpMkLst>
        </pc:cxnChg>
      </pc:sldChg>
      <pc:sldChg chg="addSp delSp modSp add del mod setBg">
        <pc:chgData name="ALHAMMADI Rayan" userId="2693ed4d-fabb-406d-a744-69ffe8ca3f4b" providerId="ADAL" clId="{FA91606B-3B24-49DC-A24C-20479DCBCA8E}" dt="2023-11-22T10:51:54.051" v="2203" actId="207"/>
        <pc:sldMkLst>
          <pc:docMk/>
          <pc:sldMk cId="528060421" sldId="1401"/>
        </pc:sldMkLst>
        <pc:spChg chg="del mod">
          <ac:chgData name="ALHAMMADI Rayan" userId="2693ed4d-fabb-406d-a744-69ffe8ca3f4b" providerId="ADAL" clId="{FA91606B-3B24-49DC-A24C-20479DCBCA8E}" dt="2023-11-22T10:29:40.457" v="1780"/>
          <ac:spMkLst>
            <pc:docMk/>
            <pc:sldMk cId="528060421" sldId="1401"/>
            <ac:spMk id="7" creationId="{4ED68545-E8EF-916E-5923-E1F89BC2EDA7}"/>
          </ac:spMkLst>
        </pc:spChg>
        <pc:spChg chg="add del mod">
          <ac:chgData name="ALHAMMADI Rayan" userId="2693ed4d-fabb-406d-a744-69ffe8ca3f4b" providerId="ADAL" clId="{FA91606B-3B24-49DC-A24C-20479DCBCA8E}" dt="2023-11-22T10:38:47.173" v="1881" actId="478"/>
          <ac:spMkLst>
            <pc:docMk/>
            <pc:sldMk cId="528060421" sldId="1401"/>
            <ac:spMk id="9" creationId="{45EB2A13-C2C6-489A-A06E-1480A5DE0124}"/>
          </ac:spMkLst>
        </pc:spChg>
        <pc:spChg chg="add del mod">
          <ac:chgData name="ALHAMMADI Rayan" userId="2693ed4d-fabb-406d-a744-69ffe8ca3f4b" providerId="ADAL" clId="{FA91606B-3B24-49DC-A24C-20479DCBCA8E}" dt="2023-11-22T10:37:52.722" v="1867" actId="478"/>
          <ac:spMkLst>
            <pc:docMk/>
            <pc:sldMk cId="528060421" sldId="1401"/>
            <ac:spMk id="13" creationId="{6BB2CB0A-7FF0-AF60-A8AC-0214EC7CE3BA}"/>
          </ac:spMkLst>
        </pc:spChg>
        <pc:spChg chg="add del mod">
          <ac:chgData name="ALHAMMADI Rayan" userId="2693ed4d-fabb-406d-a744-69ffe8ca3f4b" providerId="ADAL" clId="{FA91606B-3B24-49DC-A24C-20479DCBCA8E}" dt="2023-11-22T10:30:41.202" v="1797" actId="478"/>
          <ac:spMkLst>
            <pc:docMk/>
            <pc:sldMk cId="528060421" sldId="1401"/>
            <ac:spMk id="14" creationId="{B1CE541F-D1CC-7C74-E836-F692EB532229}"/>
          </ac:spMkLst>
        </pc:spChg>
        <pc:spChg chg="add del mod">
          <ac:chgData name="ALHAMMADI Rayan" userId="2693ed4d-fabb-406d-a744-69ffe8ca3f4b" providerId="ADAL" clId="{FA91606B-3B24-49DC-A24C-20479DCBCA8E}" dt="2023-11-22T10:30:31.812" v="1795"/>
          <ac:spMkLst>
            <pc:docMk/>
            <pc:sldMk cId="528060421" sldId="1401"/>
            <ac:spMk id="15" creationId="{87F44930-A4F4-7C65-40C5-DABEBFB35594}"/>
          </ac:spMkLst>
        </pc:spChg>
        <pc:spChg chg="add mod">
          <ac:chgData name="ALHAMMADI Rayan" userId="2693ed4d-fabb-406d-a744-69ffe8ca3f4b" providerId="ADAL" clId="{FA91606B-3B24-49DC-A24C-20479DCBCA8E}" dt="2023-11-22T10:51:54.051" v="2203" actId="207"/>
          <ac:spMkLst>
            <pc:docMk/>
            <pc:sldMk cId="528060421" sldId="1401"/>
            <ac:spMk id="16" creationId="{0E50F6F2-7906-68AD-1E5F-DFA3EBCA39EB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7" creationId="{79F5359B-51D1-4606-A499-BDBF3211B8A8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8" creationId="{B377474F-B871-040D-4981-70447E657887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21" creationId="{74517476-1BC3-82AE-5702-FA12EEFACE34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3" creationId="{11CF6BBB-2938-320B-0557-007CB3DD8CB6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4" creationId="{CD8BA54F-E8D2-DF74-AE5F-A48EEC2F4FC8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5" creationId="{1325C5B7-3795-6A80-F8D6-45F0541D8385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6" creationId="{61613E5F-2731-3845-C9FD-FB0DB180EC95}"/>
          </ac:spMkLst>
        </pc:spChg>
        <pc:spChg chg="mod">
          <ac:chgData name="ALHAMMADI Rayan" userId="2693ed4d-fabb-406d-a744-69ffe8ca3f4b" providerId="ADAL" clId="{FA91606B-3B24-49DC-A24C-20479DCBCA8E}" dt="2023-11-22T10:32:14.806" v="1812"/>
          <ac:spMkLst>
            <pc:docMk/>
            <pc:sldMk cId="528060421" sldId="1401"/>
            <ac:spMk id="27" creationId="{A4571EF4-2E8D-9638-286D-0DF484773C19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28" creationId="{EFBFBC5B-7F0F-A4F3-1280-8875BC6A6A3E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29" creationId="{5D2A57F4-AC93-4B17-D556-1853978C62C4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30" creationId="{0F2845AF-0BCE-32D1-0CB3-EF4C02C2F917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31" creationId="{3C8B606A-BBCF-38B5-22AB-5552778748B6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6" creationId="{8E382656-D962-F157-32A5-F3280CD2CCCC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7" creationId="{9319EBF3-EACA-00B8-EA64-CC63CEB79A64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8" creationId="{A1A95DA1-BA47-D441-8352-F14EA1575421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99" creationId="{9825351B-3C59-6441-613C-A0BA853AE1EB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0" creationId="{6CEFF670-8E02-66AE-88F7-AB2B29479583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1" creationId="{066ABED4-BBDA-3B85-C720-A5AFD2494A44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2" creationId="{9D1D73AB-E573-CF51-FA75-3333738816A7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3" creationId="{7278A445-7CF1-BE8C-B826-BD965ACBB4F3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4" creationId="{1E33E3F9-E337-CACE-08C6-94769BE17803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5" creationId="{09C421DB-6E19-8588-6CC9-A15195BE8FBA}"/>
          </ac:spMkLst>
        </pc:spChg>
        <pc:spChg chg="add del mod">
          <ac:chgData name="ALHAMMADI Rayan" userId="2693ed4d-fabb-406d-a744-69ffe8ca3f4b" providerId="ADAL" clId="{FA91606B-3B24-49DC-A24C-20479DCBCA8E}" dt="2023-11-22T10:32:18.602" v="1813"/>
          <ac:spMkLst>
            <pc:docMk/>
            <pc:sldMk cId="528060421" sldId="1401"/>
            <ac:spMk id="106" creationId="{99889EC2-FDBA-5112-41C8-1BD6DED37502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08" creationId="{8CD99D47-69AC-7A2E-23B0-ABEE9D423B61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09" creationId="{A5E81CE5-1129-827D-1047-4533D6A338C3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11" creationId="{A3E562D7-5E0A-07FC-5677-8FC29A21CCD0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12" creationId="{9D0E655A-F9F2-3D41-CAA9-B684AF74DBEA}"/>
          </ac:spMkLst>
        </pc:spChg>
        <pc:spChg chg="mod">
          <ac:chgData name="ALHAMMADI Rayan" userId="2693ed4d-fabb-406d-a744-69ffe8ca3f4b" providerId="ADAL" clId="{FA91606B-3B24-49DC-A24C-20479DCBCA8E}" dt="2023-11-22T10:45:33.265" v="2005"/>
          <ac:spMkLst>
            <pc:docMk/>
            <pc:sldMk cId="528060421" sldId="1401"/>
            <ac:spMk id="113" creationId="{43A4D01A-66EC-2F52-039D-B62389A3B548}"/>
          </ac:spMkLst>
        </pc:spChg>
        <pc:grpChg chg="add del mod">
          <ac:chgData name="ALHAMMADI Rayan" userId="2693ed4d-fabb-406d-a744-69ffe8ca3f4b" providerId="ADAL" clId="{FA91606B-3B24-49DC-A24C-20479DCBCA8E}" dt="2023-11-22T10:32:18.602" v="1813"/>
          <ac:grpSpMkLst>
            <pc:docMk/>
            <pc:sldMk cId="528060421" sldId="1401"/>
            <ac:grpSpMk id="22" creationId="{F6EC8784-4400-A94C-DD68-6011B68489A2}"/>
          </ac:grpSpMkLst>
        </pc:grpChg>
        <pc:grpChg chg="add mod">
          <ac:chgData name="ALHAMMADI Rayan" userId="2693ed4d-fabb-406d-a744-69ffe8ca3f4b" providerId="ADAL" clId="{FA91606B-3B24-49DC-A24C-20479DCBCA8E}" dt="2023-11-22T10:45:33.265" v="2005"/>
          <ac:grpSpMkLst>
            <pc:docMk/>
            <pc:sldMk cId="528060421" sldId="1401"/>
            <ac:grpSpMk id="107" creationId="{B5A678CA-6AF1-DFAA-D38D-D9FECB39E979}"/>
          </ac:grpSpMkLst>
        </pc:grpChg>
        <pc:picChg chg="add mod ord">
          <ac:chgData name="ALHAMMADI Rayan" userId="2693ed4d-fabb-406d-a744-69ffe8ca3f4b" providerId="ADAL" clId="{FA91606B-3B24-49DC-A24C-20479DCBCA8E}" dt="2023-11-22T10:29:09.568" v="1777" actId="167"/>
          <ac:picMkLst>
            <pc:docMk/>
            <pc:sldMk cId="528060421" sldId="1401"/>
            <ac:picMk id="6" creationId="{289F7409-B4FA-2A97-42AD-8C9CBF792BFD}"/>
          </ac:picMkLst>
        </pc:picChg>
        <pc:cxnChg chg="add del mod">
          <ac:chgData name="ALHAMMADI Rayan" userId="2693ed4d-fabb-406d-a744-69ffe8ca3f4b" providerId="ADAL" clId="{FA91606B-3B24-49DC-A24C-20479DCBCA8E}" dt="2023-11-22T10:32:18.602" v="1813"/>
          <ac:cxnSpMkLst>
            <pc:docMk/>
            <pc:sldMk cId="528060421" sldId="1401"/>
            <ac:cxnSpMk id="19" creationId="{2CFCA58F-F610-FEB9-1B16-207862A54573}"/>
          </ac:cxnSpMkLst>
        </pc:cxnChg>
        <pc:cxnChg chg="add del mod">
          <ac:chgData name="ALHAMMADI Rayan" userId="2693ed4d-fabb-406d-a744-69ffe8ca3f4b" providerId="ADAL" clId="{FA91606B-3B24-49DC-A24C-20479DCBCA8E}" dt="2023-11-22T10:32:18.602" v="1813"/>
          <ac:cxnSpMkLst>
            <pc:docMk/>
            <pc:sldMk cId="528060421" sldId="1401"/>
            <ac:cxnSpMk id="20" creationId="{288ECFD1-1C6D-F464-794A-BAE4A75832D8}"/>
          </ac:cxnSpMkLst>
        </pc:cxnChg>
        <pc:cxnChg chg="add del">
          <ac:chgData name="ALHAMMADI Rayan" userId="2693ed4d-fabb-406d-a744-69ffe8ca3f4b" providerId="ADAL" clId="{FA91606B-3B24-49DC-A24C-20479DCBCA8E}" dt="2023-11-22T10:38:44.325" v="1880" actId="478"/>
          <ac:cxnSpMkLst>
            <pc:docMk/>
            <pc:sldMk cId="528060421" sldId="1401"/>
            <ac:cxnSpMk id="110" creationId="{11B74E64-9DD6-48A6-90FF-27634DB631DF}"/>
          </ac:cxnSpMkLst>
        </pc:cxnChg>
      </pc:sldChg>
      <pc:sldChg chg="modSp add del mod setBg">
        <pc:chgData name="ALHAMMADI Rayan" userId="2693ed4d-fabb-406d-a744-69ffe8ca3f4b" providerId="ADAL" clId="{FA91606B-3B24-49DC-A24C-20479DCBCA8E}" dt="2023-11-22T10:55:13.051" v="2249" actId="2696"/>
        <pc:sldMkLst>
          <pc:docMk/>
          <pc:sldMk cId="1395784512" sldId="1404"/>
        </pc:sldMkLst>
        <pc:spChg chg="mod">
          <ac:chgData name="ALHAMMADI Rayan" userId="2693ed4d-fabb-406d-a744-69ffe8ca3f4b" providerId="ADAL" clId="{FA91606B-3B24-49DC-A24C-20479DCBCA8E}" dt="2023-11-22T10:53:58.144" v="2226" actId="1076"/>
          <ac:spMkLst>
            <pc:docMk/>
            <pc:sldMk cId="1395784512" sldId="1404"/>
            <ac:spMk id="13" creationId="{6BB2CB0A-7FF0-AF60-A8AC-0214EC7CE3BA}"/>
          </ac:spMkLst>
        </pc:spChg>
      </pc:sldChg>
      <pc:sldChg chg="add del setBg">
        <pc:chgData name="ALHAMMADI Rayan" userId="2693ed4d-fabb-406d-a744-69ffe8ca3f4b" providerId="ADAL" clId="{FA91606B-3B24-49DC-A24C-20479DCBCA8E}" dt="2023-11-22T10:27:21.044" v="1763"/>
        <pc:sldMkLst>
          <pc:docMk/>
          <pc:sldMk cId="1681377309" sldId="1407"/>
        </pc:sldMkLst>
      </pc:sldChg>
      <pc:sldChg chg="addSp delSp modSp add del mod setBg">
        <pc:chgData name="ALHAMMADI Rayan" userId="2693ed4d-fabb-406d-a744-69ffe8ca3f4b" providerId="ADAL" clId="{FA91606B-3B24-49DC-A24C-20479DCBCA8E}" dt="2023-11-22T10:36:46.988" v="1855" actId="2696"/>
        <pc:sldMkLst>
          <pc:docMk/>
          <pc:sldMk cId="1694863083" sldId="1425"/>
        </pc:sldMkLst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2" creationId="{D2A59FA4-C497-276D-01C5-BFE8ADB59C26}"/>
          </ac:spMkLst>
        </pc:spChg>
        <pc:spChg chg="add mod ord">
          <ac:chgData name="ALHAMMADI Rayan" userId="2693ed4d-fabb-406d-a744-69ffe8ca3f4b" providerId="ADAL" clId="{FA91606B-3B24-49DC-A24C-20479DCBCA8E}" dt="2023-11-22T10:28:21.619" v="1770" actId="167"/>
          <ac:spMkLst>
            <pc:docMk/>
            <pc:sldMk cId="1694863083" sldId="1425"/>
            <ac:spMk id="3" creationId="{918D7018-E60F-065C-856E-E8812A37E8E5}"/>
          </ac:spMkLst>
        </pc:spChg>
        <pc:spChg chg="add del mod">
          <ac:chgData name="ALHAMMADI Rayan" userId="2693ed4d-fabb-406d-a744-69ffe8ca3f4b" providerId="ADAL" clId="{FA91606B-3B24-49DC-A24C-20479DCBCA8E}" dt="2023-11-22T10:31:18.246" v="1810"/>
          <ac:spMkLst>
            <pc:docMk/>
            <pc:sldMk cId="1694863083" sldId="1425"/>
            <ac:spMk id="4" creationId="{0D4A4B62-40C4-90CF-C2D0-508DDE172DB4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" creationId="{E0580237-83B6-6CE7-E571-AD3CF3A90335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8" creationId="{72FA7CFF-D723-49A5-19E8-8291D6BF9B48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27" creationId="{5CDD3535-D247-BCBF-EEDD-23648ED7E4C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5" creationId="{E2641CE6-46F9-5F57-22A3-9C7EC8839171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7" creationId="{9050B1EB-05EC-F257-922E-2E0CB45E2C38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8" creationId="{3D1CCD0A-EB20-8AF1-9B40-F6EE07FC36A2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39" creationId="{CFF47B49-97B1-8851-586F-A37C7AF3E4F7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0" creationId="{0B59F31F-F44E-9AF8-4CFB-C20A36B631E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1" creationId="{9F2148AB-E74F-640C-000F-50306A0DAB95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2" creationId="{29B805B0-84E0-9476-070F-02B39B90434D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3" creationId="{B4F88FF7-C398-B9BB-36E2-06DC777B0E9C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4" creationId="{98DC2205-9CA8-A400-4058-1FDA47297782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46" creationId="{2074E3B9-9915-F37C-266B-04D78786742D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1" creationId="{07F12399-ADD4-EC42-E324-E9520776031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2" creationId="{D806BA95-6F35-2F62-C0BA-0FA1A93A1E0A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66" creationId="{9FEFB78A-CA9D-492F-9BF2-AA812F32158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79" creationId="{F7969F9C-1DEF-8E92-BBDA-CD70448874D6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80" creationId="{07B3A35F-DD78-DBF6-5621-2208C54C671F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85" creationId="{00000000-0000-0000-0000-000000000000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09" creationId="{1FF917FF-A93C-41B4-3083-0364BF3C03A3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10" creationId="{03F3BD95-FD76-5965-5B64-8EFC4854A068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13" creationId="{A07E8D06-07A4-1FF7-26A1-C23DFD20E077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26" creationId="{8EA87253-484B-4955-AC03-668BA3F90EE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39" creationId="{9FEFB78A-CA9D-492F-9BF2-AA812F32158B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70" creationId="{CC4F5BBC-C284-46FF-AE11-19D083938037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72" creationId="{D77F70B7-EED9-4F55-2438-AFF148FC1244}"/>
          </ac:spMkLst>
        </pc:spChg>
        <pc:spChg chg="add del">
          <ac:chgData name="ALHAMMADI Rayan" userId="2693ed4d-fabb-406d-a744-69ffe8ca3f4b" providerId="ADAL" clId="{FA91606B-3B24-49DC-A24C-20479DCBCA8E}" dt="2023-11-22T10:35:36.233" v="1846" actId="478"/>
          <ac:spMkLst>
            <pc:docMk/>
            <pc:sldMk cId="1694863083" sldId="1425"/>
            <ac:spMk id="185" creationId="{358A1AC7-8098-78A4-F979-1AA15B2C1836}"/>
          </ac:spMkLst>
        </pc:s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" creationId="{BFEDC325-4053-7F73-F7F6-692B31D61746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23" creationId="{32FF568D-7772-EA78-0A2F-47E3DB278C9F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1" creationId="{8A48145E-F247-0CBA-D162-D255AD87CED0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8" creationId="{FEEBD3A3-692F-1DF9-A7A3-679AC8E97EA9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99" creationId="{408042E2-E894-730F-C59B-DC3E79DD60A3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100" creationId="{50AFDB32-43FE-BBA2-53EB-731CCE3E3310}"/>
          </ac:grpSpMkLst>
        </pc:grpChg>
        <pc:grpChg chg="add del">
          <ac:chgData name="ALHAMMADI Rayan" userId="2693ed4d-fabb-406d-a744-69ffe8ca3f4b" providerId="ADAL" clId="{FA91606B-3B24-49DC-A24C-20479DCBCA8E}" dt="2023-11-22T10:35:36.233" v="1846" actId="478"/>
          <ac:grpSpMkLst>
            <pc:docMk/>
            <pc:sldMk cId="1694863083" sldId="1425"/>
            <ac:grpSpMk id="184" creationId="{333CE9BC-C581-D0C9-326A-FCB349C42E0D}"/>
          </ac:grpSpMkLst>
        </pc:grp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60" creationId="{AC097ED0-1230-5793-414B-894BD814855A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64" creationId="{6CF3A9A9-7DD4-5A68-EF9A-04FAC60A031E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65" creationId="{C14F0068-B4BE-8075-2F68-2ABB5A872BFD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77" creationId="{6FF0DE07-0BC8-2578-69D8-E8283C7D3678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81" creationId="{5EE75FDB-6ECF-957F-429B-8E9EA7E487C2}"/>
          </ac:graphicFrameMkLst>
        </pc:graphicFrameChg>
        <pc:graphicFrameChg chg="add del">
          <ac:chgData name="ALHAMMADI Rayan" userId="2693ed4d-fabb-406d-a744-69ffe8ca3f4b" providerId="ADAL" clId="{FA91606B-3B24-49DC-A24C-20479DCBCA8E}" dt="2023-11-22T10:35:36.233" v="1846" actId="478"/>
          <ac:graphicFrameMkLst>
            <pc:docMk/>
            <pc:sldMk cId="1694863083" sldId="1425"/>
            <ac:graphicFrameMk id="86" creationId="{F82476E4-5106-0634-95F8-624873204EFC}"/>
          </ac:graphicFrameMkLst>
        </pc:graphicFrameChg>
        <pc:picChg chg="add del">
          <ac:chgData name="ALHAMMADI Rayan" userId="2693ed4d-fabb-406d-a744-69ffe8ca3f4b" providerId="ADAL" clId="{FA91606B-3B24-49DC-A24C-20479DCBCA8E}" dt="2023-11-22T10:35:36.233" v="1846" actId="478"/>
          <ac:picMkLst>
            <pc:docMk/>
            <pc:sldMk cId="1694863083" sldId="1425"/>
            <ac:picMk id="84" creationId="{00000000-0000-0000-0000-000000000000}"/>
          </ac:picMkLst>
        </pc:picChg>
        <pc:picChg chg="add del">
          <ac:chgData name="ALHAMMADI Rayan" userId="2693ed4d-fabb-406d-a744-69ffe8ca3f4b" providerId="ADAL" clId="{FA91606B-3B24-49DC-A24C-20479DCBCA8E}" dt="2023-11-22T10:35:36.233" v="1846" actId="478"/>
          <ac:picMkLst>
            <pc:docMk/>
            <pc:sldMk cId="1694863083" sldId="1425"/>
            <ac:picMk id="112" creationId="{2BA74C2C-90E1-C192-64C6-A29AAF69D23F}"/>
          </ac:picMkLst>
        </pc:picChg>
        <pc:cxnChg chg="add del">
          <ac:chgData name="ALHAMMADI Rayan" userId="2693ed4d-fabb-406d-a744-69ffe8ca3f4b" providerId="ADAL" clId="{FA91606B-3B24-49DC-A24C-20479DCBCA8E}" dt="2023-11-22T10:35:36.233" v="1846" actId="478"/>
          <ac:cxnSpMkLst>
            <pc:docMk/>
            <pc:sldMk cId="1694863083" sldId="1425"/>
            <ac:cxnSpMk id="70" creationId="{6594E545-0697-4B9D-B595-73F49F0542E8}"/>
          </ac:cxnSpMkLst>
        </pc:cxnChg>
        <pc:cxnChg chg="add del">
          <ac:chgData name="ALHAMMADI Rayan" userId="2693ed4d-fabb-406d-a744-69ffe8ca3f4b" providerId="ADAL" clId="{FA91606B-3B24-49DC-A24C-20479DCBCA8E}" dt="2023-11-22T10:35:36.233" v="1846" actId="478"/>
          <ac:cxnSpMkLst>
            <pc:docMk/>
            <pc:sldMk cId="1694863083" sldId="1425"/>
            <ac:cxnSpMk id="74" creationId="{BFA3146D-7B34-489E-84F6-A9EE413E24F0}"/>
          </ac:cxnSpMkLst>
        </pc:cxnChg>
      </pc:sldChg>
      <pc:sldChg chg="addSp delSp modSp mod">
        <pc:chgData name="ALHAMMADI Rayan" userId="2693ed4d-fabb-406d-a744-69ffe8ca3f4b" providerId="ADAL" clId="{FA91606B-3B24-49DC-A24C-20479DCBCA8E}" dt="2023-11-22T10:49:23.848" v="2048" actId="14100"/>
        <pc:sldMkLst>
          <pc:docMk/>
          <pc:sldMk cId="199810137" sldId="2147475681"/>
        </pc:sldMkLst>
        <pc:spChg chg="add mod ord">
          <ac:chgData name="ALHAMMADI Rayan" userId="2693ed4d-fabb-406d-a744-69ffe8ca3f4b" providerId="ADAL" clId="{FA91606B-3B24-49DC-A24C-20479DCBCA8E}" dt="2023-11-22T10:47:58.182" v="2027" actId="207"/>
          <ac:spMkLst>
            <pc:docMk/>
            <pc:sldMk cId="199810137" sldId="2147475681"/>
            <ac:spMk id="2" creationId="{522E4458-AECC-F060-F078-D61650C90AC7}"/>
          </ac:spMkLst>
        </pc:spChg>
        <pc:spChg chg="del">
          <ac:chgData name="ALHAMMADI Rayan" userId="2693ed4d-fabb-406d-a744-69ffe8ca3f4b" providerId="ADAL" clId="{FA91606B-3B24-49DC-A24C-20479DCBCA8E}" dt="2023-11-22T10:46:32.621" v="2012" actId="478"/>
          <ac:spMkLst>
            <pc:docMk/>
            <pc:sldMk cId="199810137" sldId="2147475681"/>
            <ac:spMk id="4" creationId="{98B96596-C45A-C661-1769-87D7F6F930F8}"/>
          </ac:spMkLst>
        </pc:spChg>
        <pc:spChg chg="add mod">
          <ac:chgData name="ALHAMMADI Rayan" userId="2693ed4d-fabb-406d-a744-69ffe8ca3f4b" providerId="ADAL" clId="{FA91606B-3B24-49DC-A24C-20479DCBCA8E}" dt="2023-11-22T10:47:39.692" v="2021" actId="1076"/>
          <ac:spMkLst>
            <pc:docMk/>
            <pc:sldMk cId="199810137" sldId="2147475681"/>
            <ac:spMk id="5" creationId="{38620B95-E08F-3EDA-CB06-FF1741E54ED5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6" creationId="{96CEBA64-C986-09A1-7AE5-7CBF409E83AD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7" creationId="{97FF92F6-D233-5F86-A508-A0E2027B4D45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8" creationId="{2CBFED29-6BA0-CA38-4F4A-B6AE3989F3FC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9" creationId="{7C3B5222-E70A-3356-DACB-049B8AAF935A}"/>
          </ac:spMkLst>
        </pc:spChg>
        <pc:spChg chg="add mod">
          <ac:chgData name="ALHAMMADI Rayan" userId="2693ed4d-fabb-406d-a744-69ffe8ca3f4b" providerId="ADAL" clId="{FA91606B-3B24-49DC-A24C-20479DCBCA8E}" dt="2023-11-22T10:46:57.135" v="2014"/>
          <ac:spMkLst>
            <pc:docMk/>
            <pc:sldMk cId="199810137" sldId="2147475681"/>
            <ac:spMk id="10" creationId="{D38BC84E-B5A2-C2D4-1CE4-45AA9C55ED83}"/>
          </ac:spMkLst>
        </pc:spChg>
        <pc:spChg chg="add mod ord">
          <ac:chgData name="ALHAMMADI Rayan" userId="2693ed4d-fabb-406d-a744-69ffe8ca3f4b" providerId="ADAL" clId="{FA91606B-3B24-49DC-A24C-20479DCBCA8E}" dt="2023-11-22T10:49:23.848" v="2048" actId="14100"/>
          <ac:spMkLst>
            <pc:docMk/>
            <pc:sldMk cId="199810137" sldId="2147475681"/>
            <ac:spMk id="11" creationId="{52374975-7F22-24DA-7D22-AC5B8AC3A351}"/>
          </ac:spMkLst>
        </pc:spChg>
        <pc:spChg chg="del">
          <ac:chgData name="ALHAMMADI Rayan" userId="2693ed4d-fabb-406d-a744-69ffe8ca3f4b" providerId="ADAL" clId="{FA91606B-3B24-49DC-A24C-20479DCBCA8E}" dt="2023-11-22T10:46:24.669" v="2009" actId="478"/>
          <ac:spMkLst>
            <pc:docMk/>
            <pc:sldMk cId="199810137" sldId="2147475681"/>
            <ac:spMk id="54" creationId="{18DC95DC-A632-AFDA-BB51-7860D5011EE2}"/>
          </ac:spMkLst>
        </pc:spChg>
        <pc:spChg chg="del">
          <ac:chgData name="ALHAMMADI Rayan" userId="2693ed4d-fabb-406d-a744-69ffe8ca3f4b" providerId="ADAL" clId="{FA91606B-3B24-49DC-A24C-20479DCBCA8E}" dt="2023-11-22T10:46:28.661" v="2010" actId="478"/>
          <ac:spMkLst>
            <pc:docMk/>
            <pc:sldMk cId="199810137" sldId="2147475681"/>
            <ac:spMk id="70" creationId="{DFC9A2E0-4643-6836-D33A-BFA79319095E}"/>
          </ac:spMkLst>
        </pc:spChg>
        <pc:spChg chg="del">
          <ac:chgData name="ALHAMMADI Rayan" userId="2693ed4d-fabb-406d-a744-69ffe8ca3f4b" providerId="ADAL" clId="{FA91606B-3B24-49DC-A24C-20479DCBCA8E}" dt="2023-11-22T10:46:28.661" v="2010" actId="478"/>
          <ac:spMkLst>
            <pc:docMk/>
            <pc:sldMk cId="199810137" sldId="2147475681"/>
            <ac:spMk id="71" creationId="{7ECFD115-5EBA-35CC-67B4-DF59C726023D}"/>
          </ac:spMkLst>
        </pc:spChg>
        <pc:spChg chg="del">
          <ac:chgData name="ALHAMMADI Rayan" userId="2693ed4d-fabb-406d-a744-69ffe8ca3f4b" providerId="ADAL" clId="{FA91606B-3B24-49DC-A24C-20479DCBCA8E}" dt="2023-11-22T10:46:28.661" v="2010" actId="478"/>
          <ac:spMkLst>
            <pc:docMk/>
            <pc:sldMk cId="199810137" sldId="2147475681"/>
            <ac:spMk id="74" creationId="{BBA7659A-9BDC-9E21-EF3A-3A91722F304B}"/>
          </ac:spMkLst>
        </pc:spChg>
        <pc:spChg chg="del">
          <ac:chgData name="ALHAMMADI Rayan" userId="2693ed4d-fabb-406d-a744-69ffe8ca3f4b" providerId="ADAL" clId="{FA91606B-3B24-49DC-A24C-20479DCBCA8E}" dt="2023-11-22T10:46:30.847" v="2011" actId="478"/>
          <ac:spMkLst>
            <pc:docMk/>
            <pc:sldMk cId="199810137" sldId="2147475681"/>
            <ac:spMk id="77" creationId="{D4F00D11-AAD5-03B2-E929-1DC1434E495A}"/>
          </ac:spMkLst>
        </pc:spChg>
        <pc:spChg chg="mod">
          <ac:chgData name="ALHAMMADI Rayan" userId="2693ed4d-fabb-406d-a744-69ffe8ca3f4b" providerId="ADAL" clId="{FA91606B-3B24-49DC-A24C-20479DCBCA8E}" dt="2023-11-22T10:47:23.595" v="2019" actId="14100"/>
          <ac:spMkLst>
            <pc:docMk/>
            <pc:sldMk cId="199810137" sldId="2147475681"/>
            <ac:spMk id="683" creationId="{DA5BD9F4-822E-4E7B-8F88-707FCBD8677C}"/>
          </ac:spMkLst>
        </pc:spChg>
        <pc:grpChg chg="del">
          <ac:chgData name="ALHAMMADI Rayan" userId="2693ed4d-fabb-406d-a744-69ffe8ca3f4b" providerId="ADAL" clId="{FA91606B-3B24-49DC-A24C-20479DCBCA8E}" dt="2023-11-22T10:46:28.661" v="2010" actId="478"/>
          <ac:grpSpMkLst>
            <pc:docMk/>
            <pc:sldMk cId="199810137" sldId="2147475681"/>
            <ac:grpSpMk id="76" creationId="{12547A95-3375-B9AC-2CFC-FB4AB516989E}"/>
          </ac:grpSpMkLst>
        </pc:grp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3" creationId="{10E70B7D-FC96-A24C-A90C-3027E459B02C}"/>
          </ac:picMkLst>
        </pc:picChg>
        <pc:picChg chg="add del mod ord">
          <ac:chgData name="ALHAMMADI Rayan" userId="2693ed4d-fabb-406d-a744-69ffe8ca3f4b" providerId="ADAL" clId="{FA91606B-3B24-49DC-A24C-20479DCBCA8E}" dt="2023-11-22T10:49:23.606" v="2047" actId="14100"/>
          <ac:picMkLst>
            <pc:docMk/>
            <pc:sldMk cId="199810137" sldId="2147475681"/>
            <ac:picMk id="12" creationId="{2303D2E3-6C91-AEB6-BC87-46D4E4BF4E1E}"/>
          </ac:picMkLst>
        </pc:pic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67" creationId="{B9B173B9-4BDC-A683-9260-1FABAA0C2B36}"/>
          </ac:picMkLst>
        </pc:pic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68" creationId="{F359F7FA-C22B-1E4E-0A86-BA6BC65B224C}"/>
          </ac:picMkLst>
        </pc:picChg>
        <pc:picChg chg="del">
          <ac:chgData name="ALHAMMADI Rayan" userId="2693ed4d-fabb-406d-a744-69ffe8ca3f4b" providerId="ADAL" clId="{FA91606B-3B24-49DC-A24C-20479DCBCA8E}" dt="2023-11-22T10:46:28.661" v="2010" actId="478"/>
          <ac:picMkLst>
            <pc:docMk/>
            <pc:sldMk cId="199810137" sldId="2147475681"/>
            <ac:picMk id="69" creationId="{4C11B714-C4B2-C3E3-1EB3-39E7FC7CAF9E}"/>
          </ac:picMkLst>
        </pc:picChg>
      </pc:sldChg>
      <pc:sldChg chg="del">
        <pc:chgData name="ALHAMMADI Rayan" userId="2693ed4d-fabb-406d-a744-69ffe8ca3f4b" providerId="ADAL" clId="{FA91606B-3B24-49DC-A24C-20479DCBCA8E}" dt="2023-11-22T10:40:10.359" v="1899" actId="47"/>
        <pc:sldMkLst>
          <pc:docMk/>
          <pc:sldMk cId="2926695823" sldId="2147475682"/>
        </pc:sldMkLst>
      </pc:sldChg>
      <pc:sldChg chg="del">
        <pc:chgData name="ALHAMMADI Rayan" userId="2693ed4d-fabb-406d-a744-69ffe8ca3f4b" providerId="ADAL" clId="{FA91606B-3B24-49DC-A24C-20479DCBCA8E}" dt="2023-11-22T10:40:10.829" v="1900" actId="47"/>
        <pc:sldMkLst>
          <pc:docMk/>
          <pc:sldMk cId="924468135" sldId="2147475683"/>
        </pc:sldMkLst>
      </pc:sldChg>
      <pc:sldChg chg="del">
        <pc:chgData name="ALHAMMADI Rayan" userId="2693ed4d-fabb-406d-a744-69ffe8ca3f4b" providerId="ADAL" clId="{FA91606B-3B24-49DC-A24C-20479DCBCA8E}" dt="2023-11-22T10:40:12.298" v="1902" actId="47"/>
        <pc:sldMkLst>
          <pc:docMk/>
          <pc:sldMk cId="2032087257" sldId="2147475684"/>
        </pc:sldMkLst>
      </pc:sldChg>
      <pc:sldChg chg="del">
        <pc:chgData name="ALHAMMADI Rayan" userId="2693ed4d-fabb-406d-a744-69ffe8ca3f4b" providerId="ADAL" clId="{FA91606B-3B24-49DC-A24C-20479DCBCA8E}" dt="2023-11-22T10:40:15.745" v="1905" actId="47"/>
        <pc:sldMkLst>
          <pc:docMk/>
          <pc:sldMk cId="731170069" sldId="2147475685"/>
        </pc:sldMkLst>
      </pc:sldChg>
      <pc:sldChg chg="del">
        <pc:chgData name="ALHAMMADI Rayan" userId="2693ed4d-fabb-406d-a744-69ffe8ca3f4b" providerId="ADAL" clId="{FA91606B-3B24-49DC-A24C-20479DCBCA8E}" dt="2023-11-22T10:40:18.705" v="1907" actId="47"/>
        <pc:sldMkLst>
          <pc:docMk/>
          <pc:sldMk cId="698363307" sldId="2147475686"/>
        </pc:sldMkLst>
      </pc:sldChg>
      <pc:sldChg chg="del">
        <pc:chgData name="ALHAMMADI Rayan" userId="2693ed4d-fabb-406d-a744-69ffe8ca3f4b" providerId="ADAL" clId="{FA91606B-3B24-49DC-A24C-20479DCBCA8E}" dt="2023-11-22T10:40:19.206" v="1908" actId="47"/>
        <pc:sldMkLst>
          <pc:docMk/>
          <pc:sldMk cId="3751876858" sldId="2147475687"/>
        </pc:sldMkLst>
      </pc:sldChg>
      <pc:sldChg chg="del">
        <pc:chgData name="ALHAMMADI Rayan" userId="2693ed4d-fabb-406d-a744-69ffe8ca3f4b" providerId="ADAL" clId="{FA91606B-3B24-49DC-A24C-20479DCBCA8E}" dt="2023-11-22T10:40:19.974" v="1909" actId="47"/>
        <pc:sldMkLst>
          <pc:docMk/>
          <pc:sldMk cId="2245955427" sldId="2147475688"/>
        </pc:sldMkLst>
      </pc:sldChg>
      <pc:sldChg chg="del">
        <pc:chgData name="ALHAMMADI Rayan" userId="2693ed4d-fabb-406d-a744-69ffe8ca3f4b" providerId="ADAL" clId="{FA91606B-3B24-49DC-A24C-20479DCBCA8E}" dt="2023-11-22T10:40:21.394" v="1911" actId="47"/>
        <pc:sldMkLst>
          <pc:docMk/>
          <pc:sldMk cId="1292206290" sldId="2147475689"/>
        </pc:sldMkLst>
      </pc:sldChg>
      <pc:sldChg chg="del">
        <pc:chgData name="ALHAMMADI Rayan" userId="2693ed4d-fabb-406d-a744-69ffe8ca3f4b" providerId="ADAL" clId="{FA91606B-3B24-49DC-A24C-20479DCBCA8E}" dt="2023-11-22T10:40:20.644" v="1910" actId="47"/>
        <pc:sldMkLst>
          <pc:docMk/>
          <pc:sldMk cId="1673588260" sldId="2147475690"/>
        </pc:sldMkLst>
      </pc:sldChg>
      <pc:sldChg chg="del">
        <pc:chgData name="ALHAMMADI Rayan" userId="2693ed4d-fabb-406d-a744-69ffe8ca3f4b" providerId="ADAL" clId="{FA91606B-3B24-49DC-A24C-20479DCBCA8E}" dt="2023-11-22T10:40:22.573" v="1912" actId="47"/>
        <pc:sldMkLst>
          <pc:docMk/>
          <pc:sldMk cId="1444968854" sldId="2147475692"/>
        </pc:sldMkLst>
      </pc:sldChg>
      <pc:sldChg chg="del">
        <pc:chgData name="ALHAMMADI Rayan" userId="2693ed4d-fabb-406d-a744-69ffe8ca3f4b" providerId="ADAL" clId="{FA91606B-3B24-49DC-A24C-20479DCBCA8E}" dt="2023-11-22T10:40:23.724" v="1913" actId="47"/>
        <pc:sldMkLst>
          <pc:docMk/>
          <pc:sldMk cId="3161339704" sldId="2147475693"/>
        </pc:sldMkLst>
      </pc:sldChg>
      <pc:sldChg chg="del">
        <pc:chgData name="ALHAMMADI Rayan" userId="2693ed4d-fabb-406d-a744-69ffe8ca3f4b" providerId="ADAL" clId="{FA91606B-3B24-49DC-A24C-20479DCBCA8E}" dt="2023-11-22T10:40:25.059" v="1914" actId="47"/>
        <pc:sldMkLst>
          <pc:docMk/>
          <pc:sldMk cId="3582268712" sldId="2147475694"/>
        </pc:sldMkLst>
      </pc:sldChg>
      <pc:sldChg chg="del">
        <pc:chgData name="ALHAMMADI Rayan" userId="2693ed4d-fabb-406d-a744-69ffe8ca3f4b" providerId="ADAL" clId="{FA91606B-3B24-49DC-A24C-20479DCBCA8E}" dt="2023-11-22T10:40:08.527" v="1897" actId="47"/>
        <pc:sldMkLst>
          <pc:docMk/>
          <pc:sldMk cId="514385328" sldId="2147475696"/>
        </pc:sldMkLst>
      </pc:sldChg>
      <pc:sldChg chg="del">
        <pc:chgData name="ALHAMMADI Rayan" userId="2693ed4d-fabb-406d-a744-69ffe8ca3f4b" providerId="ADAL" clId="{FA91606B-3B24-49DC-A24C-20479DCBCA8E}" dt="2023-11-22T10:40:00.131" v="1887" actId="47"/>
        <pc:sldMkLst>
          <pc:docMk/>
          <pc:sldMk cId="4294903935" sldId="2147475697"/>
        </pc:sldMkLst>
      </pc:sldChg>
      <pc:sldChg chg="del">
        <pc:chgData name="ALHAMMADI Rayan" userId="2693ed4d-fabb-406d-a744-69ffe8ca3f4b" providerId="ADAL" clId="{FA91606B-3B24-49DC-A24C-20479DCBCA8E}" dt="2023-11-22T10:40:26.830" v="1916" actId="47"/>
        <pc:sldMkLst>
          <pc:docMk/>
          <pc:sldMk cId="2859977191" sldId="2147475698"/>
        </pc:sldMkLst>
      </pc:sldChg>
      <pc:sldChg chg="del">
        <pc:chgData name="ALHAMMADI Rayan" userId="2693ed4d-fabb-406d-a744-69ffe8ca3f4b" providerId="ADAL" clId="{FA91606B-3B24-49DC-A24C-20479DCBCA8E}" dt="2023-11-22T10:40:27.404" v="1917" actId="47"/>
        <pc:sldMkLst>
          <pc:docMk/>
          <pc:sldMk cId="2732680811" sldId="2147475699"/>
        </pc:sldMkLst>
      </pc:sldChg>
      <pc:sldChg chg="del">
        <pc:chgData name="ALHAMMADI Rayan" userId="2693ed4d-fabb-406d-a744-69ffe8ca3f4b" providerId="ADAL" clId="{FA91606B-3B24-49DC-A24C-20479DCBCA8E}" dt="2023-11-22T10:40:27.981" v="1918" actId="47"/>
        <pc:sldMkLst>
          <pc:docMk/>
          <pc:sldMk cId="2999119997" sldId="2147475700"/>
        </pc:sldMkLst>
      </pc:sldChg>
      <pc:sldChg chg="del">
        <pc:chgData name="ALHAMMADI Rayan" userId="2693ed4d-fabb-406d-a744-69ffe8ca3f4b" providerId="ADAL" clId="{FA91606B-3B24-49DC-A24C-20479DCBCA8E}" dt="2023-11-22T10:40:28.509" v="1919" actId="47"/>
        <pc:sldMkLst>
          <pc:docMk/>
          <pc:sldMk cId="3508017266" sldId="2147475701"/>
        </pc:sldMkLst>
      </pc:sldChg>
      <pc:sldChg chg="del">
        <pc:chgData name="ALHAMMADI Rayan" userId="2693ed4d-fabb-406d-a744-69ffe8ca3f4b" providerId="ADAL" clId="{FA91606B-3B24-49DC-A24C-20479DCBCA8E}" dt="2023-11-22T10:40:30.087" v="1921" actId="47"/>
        <pc:sldMkLst>
          <pc:docMk/>
          <pc:sldMk cId="2409254069" sldId="2147475702"/>
        </pc:sldMkLst>
      </pc:sldChg>
      <pc:sldChg chg="del">
        <pc:chgData name="ALHAMMADI Rayan" userId="2693ed4d-fabb-406d-a744-69ffe8ca3f4b" providerId="ADAL" clId="{FA91606B-3B24-49DC-A24C-20479DCBCA8E}" dt="2023-11-22T10:40:31.707" v="1923" actId="47"/>
        <pc:sldMkLst>
          <pc:docMk/>
          <pc:sldMk cId="2112865001" sldId="2147475705"/>
        </pc:sldMkLst>
      </pc:sldChg>
      <pc:sldChg chg="del">
        <pc:chgData name="ALHAMMADI Rayan" userId="2693ed4d-fabb-406d-a744-69ffe8ca3f4b" providerId="ADAL" clId="{FA91606B-3B24-49DC-A24C-20479DCBCA8E}" dt="2023-11-22T10:40:30.577" v="1922" actId="47"/>
        <pc:sldMkLst>
          <pc:docMk/>
          <pc:sldMk cId="2040108528" sldId="2147475706"/>
        </pc:sldMkLst>
      </pc:sldChg>
      <pc:sldChg chg="del">
        <pc:chgData name="ALHAMMADI Rayan" userId="2693ed4d-fabb-406d-a744-69ffe8ca3f4b" providerId="ADAL" clId="{FA91606B-3B24-49DC-A24C-20479DCBCA8E}" dt="2023-11-22T10:40:25.990" v="1915" actId="47"/>
        <pc:sldMkLst>
          <pc:docMk/>
          <pc:sldMk cId="2659523094" sldId="2147475707"/>
        </pc:sldMkLst>
      </pc:sldChg>
      <pc:sldChg chg="del">
        <pc:chgData name="ALHAMMADI Rayan" userId="2693ed4d-fabb-406d-a744-69ffe8ca3f4b" providerId="ADAL" clId="{FA91606B-3B24-49DC-A24C-20479DCBCA8E}" dt="2023-11-22T10:40:09.842" v="1898" actId="47"/>
        <pc:sldMkLst>
          <pc:docMk/>
          <pc:sldMk cId="82370751" sldId="2147475708"/>
        </pc:sldMkLst>
      </pc:sldChg>
      <pc:sldChg chg="addSp delSp modSp mod ord">
        <pc:chgData name="ALHAMMADI Rayan" userId="2693ed4d-fabb-406d-a744-69ffe8ca3f4b" providerId="ADAL" clId="{FA91606B-3B24-49DC-A24C-20479DCBCA8E}" dt="2023-11-22T10:51:28.876" v="2199" actId="14100"/>
        <pc:sldMkLst>
          <pc:docMk/>
          <pc:sldMk cId="2006535488" sldId="2147475709"/>
        </pc:sldMkLst>
        <pc:spChg chg="del">
          <ac:chgData name="ALHAMMADI Rayan" userId="2693ed4d-fabb-406d-a744-69ffe8ca3f4b" providerId="ADAL" clId="{FA91606B-3B24-49DC-A24C-20479DCBCA8E}" dt="2023-11-22T10:49:04.378" v="2037" actId="478"/>
          <ac:spMkLst>
            <pc:docMk/>
            <pc:sldMk cId="2006535488" sldId="2147475709"/>
            <ac:spMk id="3" creationId="{CC71EB03-F109-3BC4-B3F9-FD1DB7BED46A}"/>
          </ac:spMkLst>
        </pc:spChg>
        <pc:spChg chg="del">
          <ac:chgData name="ALHAMMADI Rayan" userId="2693ed4d-fabb-406d-a744-69ffe8ca3f4b" providerId="ADAL" clId="{FA91606B-3B24-49DC-A24C-20479DCBCA8E}" dt="2023-11-22T10:48:50.803" v="2035" actId="478"/>
          <ac:spMkLst>
            <pc:docMk/>
            <pc:sldMk cId="2006535488" sldId="2147475709"/>
            <ac:spMk id="4" creationId="{D6EE8E0A-0379-D3D0-59C0-B3217DAF18EC}"/>
          </ac:spMkLst>
        </pc:spChg>
        <pc:spChg chg="add mod ord">
          <ac:chgData name="ALHAMMADI Rayan" userId="2693ed4d-fabb-406d-a744-69ffe8ca3f4b" providerId="ADAL" clId="{FA91606B-3B24-49DC-A24C-20479DCBCA8E}" dt="2023-11-22T10:51:10.651" v="2194" actId="207"/>
          <ac:spMkLst>
            <pc:docMk/>
            <pc:sldMk cId="2006535488" sldId="2147475709"/>
            <ac:spMk id="5" creationId="{65DE960D-27F6-356F-5C52-68D75809E427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6" creationId="{233102B7-E52F-42E9-CC7E-6E5ABFB0DCD4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7" creationId="{E8A2266A-E9CE-DD69-AFB5-CE9114F41E8F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8" creationId="{B68BC6C8-5098-91AE-9154-2F11D1B8917F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9" creationId="{5DB30E19-F746-BBF6-6C2C-D30AF6EDC3CB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0" creationId="{EC3AACEF-B023-EBDE-D657-643DF71942B1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1" creationId="{32F9A500-1C03-3145-6E44-56F97DB652CE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2" creationId="{ACC42530-5580-5EDF-86DC-24D9A3CF58AC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3" creationId="{7B7AC90C-D12A-3234-0CA6-7BFE3C68BDBD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4" creationId="{DEAF4901-6A1B-B1F9-5770-587405278AD8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5" creationId="{C8666FCA-0F61-72EC-E709-F42F8440E1B1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6" creationId="{170E9C8D-C129-42AC-13BF-F7AE202DC241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7" creationId="{239350D6-50DD-E5D0-E069-7BB600867278}"/>
          </ac:spMkLst>
        </pc:spChg>
        <pc:spChg chg="del">
          <ac:chgData name="ALHAMMADI Rayan" userId="2693ed4d-fabb-406d-a744-69ffe8ca3f4b" providerId="ADAL" clId="{FA91606B-3B24-49DC-A24C-20479DCBCA8E}" dt="2023-11-22T10:49:44.520" v="2136" actId="478"/>
          <ac:spMkLst>
            <pc:docMk/>
            <pc:sldMk cId="2006535488" sldId="2147475709"/>
            <ac:spMk id="19" creationId="{808FE08C-8313-594F-D498-4F8F0564DC71}"/>
          </ac:spMkLst>
        </pc:spChg>
        <pc:spChg chg="del">
          <ac:chgData name="ALHAMMADI Rayan" userId="2693ed4d-fabb-406d-a744-69ffe8ca3f4b" providerId="ADAL" clId="{FA91606B-3B24-49DC-A24C-20479DCBCA8E}" dt="2023-11-22T10:48:54.058" v="2036" actId="478"/>
          <ac:spMkLst>
            <pc:docMk/>
            <pc:sldMk cId="2006535488" sldId="2147475709"/>
            <ac:spMk id="20" creationId="{A618C56D-19F4-BC17-CCB7-25B9DB81FBBC}"/>
          </ac:spMkLst>
        </pc:spChg>
        <pc:spChg chg="mod">
          <ac:chgData name="ALHAMMADI Rayan" userId="2693ed4d-fabb-406d-a744-69ffe8ca3f4b" providerId="ADAL" clId="{FA91606B-3B24-49DC-A24C-20479DCBCA8E}" dt="2023-11-22T10:48:48.772" v="2034" actId="20577"/>
          <ac:spMkLst>
            <pc:docMk/>
            <pc:sldMk cId="2006535488" sldId="2147475709"/>
            <ac:spMk id="26" creationId="{28F618A2-A642-0AB3-BEBD-2E6E622453AE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1" creationId="{02B8A5BE-552A-EC9F-42B4-36D917653CE7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2" creationId="{446B436A-77A6-2BE3-14E1-B1EA61370266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3" creationId="{FA07DDEF-609C-7528-30E8-219FC22FF1B4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4" creationId="{F407C770-159C-1204-6738-76D60E282AE1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35" creationId="{AB9C2BA1-1AC1-49B0-5659-2AB985AFF0DA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38" creationId="{86BE0634-D975-1560-A916-FDD2F8780B33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39" creationId="{89E479BE-CA94-9527-49E4-920688B33A97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42" creationId="{D16F91CA-AD9E-EDCD-E2B4-85FDB401E152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44" creationId="{C97345DB-19C4-AB9F-4035-82238679B638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45" creationId="{04501B37-C298-4A5A-8DB1-F1E7FB0C1381}"/>
          </ac:spMkLst>
        </pc:spChg>
        <pc:spChg chg="mod">
          <ac:chgData name="ALHAMMADI Rayan" userId="2693ed4d-fabb-406d-a744-69ffe8ca3f4b" providerId="ADAL" clId="{FA91606B-3B24-49DC-A24C-20479DCBCA8E}" dt="2023-11-22T10:50:18.919" v="2144"/>
          <ac:spMkLst>
            <pc:docMk/>
            <pc:sldMk cId="2006535488" sldId="2147475709"/>
            <ac:spMk id="48" creationId="{4642788E-E9FB-BAF5-06BC-BCAD35241878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0" creationId="{E7C4FB5D-5B1A-7A73-F31D-1C7B46471074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1" creationId="{474F45C6-0D1E-757E-53F2-1A65D477E56D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2" creationId="{BA15E126-1E36-8509-DAA6-D8F10E1397D0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3" creationId="{B3CA43E6-269C-FBBC-8E25-A2B60788B2EE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5" creationId="{01272A1E-F1B6-4CC0-7D6F-47F8F684E3FB}"/>
          </ac:spMkLst>
        </pc:spChg>
        <pc:spChg chg="add mod">
          <ac:chgData name="ALHAMMADI Rayan" userId="2693ed4d-fabb-406d-a744-69ffe8ca3f4b" providerId="ADAL" clId="{FA91606B-3B24-49DC-A24C-20479DCBCA8E}" dt="2023-11-22T10:50:52.263" v="2188" actId="1037"/>
          <ac:spMkLst>
            <pc:docMk/>
            <pc:sldMk cId="2006535488" sldId="2147475709"/>
            <ac:spMk id="57" creationId="{D8B8DCF6-A001-4681-91DD-9515F8596355}"/>
          </ac:spMkLst>
        </pc:spChg>
        <pc:grpChg chg="add del mod">
          <ac:chgData name="ALHAMMADI Rayan" userId="2693ed4d-fabb-406d-a744-69ffe8ca3f4b" providerId="ADAL" clId="{FA91606B-3B24-49DC-A24C-20479DCBCA8E}" dt="2023-11-22T10:50:37.622" v="2148" actId="478"/>
          <ac:grpSpMkLst>
            <pc:docMk/>
            <pc:sldMk cId="2006535488" sldId="2147475709"/>
            <ac:grpSpMk id="30" creationId="{94D85D01-D258-38D2-F6C4-5592A3FC4F86}"/>
          </ac:grpSpMkLst>
        </pc:grpChg>
        <pc:grpChg chg="add mod">
          <ac:chgData name="ALHAMMADI Rayan" userId="2693ed4d-fabb-406d-a744-69ffe8ca3f4b" providerId="ADAL" clId="{FA91606B-3B24-49DC-A24C-20479DCBCA8E}" dt="2023-11-22T10:50:52.263" v="2188" actId="1037"/>
          <ac:grpSpMkLst>
            <pc:docMk/>
            <pc:sldMk cId="2006535488" sldId="2147475709"/>
            <ac:grpSpMk id="40" creationId="{540C4BED-DEC9-B818-04DA-F3B9CD51EE83}"/>
          </ac:grpSpMkLst>
        </pc:grpChg>
        <pc:grpChg chg="add mod">
          <ac:chgData name="ALHAMMADI Rayan" userId="2693ed4d-fabb-406d-a744-69ffe8ca3f4b" providerId="ADAL" clId="{FA91606B-3B24-49DC-A24C-20479DCBCA8E}" dt="2023-11-22T10:50:52.263" v="2188" actId="1037"/>
          <ac:grpSpMkLst>
            <pc:docMk/>
            <pc:sldMk cId="2006535488" sldId="2147475709"/>
            <ac:grpSpMk id="46" creationId="{3EAD5541-6747-1BE9-47A0-987B1390A98D}"/>
          </ac:grpSpMkLst>
        </pc:grp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2" creationId="{CCD50003-0197-322E-0B7B-5FE7DF216F49}"/>
          </ac:picMkLst>
        </pc:pic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18" creationId="{77E1F445-431F-1DCE-57D3-6BEA97FF5BD1}"/>
          </ac:picMkLst>
        </pc:pic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21" creationId="{C07DA5B9-969D-C045-0E5E-6C095EE419D8}"/>
          </ac:picMkLst>
        </pc:picChg>
        <pc:picChg chg="del">
          <ac:chgData name="ALHAMMADI Rayan" userId="2693ed4d-fabb-406d-a744-69ffe8ca3f4b" providerId="ADAL" clId="{FA91606B-3B24-49DC-A24C-20479DCBCA8E}" dt="2023-11-22T10:49:44.520" v="2136" actId="478"/>
          <ac:picMkLst>
            <pc:docMk/>
            <pc:sldMk cId="2006535488" sldId="2147475709"/>
            <ac:picMk id="22" creationId="{80218565-4FC5-710B-2A37-EDCE62AC1AEF}"/>
          </ac:picMkLst>
        </pc:picChg>
        <pc:picChg chg="add mod">
          <ac:chgData name="ALHAMMADI Rayan" userId="2693ed4d-fabb-406d-a744-69ffe8ca3f4b" providerId="ADAL" clId="{FA91606B-3B24-49DC-A24C-20479DCBCA8E}" dt="2023-11-22T10:51:20.816" v="2196" actId="1076"/>
          <ac:picMkLst>
            <pc:docMk/>
            <pc:sldMk cId="2006535488" sldId="2147475709"/>
            <ac:picMk id="28" creationId="{B30D929A-15C9-DCAB-9727-8DA571395AA3}"/>
          </ac:picMkLst>
        </pc:picChg>
        <pc:picChg chg="add mod">
          <ac:chgData name="ALHAMMADI Rayan" userId="2693ed4d-fabb-406d-a744-69ffe8ca3f4b" providerId="ADAL" clId="{FA91606B-3B24-49DC-A24C-20479DCBCA8E}" dt="2023-11-22T10:51:28.876" v="2199" actId="14100"/>
          <ac:picMkLst>
            <pc:docMk/>
            <pc:sldMk cId="2006535488" sldId="2147475709"/>
            <ac:picMk id="29" creationId="{BA8F4BC7-E6F0-9A0C-85AF-6DF9B61BE356}"/>
          </ac:picMkLst>
        </pc:picChg>
        <pc:picChg chg="add mod">
          <ac:chgData name="ALHAMMADI Rayan" userId="2693ed4d-fabb-406d-a744-69ffe8ca3f4b" providerId="ADAL" clId="{FA91606B-3B24-49DC-A24C-20479DCBCA8E}" dt="2023-11-22T10:50:52.263" v="2188" actId="1037"/>
          <ac:picMkLst>
            <pc:docMk/>
            <pc:sldMk cId="2006535488" sldId="2147475709"/>
            <ac:picMk id="37" creationId="{223DAD34-F59B-E0B0-52F0-8CFA7FCA4F94}"/>
          </ac:picMkLst>
        </pc:picChg>
        <pc:cxnChg chg="del">
          <ac:chgData name="ALHAMMADI Rayan" userId="2693ed4d-fabb-406d-a744-69ffe8ca3f4b" providerId="ADAL" clId="{FA91606B-3B24-49DC-A24C-20479DCBCA8E}" dt="2023-11-22T10:49:44.520" v="2136" actId="478"/>
          <ac:cxnSpMkLst>
            <pc:docMk/>
            <pc:sldMk cId="2006535488" sldId="2147475709"/>
            <ac:cxnSpMk id="23" creationId="{CFD2FC4F-2292-04E0-A53D-BD4AC06887FB}"/>
          </ac:cxnSpMkLst>
        </pc:cxnChg>
        <pc:cxnChg chg="del">
          <ac:chgData name="ALHAMMADI Rayan" userId="2693ed4d-fabb-406d-a744-69ffe8ca3f4b" providerId="ADAL" clId="{FA91606B-3B24-49DC-A24C-20479DCBCA8E}" dt="2023-11-22T10:49:44.520" v="2136" actId="478"/>
          <ac:cxnSpMkLst>
            <pc:docMk/>
            <pc:sldMk cId="2006535488" sldId="2147475709"/>
            <ac:cxnSpMk id="24" creationId="{7CD81B7B-92A3-1AB6-F6B6-A5E7937AA75A}"/>
          </ac:cxnSpMkLst>
        </pc:cxnChg>
        <pc:cxnChg chg="del">
          <ac:chgData name="ALHAMMADI Rayan" userId="2693ed4d-fabb-406d-a744-69ffe8ca3f4b" providerId="ADAL" clId="{FA91606B-3B24-49DC-A24C-20479DCBCA8E}" dt="2023-11-22T10:49:44.520" v="2136" actId="478"/>
          <ac:cxnSpMkLst>
            <pc:docMk/>
            <pc:sldMk cId="2006535488" sldId="2147475709"/>
            <ac:cxnSpMk id="25" creationId="{E07E15B2-47E5-1EE9-E014-6268870533FC}"/>
          </ac:cxnSpMkLst>
        </pc:cxnChg>
        <pc:cxnChg chg="add mod">
          <ac:chgData name="ALHAMMADI Rayan" userId="2693ed4d-fabb-406d-a744-69ffe8ca3f4b" providerId="ADAL" clId="{FA91606B-3B24-49DC-A24C-20479DCBCA8E}" dt="2023-11-22T10:49:38.526" v="2135" actId="1038"/>
          <ac:cxnSpMkLst>
            <pc:docMk/>
            <pc:sldMk cId="2006535488" sldId="2147475709"/>
            <ac:cxnSpMk id="27" creationId="{59E3157C-711A-6C00-2770-5DC9CCE984E0}"/>
          </ac:cxnSpMkLst>
        </pc:cxnChg>
        <pc:cxnChg chg="add 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36" creationId="{CB236137-9AFF-9D1D-4501-2190FD8BD37B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1" creationId="{A6E14BB0-BB55-C7E4-10F3-FE44EBA3EABB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3" creationId="{3DD3DE35-CCE6-B543-615A-203139934A67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7" creationId="{649C2EAD-B5E8-C51E-5AD7-C2CCC373E9FA}"/>
          </ac:cxnSpMkLst>
        </pc:cxnChg>
        <pc:cxnChg chg="mod">
          <ac:chgData name="ALHAMMADI Rayan" userId="2693ed4d-fabb-406d-a744-69ffe8ca3f4b" providerId="ADAL" clId="{FA91606B-3B24-49DC-A24C-20479DCBCA8E}" dt="2023-11-22T10:50:18.919" v="2144"/>
          <ac:cxnSpMkLst>
            <pc:docMk/>
            <pc:sldMk cId="2006535488" sldId="2147475709"/>
            <ac:cxnSpMk id="49" creationId="{5FCA72C1-E977-49D3-F74C-C286FCD8D3EE}"/>
          </ac:cxnSpMkLst>
        </pc:cxnChg>
        <pc:cxnChg chg="add mod">
          <ac:chgData name="ALHAMMADI Rayan" userId="2693ed4d-fabb-406d-a744-69ffe8ca3f4b" providerId="ADAL" clId="{FA91606B-3B24-49DC-A24C-20479DCBCA8E}" dt="2023-11-22T10:50:52.263" v="2188" actId="1037"/>
          <ac:cxnSpMkLst>
            <pc:docMk/>
            <pc:sldMk cId="2006535488" sldId="2147475709"/>
            <ac:cxnSpMk id="54" creationId="{B437EEDF-3254-E962-6D4B-E9007879097E}"/>
          </ac:cxnSpMkLst>
        </pc:cxnChg>
        <pc:cxnChg chg="add mod">
          <ac:chgData name="ALHAMMADI Rayan" userId="2693ed4d-fabb-406d-a744-69ffe8ca3f4b" providerId="ADAL" clId="{FA91606B-3B24-49DC-A24C-20479DCBCA8E}" dt="2023-11-22T10:50:52.263" v="2188" actId="1037"/>
          <ac:cxnSpMkLst>
            <pc:docMk/>
            <pc:sldMk cId="2006535488" sldId="2147475709"/>
            <ac:cxnSpMk id="56" creationId="{85A4CFB8-2273-C58B-C9FE-6B1F6B7C392C}"/>
          </ac:cxnSpMkLst>
        </pc:cxnChg>
      </pc:sldChg>
      <pc:sldChg chg="modSp mod">
        <pc:chgData name="ALHAMMADI Rayan" userId="2693ed4d-fabb-406d-a744-69ffe8ca3f4b" providerId="ADAL" clId="{FA91606B-3B24-49DC-A24C-20479DCBCA8E}" dt="2023-11-22T07:30:49.657" v="22" actId="1035"/>
        <pc:sldMkLst>
          <pc:docMk/>
          <pc:sldMk cId="2361175750" sldId="2147475711"/>
        </pc:sldMkLst>
        <pc:spChg chg="mod">
          <ac:chgData name="ALHAMMADI Rayan" userId="2693ed4d-fabb-406d-a744-69ffe8ca3f4b" providerId="ADAL" clId="{FA91606B-3B24-49DC-A24C-20479DCBCA8E}" dt="2023-11-22T07:30:49.657" v="22" actId="1035"/>
          <ac:spMkLst>
            <pc:docMk/>
            <pc:sldMk cId="2361175750" sldId="2147475711"/>
            <ac:spMk id="2" creationId="{D0110DB1-D048-6F22-44FA-5AF2C915ED83}"/>
          </ac:spMkLst>
        </pc:spChg>
      </pc:sldChg>
      <pc:sldChg chg="del">
        <pc:chgData name="ALHAMMADI Rayan" userId="2693ed4d-fabb-406d-a744-69ffe8ca3f4b" providerId="ADAL" clId="{FA91606B-3B24-49DC-A24C-20479DCBCA8E}" dt="2023-11-22T10:40:44.682" v="1925" actId="47"/>
        <pc:sldMkLst>
          <pc:docMk/>
          <pc:sldMk cId="315522930" sldId="2147475712"/>
        </pc:sldMkLst>
      </pc:sldChg>
      <pc:sldChg chg="addSp delSp modSp mod">
        <pc:chgData name="ALHAMMADI Rayan" userId="2693ed4d-fabb-406d-a744-69ffe8ca3f4b" providerId="ADAL" clId="{FA91606B-3B24-49DC-A24C-20479DCBCA8E}" dt="2023-11-22T10:57:26.554" v="2283" actId="207"/>
        <pc:sldMkLst>
          <pc:docMk/>
          <pc:sldMk cId="1919742960" sldId="2147475714"/>
        </pc:sldMkLst>
        <pc:spChg chg="mod">
          <ac:chgData name="ALHAMMADI Rayan" userId="2693ed4d-fabb-406d-a744-69ffe8ca3f4b" providerId="ADAL" clId="{FA91606B-3B24-49DC-A24C-20479DCBCA8E}" dt="2023-11-22T10:56:04.056" v="2253" actId="20577"/>
          <ac:spMkLst>
            <pc:docMk/>
            <pc:sldMk cId="1919742960" sldId="2147475714"/>
            <ac:spMk id="2" creationId="{A5CAE857-D81E-7483-79BD-CFEAD03DB6E4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" creationId="{3BE9C830-251D-745C-EF3A-D5F1A3767E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" creationId="{696A0B9E-6B01-9797-9C06-D4D08FED74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" creationId="{D861170E-E0BE-A6C4-B1B5-760E9E16D8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" creationId="{1A207566-C8BC-8DAA-7CB8-1548CDE520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" creationId="{2F83C7CA-DFE9-1FCF-002A-DC86AB07D59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" creationId="{0272A5DA-E1FA-2B5B-CAE2-8D2AA0CEBDE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" creationId="{E77D86A9-E45B-A94F-60A5-6AFA82CC46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" creationId="{3FD75800-782F-629B-6ED3-AD532980B4F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" creationId="{ADB26D11-4A50-E30C-F729-DE759CE66B8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" creationId="{B66DCC11-75AA-639B-BA52-8D2E5D6C474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" creationId="{A3C8454A-F755-647C-E460-E6BD556E283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" creationId="{C504DF4A-BC25-7534-5438-76944B9E2C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" creationId="{AA871D4E-FC1A-83FE-4F06-430067F9DB8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" creationId="{8E30F7F3-8B92-0058-401A-3BEADC8E9D2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" creationId="{CE389BE0-B033-483A-1E70-AF5B658DA73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" creationId="{C42A1B88-544C-CA4F-FD12-C0DA03C905C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" creationId="{53B8A086-18F1-370F-DA44-7E43619A42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" creationId="{C478D3A3-5DCF-545F-9E65-97BCF51547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" creationId="{7FE0721F-F4D5-AE0B-D962-A6F4B481B7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" creationId="{C7ED7F87-4458-3CB2-8C41-BC6A6C4C9C8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" creationId="{9A4E4448-A4FF-A915-9A9B-A291719687A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" creationId="{F5583EA0-5AB0-6114-A242-874670BADD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" creationId="{FE2A4D8B-12B7-F507-224B-9665018C1ED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" creationId="{CED21213-E0CD-2FD8-3C55-0E3BF9E79A1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" creationId="{D86963ED-50DE-441B-23AF-0DD348F73CF4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36" creationId="{564611F6-0526-9299-C854-C2BF90461753}"/>
          </ac:spMkLst>
        </pc:spChg>
        <pc:spChg chg="del">
          <ac:chgData name="ALHAMMADI Rayan" userId="2693ed4d-fabb-406d-a744-69ffe8ca3f4b" providerId="ADAL" clId="{FA91606B-3B24-49DC-A24C-20479DCBCA8E}" dt="2023-11-22T10:56:30.384" v="2272" actId="478"/>
          <ac:spMkLst>
            <pc:docMk/>
            <pc:sldMk cId="1919742960" sldId="2147475714"/>
            <ac:spMk id="37" creationId="{550D0F9A-57A7-89D0-F624-6A8E5CDC478D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41" creationId="{909B7E7A-CA98-6620-CDA9-32978CC6DB45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45" creationId="{7EFC1838-8799-EF2B-91FE-D75E2829D568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49" creationId="{61A9393F-2D82-088D-5F00-091C19B48E13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53" creationId="{FD36BF55-8D02-B189-47AA-1D9E2C5F78E4}"/>
          </ac:spMkLst>
        </pc:spChg>
        <pc:spChg chg="del">
          <ac:chgData name="ALHAMMADI Rayan" userId="2693ed4d-fabb-406d-a744-69ffe8ca3f4b" providerId="ADAL" clId="{FA91606B-3B24-49DC-A24C-20479DCBCA8E}" dt="2023-11-22T10:56:28.266" v="2271" actId="478"/>
          <ac:spMkLst>
            <pc:docMk/>
            <pc:sldMk cId="1919742960" sldId="2147475714"/>
            <ac:spMk id="57" creationId="{D31B65C8-8899-A3F7-A8EE-92A192BFB56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" creationId="{F181AEB1-3E0E-871A-C460-B5EEBB3E445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6" creationId="{4BDA06D2-9F93-0BAD-878F-E2B23A79A7A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7" creationId="{8DCE94CE-1CC1-93C1-8BC0-0DA036D238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8" creationId="{761229F9-078E-7D87-BB41-00DE3352374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89" creationId="{E2223BD8-427E-D800-597B-465F5A7C609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0" creationId="{EEC08832-7B68-ADE7-7D45-B52D0AD03B0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1" creationId="{34A5A018-C9C4-99EF-AC29-F826C228B98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2" creationId="{75CD183B-ECE5-EED8-AEB5-C5F9CD6FA3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3" creationId="{2EE27560-BD18-9EE6-32C4-D1424F6B35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4" creationId="{28F8E877-872C-60C0-9051-B85B6B541D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5" creationId="{DFDFA990-B3D4-DCEA-03C5-B645C4A15E8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6" creationId="{AA35E984-FA9E-9C3C-52BD-CE95CB181D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7" creationId="{C5084E1A-22DF-C3E7-3BEB-C552A4CFF4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8" creationId="{B97282FF-E1DF-6353-BBB2-E12B4140C7F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99" creationId="{FEAEC2EB-B097-A116-E249-DB6D9F16B2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0" creationId="{2BA6341C-0872-8138-D85A-16D181F8D5E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1" creationId="{BB9A15A2-FD6E-5197-91AD-6741B11EF72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2" creationId="{7DAEC10C-2C58-D992-7073-A1F908476D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3" creationId="{1F01AE68-87BD-C8F2-CF52-C15E51E228F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4" creationId="{9FD8E474-3350-F1A5-E06F-7CF5B5EA75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5" creationId="{2D22A797-2BAF-5B97-D004-08CC1F831A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6" creationId="{A065A453-D483-18CF-ACA4-EF8C58D6E67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7" creationId="{B9EABFF1-7F8D-1743-BADB-5BAC4F3D12A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8" creationId="{B779C660-13D5-F2E4-620B-1D51536E809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09" creationId="{DC821B91-942F-5C55-590B-4FF55592800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0" creationId="{66E69CEE-3911-7AB8-A150-2C62D6C9D7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1" creationId="{DA66877B-BED9-4F5D-C47F-7E9F19513A3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2" creationId="{CED81D8C-B1ED-F98C-6334-EA2C40A96F2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3" creationId="{179DADE3-BC81-BBF4-7D20-3DB9C41313F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4" creationId="{7384C880-145A-55A3-6C32-24B69BF2DCF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5" creationId="{21E697C8-B1CF-4D00-D8F8-AE7697954E0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6" creationId="{959CCEF5-94CC-700D-8352-732FA71D3A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7" creationId="{D43C99F9-7D03-F48E-0674-F04BDEF3C39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8" creationId="{F6C21813-4576-4AA4-0670-F68C1BE0AF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19" creationId="{CF96A693-46D4-75C5-AF5F-A5885030977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0" creationId="{F888C9A4-6D48-A838-EC7F-12EF83F8D98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1" creationId="{E3A9C34E-B198-E76C-943C-764D80A26F0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2" creationId="{309F10DF-F619-8978-803F-5ED19C4D0CD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3" creationId="{CABA415B-B3F7-8E78-E86F-7A5F3C3E52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4" creationId="{354A4B55-6AAE-3DF1-5DB2-5AD1AD463B5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5" creationId="{D2BDF7D3-9A0D-3F80-76B9-66D30246ED9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6" creationId="{D2A8686A-69A1-F20B-417A-513705440D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7" creationId="{F6448DF7-E3B6-48C1-88E7-EB0118C639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8" creationId="{7FADC27F-6EE3-4D3D-CC4C-DB147736EB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29" creationId="{279F45AC-A494-3024-65E1-02D3DCE60B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0" creationId="{14B01B30-3973-2530-6A39-78225581C2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1" creationId="{533625B9-187A-49B1-DCEB-CB680DAE16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2" creationId="{A424C52F-A780-E8E7-CFA9-5A366FC6E28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3" creationId="{5A82F77A-FD0B-9024-C782-EFAFA74E897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4" creationId="{593F5E17-9F94-56C0-F028-1278251AB36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5" creationId="{EF2F613F-6B53-F3BB-E6F0-937AD9F1959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6" creationId="{5586AF52-0561-A468-FD33-0696957A9CE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7" creationId="{34D1C2BC-A164-7269-2D0B-9C40921AF3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8" creationId="{17160B1F-D51E-3A46-A3D5-EC6EA6B29C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39" creationId="{8BC2376C-9945-8179-5112-A658EA3FAB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0" creationId="{DD356C59-14AB-4977-16FB-30DFBA997D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1" creationId="{3977268C-A5BB-CF97-23EC-A74FC3B9798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2" creationId="{8631F4FE-C16B-BBBE-E466-3AFE074D0EB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3" creationId="{07C898AB-3589-E0C3-68CC-AB298286BF6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4" creationId="{A795A1E1-F56A-E4C3-A700-0BCAA3D06A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5" creationId="{A3F400A1-ED90-D20B-2089-D96B9D69BB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6" creationId="{F9754216-0E94-159E-5C87-D5C061A368A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7" creationId="{EF9571FB-9795-295A-F150-03E4F015288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8" creationId="{1D4E03AB-C444-0527-6F6D-FF05D6A7E12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49" creationId="{BF1E29A2-CF25-FC57-530E-1E0540C40E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0" creationId="{A425289E-DCCA-DF34-A318-6BE6E338F89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1" creationId="{BFA2DFF6-D2AB-03C0-D486-CDD449F3F3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2" creationId="{6798247E-3370-45FF-F12F-9368D3FFF1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3" creationId="{1C0EBDF3-8246-A0F0-371E-6874D34E02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4" creationId="{A27E7B3B-BD87-51EB-BCE6-2BC01130040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5" creationId="{D4C30C61-F769-BA1D-93F2-E0449B2B637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6" creationId="{409231B7-52B9-7FB3-302F-037F0728AF4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7" creationId="{4D01BA9A-80D1-485F-1AC4-39D91FEBD0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8" creationId="{ADBFC281-F9D8-3F76-2DCE-18293374412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59" creationId="{90D2D426-EB93-779A-8EBA-A73AD8DAA0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0" creationId="{B1D71FE7-5672-9EE8-A3DE-B65D50C5F8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1" creationId="{0D8ACA2B-E284-C74A-60B9-FF469ECB244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2" creationId="{7985BBDA-F598-FEA6-9922-F8509604B0C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3" creationId="{F81E9356-3E69-2406-4660-FD3C38BF20E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4" creationId="{D8DB9400-A323-AB0A-FE0F-A51B1DCD58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5" creationId="{2CA6E770-9900-1EFD-2F78-63D2EEACAE0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6" creationId="{3A7863AB-6B50-9EFA-17C8-0CDC7B36AE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7" creationId="{EA1F0852-C292-2002-3A83-089F2CF7DC7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8" creationId="{D23D8D2C-5B71-4A4D-0F07-25AA4EFC6B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69" creationId="{C78445A2-9B96-405F-5D38-8BD0C87FF4F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0" creationId="{41DC1E32-439F-C6B2-D93D-EB28C9096D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1" creationId="{6B1DA347-EF53-7146-AAE4-374B72DF113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2" creationId="{8C2761C1-E693-2C46-8900-2D73CFD1ED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3" creationId="{5F8223EA-CDD7-4738-72BC-8FA2AE3A2A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4" creationId="{4B3B7B34-9A8F-E465-5202-D44F3EFCFE2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5" creationId="{5B2C0928-A100-0A33-EA82-4159FD5204E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6" creationId="{2FD038E6-10CD-49BB-CCA7-5AE67181EC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7" creationId="{63718209-DB89-1934-51B5-B58549415D7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8" creationId="{A55B228C-E294-60F9-9E1F-B1B05138D98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79" creationId="{17BC9732-6A22-F0C2-9023-CE0681C0F56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0" creationId="{BD37A253-DBBC-7797-ECE5-01D300B35C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1" creationId="{97604FF1-5C1E-3562-F0E2-0C57C8FD92C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2" creationId="{B7CCEC18-F954-0F26-C587-64DD7FA1AC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3" creationId="{825C11B6-56F7-E05D-368E-6901F1ADEAE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4" creationId="{A70F73CD-1A1E-7F77-D7A7-42F3D2D569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5" creationId="{5C4643D6-AA42-05B4-270A-EF70B44253D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6" creationId="{1E36C8BF-20B7-1D7A-7867-63D1E2EA4DF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7" creationId="{54F2E42E-DC9F-C965-BA6B-412237B0D20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8" creationId="{AB51E9B7-1081-F835-9551-805E4B89A1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89" creationId="{4565A86D-F8D8-7BD6-B5A0-0C9018641E7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0" creationId="{02EABC6B-F900-E4FB-6220-5CF140EE6C8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1" creationId="{86BC3532-2878-6D3C-10A7-7B44F18D2C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2" creationId="{B44012B0-CA0F-F614-409D-AE714B70A7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3" creationId="{13DE2F05-BC93-AFF0-DD13-9C6F9CD186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4" creationId="{586B5CC3-E652-0B7E-E267-C0563BF9E5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5" creationId="{4E663803-5C5B-2A9B-3F6D-08594C7048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6" creationId="{C11642DF-6714-0C42-CABC-130446F52F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7" creationId="{D3C25FC7-517A-B77C-0C00-CE441B724A3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8" creationId="{EDA20109-D82C-47C4-D0CE-B62C2344DF6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199" creationId="{A84DE89E-D987-15DE-0AD9-693985AA024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0" creationId="{E3621A62-BCBF-6033-9A03-026AA128200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1" creationId="{BE8F73D2-3475-9E49-31D5-4758FDD5E30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2" creationId="{513F646B-273D-CA45-F3E9-BBCEC909382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3" creationId="{A27C6109-2C5A-684B-9A44-1646B6F677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4" creationId="{F81F5CFF-8E63-0AF5-98BB-7728E4E6B12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5" creationId="{22A04293-CA0C-21D5-7221-C7EFD8CBB30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6" creationId="{B5E2157F-226E-7741-05B9-2A09D4B2C1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7" creationId="{D3BA3B87-31CB-8B04-3DE9-19DE4BD4827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8" creationId="{7269411D-0132-51A7-F0F9-28331DF7362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09" creationId="{E57B69CC-27C9-7212-A028-EB8135D7D6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0" creationId="{33EEE93C-A672-EE03-7D09-AC09F23302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1" creationId="{A7161B27-2CFD-FB72-8E92-4F7C3B412D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2" creationId="{F708E8D6-5826-40E6-143D-4F02C84FF9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3" creationId="{42448DFF-A751-8F4B-8423-65D3B8F86AE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4" creationId="{04BB382B-0F1D-E33D-B86C-ADB188BF5B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5" creationId="{783D66BA-7EE4-12CC-0BA1-9E3B0795CB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6" creationId="{F87EA49D-387D-40A1-6C7B-5FF55769B29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7" creationId="{3D836F77-56D2-C925-8E6A-02D6E98F119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8" creationId="{59A42585-9FEB-EEB8-C64D-CC60383304B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19" creationId="{80572129-44A4-3422-AF1E-D2A8CA821C8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0" creationId="{5ED5A37A-CC2A-EA03-120A-4E99955DF8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1" creationId="{7802157D-57C1-2A62-4326-D0B69C4499F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2" creationId="{76533047-2A06-DCFE-7AF0-9D4ACC1E0D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3" creationId="{C90B5CB2-2A37-85E9-3DB5-868CB94D8A8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4" creationId="{1CD005CC-6855-3B5F-495F-4E843534E1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5" creationId="{53475048-128C-8A13-6F06-F5AECEB26A6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6" creationId="{E5EC425C-5C63-5E4E-5B29-3EEDF6AED32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7" creationId="{2A8E2AC4-0733-CCA7-FA96-2B25656B6F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8" creationId="{DD751DF1-C35E-3E2E-A1BD-E1336F8AFA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29" creationId="{DAF0E4CA-13E6-9753-2B86-0C047AB646E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0" creationId="{E4FE0777-E1F8-8007-9216-02AC9702827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1" creationId="{B9A52B3A-30D2-30B0-8649-5A64584FB65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2" creationId="{8FEAF5E7-A273-41E0-5D36-C319486ED8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3" creationId="{5FA09486-3FA2-D2BA-1B46-59BC6EA2BE0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4" creationId="{97452ED8-566E-B95C-199E-BF931C87232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5" creationId="{D2C9C9E2-3067-2C40-C169-75121607F8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6" creationId="{461ABCC2-B789-DA36-D95A-EC4F934F1C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7" creationId="{18400B39-090B-3272-7607-7085AEEABB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8" creationId="{DF4A90AD-C8A5-C007-56D2-E08C5D6A6D8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39" creationId="{36A4E3FD-E4B7-B1D6-A2C1-81F40D9D444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0" creationId="{B94D107A-FBE1-E700-3088-3A66550D1B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1" creationId="{79FAE114-E114-38D2-84ED-E1F38A8BAC8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2" creationId="{6745EAFE-BFB3-2D45-A0D4-8684C20A90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3" creationId="{4E699555-0AAE-B0EF-CCC1-1253FA89E8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4" creationId="{E75A39A8-05FC-167F-1ABE-BC9A5DDB3AC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5" creationId="{8434AA99-4A5F-0468-D494-EC33201908A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6" creationId="{EE1DD4E8-1F56-9019-92CF-C63139F9B6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7" creationId="{2B1DF92F-7846-11E9-46FB-0692BEAA272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8" creationId="{1CD85DEB-427C-CF2B-B541-8050644D228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49" creationId="{FFAFF60A-03B0-A0ED-8DBC-F1BFAB441E8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0" creationId="{A367601C-8FD5-1ECE-7BA1-E014FE382B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1" creationId="{ED21B1C0-DE0C-546A-68C3-D6AC7E1DB29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2" creationId="{A8BB5F05-3EA9-CF12-6217-C7E9C5B9B3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3" creationId="{84AC87A0-F44A-F2EC-99D5-A377B2E0419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4" creationId="{894726F2-C827-6968-4B0A-6AD11B8F5C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5" creationId="{2BCA473C-EC70-9146-01B1-EEF12348B5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6" creationId="{B606E329-1C30-1107-0E7A-B27842158E8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7" creationId="{1B0396BE-D506-52C0-D3D7-7B557724C9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8" creationId="{09905C11-E340-69EA-CB1C-3400A09CF3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59" creationId="{02ED01A8-57B9-279E-36F7-5C341D1D25F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0" creationId="{8D912A2F-8EC1-B990-D958-B6EA478903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1" creationId="{DC3659C3-C4E2-1DB1-98AE-100E9EB6DC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2" creationId="{088F7B5B-A74A-C961-957B-A5AA7377D5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3" creationId="{ACE27F06-7364-C4D5-E822-8247766418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4" creationId="{2464E3ED-4F03-243A-D9D2-C7776898EC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5" creationId="{0234D4EA-5F24-314C-6D71-2D1E76AF7BF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6" creationId="{D6729A3D-EEBB-A9F4-AF63-9FB60F58957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7" creationId="{EBFC637E-AA7C-057C-AD09-A0229F6804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8" creationId="{6EECEAEA-A732-0B0E-C305-FF701446A06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69" creationId="{BFC26DB8-B3C1-B4A8-596D-8EEAB5565F5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0" creationId="{F3E265A0-B71B-92EE-A390-C5F53A2E74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1" creationId="{7CA0A21D-6514-1C39-7A9B-6F35407927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2" creationId="{558F95C3-62CF-893C-FD18-0C5647FA357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3" creationId="{C22DF063-C560-B16D-583A-C34A8E53AD6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4" creationId="{5F24BF48-5254-369D-1075-EA8987E385B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5" creationId="{AFA69912-1B13-C22F-9F65-85DF7FB0643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6" creationId="{F15A913B-5123-0BE2-DE5F-5458BD1EC13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7" creationId="{B86C5664-A2CC-B9A2-268F-34ECD0701D9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8" creationId="{4F81BE0C-6CB5-6E2C-A858-147CDD58BC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79" creationId="{AEA03220-6AE9-4E9F-F7BF-44CD8C385CE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0" creationId="{683D1339-C8BD-B65F-89A9-7D5C84F6F6B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1" creationId="{BF6CAA1F-7D06-9E57-EC13-9EE2F9D8CC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2" creationId="{4BE5D4A2-EF8B-AA22-50E2-7812BF81349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3" creationId="{1B9025FE-1E93-C779-A229-8F3F19B667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4" creationId="{58FBE27C-6DA5-3E76-79DF-CCD769A7F1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5" creationId="{1BAA27D7-DC4D-3D7A-A763-5B14B6C0453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6" creationId="{E36180ED-11D9-5DFF-BE3B-3630202DF1E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7" creationId="{A3ACED4B-E6B2-DC24-51C7-160132B5416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8" creationId="{D9B793E9-D1C8-92CA-4FBA-B1AAEA180B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89" creationId="{9A181699-8536-7FE3-564D-51F44C5FD7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0" creationId="{A6CB698D-09B6-39E7-BF08-6682DD141AA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1" creationId="{757F2A32-6985-BB88-9F81-98709DAA63C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2" creationId="{06AF2ACE-3831-F583-6F82-9E31CA818A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3" creationId="{7E408068-B4B5-950E-DCA5-D1385EB33AC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4" creationId="{67567B6C-E25D-E405-CE4C-C7B14CB1527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5" creationId="{C2BB9777-BC06-4A55-B8E2-F1E1B7B5BA8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6" creationId="{FA9F645B-BA9D-235E-DF5C-55870C57462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7" creationId="{809F82EE-F1D0-EBBF-E659-BC047B1E49A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8" creationId="{08152803-6A87-DFC9-684D-56E1BAC44C0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299" creationId="{A63364E1-7699-08BE-D651-67786797D6F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0" creationId="{C0DBBEF4-D6D0-A579-A022-52946C2E9E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1" creationId="{922CE0B9-B846-C430-DD32-79EE9B1163C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2" creationId="{FD0FF62E-7659-6A7D-312C-9DBFBC15B53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3" creationId="{8BD728FC-0EB2-995D-16F4-21FB174DB1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4" creationId="{26E4DCB4-8DAF-83A5-7592-CE39830D401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5" creationId="{7248E6CF-93E0-E592-A491-B9110088529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6" creationId="{A2E76706-01B7-2215-0405-5B17F8AA8E8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7" creationId="{1129CACD-D2F0-4255-2CF2-EBAA44B1D0D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8" creationId="{3C7B4559-D8A6-48C6-174D-BE8EBD9004D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09" creationId="{31F038FE-6E73-777E-0C80-717AB35D19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0" creationId="{A84EC9D8-0897-B986-B1DE-F21F915B494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1" creationId="{1A4B7BCC-4E93-F6F5-AA37-83FAF784C6E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2" creationId="{C4A6D11D-CB9F-CEA6-2AE3-97080E61E4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3" creationId="{37019085-DA69-8492-1F0C-B9C32A22619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4" creationId="{82771DAE-6CBF-B83A-2273-CB140F3279F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5" creationId="{473EC860-E041-96FF-5181-7829C79A625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6" creationId="{79A26514-094D-0F0D-3794-2B0014C3D6D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7" creationId="{47FA7036-A8DE-098A-A76C-8306A61246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8" creationId="{41A8CC76-5EE0-3A65-9652-5D1928F4CE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19" creationId="{6389CFB8-77CF-6E60-2056-C592BB8D2F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0" creationId="{487C47A1-6D77-1B94-39B0-F811667AC20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1" creationId="{770C4E09-CED5-BC85-C08C-5DE30AFB4E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2" creationId="{6914A5D9-B388-46F6-6320-301F2A4B82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3" creationId="{E232D4B6-656A-72CB-C955-5CBF41FDF3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4" creationId="{E651281C-1787-CB00-5C93-BDBFC16D161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5" creationId="{DE0E5522-A98E-7E4C-D197-FD5BEE613F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6" creationId="{2666716A-5A44-5251-9417-02C9CBCA98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7" creationId="{524C30B3-58AB-ADCE-CE48-38A50503C68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8" creationId="{DEF6C6B1-AC1F-6347-2ECA-1BBA595271E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29" creationId="{0CF62820-E17D-5CEB-D7F9-AAAABA6E8C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0" creationId="{B4EA1CCD-B7CF-C8DA-EB9C-748A5F534D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1" creationId="{8821B4CA-939C-59B3-929F-F8D6AEC222E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2" creationId="{F4B101BC-A1F2-C9B5-C993-7C60DE38C6D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3" creationId="{EF1BE1A9-E22C-7CB4-A6F8-F141E7485F6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4" creationId="{A39581C9-6EAA-FD87-B7E5-807C638AF56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5" creationId="{11D2F08E-B37A-EF36-AC82-1E06168A53E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6" creationId="{B07C7F96-4607-106F-FDB1-66567381F5B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7" creationId="{AA5B8732-F37E-1180-9BE3-33C26FC71C7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8" creationId="{5F96B3EE-F6B6-1C9A-23AE-ABA82E6642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39" creationId="{2DDA9514-ECB2-CD8B-1E28-A4A4709DA3B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0" creationId="{51D2B138-2715-40D6-E3DD-368044DFB87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1" creationId="{002DF5D3-9449-CDFB-5374-5E9CF15A4BE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2" creationId="{5F2AA3FE-AD16-9194-4546-A961C371694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3" creationId="{3219BC85-E6A3-9D1E-CFC2-5904F97BB3B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4" creationId="{D6330782-6CC3-AF4B-8E13-B2C1ED47E6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5" creationId="{11E5C941-5449-882E-5E20-3C2040916F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6" creationId="{6E953C8E-613B-4ADF-EA1C-CCB3E73F66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7" creationId="{BCE00C6E-7050-7F6E-AE84-34E311AAA2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8" creationId="{7753B34A-3411-4E1F-61E5-D3E0ACA3DE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49" creationId="{03CCD54E-2B47-5101-171D-C60620D6BF2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0" creationId="{5812A3B6-34B0-0A70-57C5-E391506C56E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1" creationId="{68682F24-7451-88BB-9693-CBD726E42E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2" creationId="{381348B5-A830-F52A-542A-843F82B8B72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3" creationId="{1B5C0CDE-C9D3-3498-D131-D403CFBD65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4" creationId="{D692FA0F-34C1-FE78-8AB1-93C1EEF9E4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5" creationId="{6B248D2D-ACCD-AC5D-1FF7-D9073B42BDA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6" creationId="{4ACCB8E6-067D-7F29-3271-90884D64C7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7" creationId="{BE77BCDE-A574-C1E7-9CF8-628923F989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8" creationId="{28F2E1DC-51F9-A681-F218-CC0F12DC5A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59" creationId="{DD256754-3528-5497-35F6-7BCB848E5D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0" creationId="{9FD46DB2-147F-B544-C4B5-B8414C01906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1" creationId="{758C5953-CFDF-213B-34EB-7DAD98F5FC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2" creationId="{B77271D6-EA30-F91D-21DC-F5F176222D6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3" creationId="{12CD1A0C-963F-5D7E-91C0-00262AE5F31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4" creationId="{08E0FC81-0C99-0D77-DC11-A8FD0E95039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5" creationId="{1C293D04-8E92-231D-2E08-B0AD07BAC0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6" creationId="{8D7B8B33-F4D7-8CD0-66D9-CA266542B3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7" creationId="{F4B94663-2704-3D08-720E-B77C63C687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8" creationId="{3DE9412B-44D6-B86D-5F20-28EBCBB521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69" creationId="{E8E7177B-D4F9-2633-B5B7-D4502ADED0D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0" creationId="{FC4B0F5D-DF4C-C591-0F3B-0355D6941FE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1" creationId="{D4E4CC99-D4CC-F4DC-445F-C66B960C0F0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2" creationId="{66046505-724B-8EEF-F592-49C98AFA1DC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3" creationId="{38E52DAC-8787-A84D-4ED9-F8838983346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4" creationId="{83682396-2538-A080-6568-233C607E064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5" creationId="{9080CC8A-4353-6D8D-CC18-4F9B05A35F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6" creationId="{47A0A933-E5E3-D501-592B-A32975587E1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7" creationId="{EEA2259D-7677-DD12-E89B-789EF041A66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8" creationId="{D2AF8F34-9BD9-B7AA-CFAB-14D1BB27B2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79" creationId="{2B3013A6-FD9B-4177-7ECD-40FC35B0E39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0" creationId="{729E4158-60CC-4294-4195-31C431F9B2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1" creationId="{0390E30F-8B23-45F6-D2E8-EA45DFE246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2" creationId="{956111B3-5229-B906-96ED-91DAA9D6596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3" creationId="{D4FD73B2-EA76-E4E7-04E2-FFE3A7EB9E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4" creationId="{A8885E11-B942-6C67-2117-2ACF8E74710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5" creationId="{034995F3-9D7F-C601-A942-9F884847C0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6" creationId="{72847B1C-6C11-3AC8-10EE-01CAC362BA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7" creationId="{538C6D5C-DA16-DA72-BDF3-69F94CB9B0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8" creationId="{D2776E9C-E5E5-4F6D-7EFD-616C24B4B7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89" creationId="{66BA7F89-1C38-57D4-9D8A-4657674383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0" creationId="{4163AAB4-6A10-4CDC-EFA1-B88BCB26B83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1" creationId="{D0F158DE-7172-C385-325F-6EF3B4E17B1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2" creationId="{961281AE-3E94-33B9-7E25-6D3177DE819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3" creationId="{CCF1D6F3-A213-01A9-4C0D-84A0489F082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4" creationId="{E60617CF-0381-30B3-274D-0B11B98DFF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5" creationId="{F5A4EC5D-DDF6-6D24-2E11-BCF1BF9498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6" creationId="{FC69350E-D707-EA26-150B-23DE9D6211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7" creationId="{9EB7BE75-5477-CF13-6251-73D19CE215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8" creationId="{820F51CD-03BA-9F00-6FF2-DBB0C3725CA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399" creationId="{B1FDDA83-47C0-6AE1-1E2E-6F3334D0C5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0" creationId="{1E7C88DB-13BC-A75C-67A8-6769170BD6D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1" creationId="{BD1C53D3-C62E-58F7-5334-A019003ED7E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2" creationId="{C5DC5B80-7C2F-49DE-B803-294BF447CB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3" creationId="{31A39918-0B8E-8026-3CCC-B994C4C039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4" creationId="{277CF7A1-747D-9D96-AE80-B5E8DFAD914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5" creationId="{845CFC1F-F5B4-EA35-169B-0E8DFDA5B6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6" creationId="{79E5BE17-A639-AAAD-D096-F3D6D6E9F1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7" creationId="{ADDF2561-867A-89B5-7FAC-ED02823EAC7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8" creationId="{79C4C939-655D-D4C7-F67F-753EEDB028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09" creationId="{32FE3881-2EE0-FA4E-F395-9085CEF357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0" creationId="{262CA1E8-17C4-9E7C-9356-266ED869977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1" creationId="{A9FF04FE-0F23-478E-40F0-84A48770189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2" creationId="{54AB3E1C-9D7C-12BF-1DFC-B75F0EDCA96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3" creationId="{8AB62B4A-A789-07FA-33B2-9832F7B55FC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4" creationId="{C006B499-9629-5809-DE31-4D05BC034B8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5" creationId="{05A4AE54-0BBB-D5E1-4C9B-FB00547C34F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6" creationId="{8D089875-F426-D786-F60E-3591E646EA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7" creationId="{B9E7A9F1-01D8-7A4F-0027-719E002246A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8" creationId="{F5A8AD1F-DC8F-22D5-D42B-0183F13714E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19" creationId="{01647F71-AEE2-6E27-D103-93CB5D8D95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0" creationId="{03A609F5-F11F-E127-DF89-B4C9A9355C9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1" creationId="{2DE24866-ADA0-5241-A55C-F4F0A9482BD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2" creationId="{97186912-1C47-4A1B-D01F-6DB66E95875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3" creationId="{6557D00D-6A21-8996-62F7-80821737775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4" creationId="{2246E31C-C42E-38A6-1BD5-790587FFE37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5" creationId="{B296B6DA-92E2-D6CD-5718-98B713ECD8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6" creationId="{20DD8993-1A77-BE90-43C3-2D87F4A1E7C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7" creationId="{30E7D067-EB35-F692-6B39-D18B385D365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8" creationId="{D07A82D3-F47C-D481-4864-0D93E009B2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29" creationId="{06E6183B-F167-554C-3E12-D4E6B754704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0" creationId="{B08772E7-1336-89C5-8D95-32B39DB772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1" creationId="{80326803-D6C5-8301-992C-3670F1788EB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2" creationId="{1EC96CAF-DCD1-469C-0E64-8BA288A9103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3" creationId="{0F293178-BB23-87C7-6576-0F3486B7F8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4" creationId="{6A8B5279-512B-FACA-E559-F87A45D04CC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5" creationId="{60D79E98-DE5C-6E13-811B-098B4DDC47F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6" creationId="{228134F1-55F0-B9A3-9D8F-66384E5DF2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7" creationId="{9226AAD2-311F-7AFA-1247-A959E2704AC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8" creationId="{546899C1-026F-4AED-B447-F199BE71032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39" creationId="{6C1FB6A3-1F9E-E1A7-884A-7B3DA7D9C1A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0" creationId="{85F09379-5B68-1763-95AE-78399FB2BB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1" creationId="{F952180A-0C44-6D3F-75F4-5B038A55948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2" creationId="{FA05B5EF-FF7F-AA67-F605-AD47E770B00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3" creationId="{AC583694-2E5C-3560-A5F4-86BBB93D70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4" creationId="{42FACC5A-4D72-C8CF-E432-F03111FAC93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5" creationId="{82628F1C-8DC2-913F-3F75-A5A6B77833C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6" creationId="{7E9A7DA7-8E7E-74A8-0BA3-FBC2BC047E3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7" creationId="{40EA389F-2BE1-0A91-57C5-94395885214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8" creationId="{D2049303-0F98-5590-7971-BAA513E84DA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49" creationId="{71DD670A-3415-5CE8-A47F-D6D5D7DFE0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0" creationId="{48CCDC66-8EB1-3E9D-F0E2-74F33C3EE3B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1" creationId="{F08D6B39-32C0-97C0-D06C-2D7C6634768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2" creationId="{6E19182F-91AB-50E9-3A0A-DC2EAA6F1EC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3" creationId="{D2840FC6-DFDA-BDA5-CD38-FC15365BBB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4" creationId="{CD2242B3-E188-22D6-7301-2F894596801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5" creationId="{370ACAC8-F054-700A-1BB6-42FC870C42E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6" creationId="{CF943518-3851-2316-05DD-FDC7009557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7" creationId="{3999EDB4-E81F-1B6A-CEA0-F895C81356D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8" creationId="{4AD21F20-227A-C8F2-F41D-4E215BF742F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59" creationId="{68C37FB6-4918-C61B-B073-B0BB25A1E58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0" creationId="{8217A429-5620-B989-66A9-E86F9BEB65F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1" creationId="{5D787E86-DB57-E0B1-4286-DCE3ABC207A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2" creationId="{E7658E5E-71A0-7BE9-01C9-3A70065588D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3" creationId="{200FE072-EAF0-4B62-A305-E7A81BE3C85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4" creationId="{D29E90B4-4571-DC40-E79E-FDD22B85BA6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5" creationId="{5FF29B6A-C4F3-5DF6-776D-5A562283561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6" creationId="{7F223C89-9CF4-EFF8-0C59-DB0CA77AB6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7" creationId="{D7C57159-B195-AFB8-C311-976B99DE9C9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8" creationId="{AD172DCC-898E-A6ED-F5A2-9844C3BFE53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69" creationId="{5022F0AB-FD84-8B85-FEB8-BE7086F21A5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0" creationId="{098859D6-4DC2-C1F1-0FC4-89DEFC99709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1" creationId="{A1DF4349-E396-A514-FF00-4541CC4474F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2" creationId="{32D60DC1-F997-848C-CC23-16DD4DDB02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3" creationId="{39143A7D-5C68-6642-90C3-070400BF634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4" creationId="{6D49A244-BC4D-2B7F-97D5-EF54D38DAEB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5" creationId="{ECE5F07E-0E35-BD2D-4E1D-6B42B217E5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6" creationId="{D6EA3BC3-131A-4AD8-041E-807E2DA577E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7" creationId="{8B852ACA-9948-32EE-E930-A42EB38DE82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8" creationId="{5DDB3327-97F3-2B8A-98BF-0D531243371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79" creationId="{BC4CA2A2-C102-CF4B-B190-1D4197C1777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0" creationId="{F00A6EB6-FACE-9894-9588-AF3E40F2B5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1" creationId="{D538385F-BCA3-F539-D852-4392A82EBC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2" creationId="{24D1137E-3613-2412-8DBF-6A245432D7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3" creationId="{5361FF3E-A5C5-5D16-47FB-7BF50F181B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4" creationId="{E9E785DE-1D56-0EC1-1D01-4DA28C1A2A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5" creationId="{8F20C370-C892-00CD-501F-A70A9CDCD40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6" creationId="{4056C621-99C0-45AB-9781-9E298D24E0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7" creationId="{4B3266BE-50B2-6620-ACBB-9F654F9EFD9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8" creationId="{607E3D9D-8B31-85F6-04BB-034FD668D50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89" creationId="{AE6FBC71-495B-550B-A34A-8C648EEFE5B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0" creationId="{4D8AC80D-B7DE-92A1-B226-56402D7ED3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1" creationId="{0BF59FF7-B383-C239-04E5-700E54D9C9B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2" creationId="{0782CC51-8EDA-BD35-C91A-A9297CF9F6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3" creationId="{2D96E708-35D6-1888-1511-2260998A765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4" creationId="{E2EA0343-845B-94AA-E85D-1ABA548916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5" creationId="{E09AEF19-1317-71E7-F194-1B32A06BF44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6" creationId="{03591CEB-B377-BA27-15FF-49B6A00548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7" creationId="{CDFA691F-B312-2223-7820-983F399FAD9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8" creationId="{D4138440-B415-032B-DC22-FF024DB934B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499" creationId="{AB103A25-1DC2-A2A9-7F01-93BD98387D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0" creationId="{19FF9A10-BC91-C978-89C2-F1E0E7482FB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1" creationId="{AB5729A8-B098-0FA4-DBEF-C7859FC852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2" creationId="{C4D5E8F2-4E6B-378A-7546-AE398247050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3" creationId="{CA6503F1-DD4F-2C8B-A702-53AEC9288A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4" creationId="{5BD33242-E7B5-0E6D-1759-8DE5783E75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5" creationId="{E8CEAC56-3ED1-7D94-DA90-616A648C302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6" creationId="{AA883492-0808-379D-9DAF-DC927CEF393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7" creationId="{BFD1C4AB-A585-E001-F6E3-1276AC9DB9A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8" creationId="{23E76DE2-68BE-399C-8E32-BB6A82FACE4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09" creationId="{0EAB5442-152D-2EB5-E3C1-28E79129428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0" creationId="{F12BBF67-8417-8878-0B1D-F01D89BCA06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1" creationId="{9899D41A-019D-58C3-1812-E041F4C6CE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2" creationId="{0991F4D0-067D-BC60-ED59-A1BA84FE1AE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3" creationId="{04C803BA-D55C-98D7-100B-8EE32B038FD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4" creationId="{F88AB51D-0CD1-D605-B5BD-650A3BCE72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5" creationId="{300EE5C0-614B-8634-76E7-E6C73E4D13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6" creationId="{AD79F2F5-DC82-A041-E83A-8BE44098C9A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7" creationId="{9750F5F2-1E4F-91D9-B873-E9B473F2DE2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8" creationId="{A4BEDC91-E42D-BA12-B322-2179EBCFA19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19" creationId="{64D51231-2665-6530-55AE-438559744D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0" creationId="{728B1805-800A-4D3F-E13F-1E9FD80E56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1" creationId="{E58BB3A5-7D25-C669-9018-106F2BFFCC0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2" creationId="{1E5ADA8A-E5F9-C610-E4AC-7EB7D397803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3" creationId="{5BE55975-8F36-2A24-F9F6-05ED4D9D11A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4" creationId="{162A9B2D-E4CE-0955-D56B-B328653167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5" creationId="{634B10B4-2024-D697-88F1-C4A157F99BC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6" creationId="{9AE4A62E-C3ED-1395-BD5D-42478C5805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7" creationId="{71CA936E-24C4-D9EE-4C55-7CBA63E663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8" creationId="{61EB3129-23B9-C2AE-914C-C6C64E536F9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29" creationId="{C9E4AE57-0E1C-63F8-7B53-6201E9CCCD6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0" creationId="{A3A7AFE0-1935-9687-660D-FC7F5F9E127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1" creationId="{955D9D63-934B-0EFD-AC09-EA88B8A45BA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2" creationId="{43567FF9-3645-7B3A-A75D-A2D305B5478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3" creationId="{230ED866-44CC-5EAC-E782-7274BB0FF4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4" creationId="{3873C8B0-B92D-7990-149D-A699027C8FD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5" creationId="{9B85A94C-37ED-D1F6-A9A7-AD243007B9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6" creationId="{F7822933-A9BB-FFD6-4735-3AFCF11C0D8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7" creationId="{E7B5751C-F812-202E-AF76-8997AD7D8D7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8" creationId="{A25B4E41-64A2-9F33-C8C7-3767856E2C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39" creationId="{91D50AD6-52CE-6000-8F65-F359ABA4EC4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0" creationId="{B8E8F42E-7793-5134-BE0E-07D9A3E7E31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1" creationId="{612A0414-40AF-391B-BFDD-CFAD3982754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2" creationId="{EAD74D6D-F94F-566C-58E4-C18CC2CE5BE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3" creationId="{D445B2B4-8EEE-1A86-F513-BEBE96BC0B8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4" creationId="{A96C1D14-42B2-9EAC-419E-6ECD00A2336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5" creationId="{C20366CB-0C3D-F214-0B27-31EA782AF60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6" creationId="{66A7445E-6254-81BF-CB16-8AA7DCF7FEC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7" creationId="{7298E7C7-D5EB-0A6C-6586-8F18F9117D8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8" creationId="{F2DF7B0F-33CE-3DBB-C265-003D3FCA9E2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49" creationId="{53A45AEF-BE8F-E99A-D879-CBBFD845A06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0" creationId="{2E7FFE4E-418F-1536-FAF3-B27AAA2CED3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1" creationId="{7A21AE6E-D194-3C23-59D4-8BF816F438C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2" creationId="{02C23BAE-665B-38E3-DDCA-3B15B7B5C9B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3" creationId="{6D3BFCBE-D556-C464-E6BF-AA47A1EF9FA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4" creationId="{565F17A3-CA5E-DEE0-207C-FF03B7BF576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5" creationId="{CD5D78BF-9F11-F92F-52C1-F59522423E4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6" creationId="{8B0D8806-8E4D-733E-D851-0D2BB5B90B3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7" creationId="{810D9182-2630-BC58-D4B5-94EE7B547F9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8" creationId="{0B1BF8C7-5274-5644-AE90-E27E0C52FA9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59" creationId="{535154B5-0CE9-73F1-BC2D-C49289BFF39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0" creationId="{497B78B1-9914-DC3F-B410-D3CE1631E35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1" creationId="{69657062-DC5E-6D9A-48B4-ACF45DD72A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2" creationId="{A835D999-0316-2335-3B92-891C4D87E7B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3" creationId="{1CB89D39-372E-8BF6-8024-BE4FA5183E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4" creationId="{E0C35FEA-8316-E5AF-96F0-10107486818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5" creationId="{BF269E3F-95FB-341B-9BEE-E0B40B99E3B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6" creationId="{03A981F9-3C76-6605-17B5-53B2B57E980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7" creationId="{BEE0131B-1654-7C88-E2FF-6272FB62022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8" creationId="{6488D2DF-D090-6394-D69C-0F9B2CF255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69" creationId="{E3F1287A-A30A-93F4-38A7-D58C8106C4A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0" creationId="{FB979535-5E69-5634-B362-B60EC2C302D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1" creationId="{37A02954-5973-9741-D237-341C7E3B595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2" creationId="{4B904D06-1E48-953C-2D16-6E4ECA1FCCC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3" creationId="{1DF87E0F-30B8-CF97-3850-1CBB435FE7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4" creationId="{2DF24D5F-F2D4-4AF4-4246-6BE0B19742B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5" creationId="{7DA1DAB2-BB12-6908-5CDB-C7F09063950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6" creationId="{E61F3A33-BD99-DE51-6F4A-508262E307E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7" creationId="{CE489CDC-3CFC-00B7-9FEF-CF5D85DC0D0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8" creationId="{B09F18B5-60C7-DFBD-1E50-1BA78E32CD2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79" creationId="{BB5DB882-DBB7-EBA8-1E7C-5FC3D603C13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0" creationId="{F7A8C0B5-DF13-B099-874C-2348B16B955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1" creationId="{C3E78574-89DD-B59A-6F24-5F81314FFC9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2" creationId="{7EAE0089-F89D-B734-C72B-E0E168603CC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3" creationId="{D42FF3AC-7556-15C9-D6DF-3673793C53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4" creationId="{D8F35D46-F812-C61F-0346-73A9E88B26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5" creationId="{3373B4BD-3870-C2E8-F631-DA4E5370102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6" creationId="{7BB31A9C-4DA9-DE57-D36A-BB6BD8A1834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7" creationId="{E68FA009-A4E3-9A92-0084-0AD7E4B6049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8" creationId="{9987D15C-4E37-1C5C-B076-027B4C503D8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89" creationId="{AE77B3D2-3DD7-FB0A-A276-6619D60DBBA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0" creationId="{FDCEEA46-68E6-101D-DFB4-6674E588D54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1" creationId="{AF56DA0E-04B2-F6DB-8746-4086E396A99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2" creationId="{DC9684D5-87AE-D16B-5250-6430357C793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3" creationId="{4B8698C8-49C4-1004-1A2F-33B1E6A28DF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4" creationId="{138E10A9-FB78-D736-344F-32BB0C22677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5" creationId="{E1AE06DB-F92F-0C8E-0AF0-A9529412568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6" creationId="{B18ACC2E-64B6-1637-E57D-13EC7403791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7" creationId="{D864FAF5-939F-DA70-86B7-2195054874A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8" creationId="{79B7B33D-AAED-B9E1-8715-51572DF627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599" creationId="{8A0EACEC-8135-7EFA-7AD9-96FC37B0821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0" creationId="{45FFFDFA-9877-58A0-C0F1-A6832DE4905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1" creationId="{F36E3288-DCBC-1F88-F8CB-9F7AE8149BB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2" creationId="{90958957-B961-6521-B90B-2CB1AA1C67B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3" creationId="{10744A0F-322E-4AA9-3ADD-5BCAFCB8BF1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4" creationId="{941A76D9-3511-77BF-FA16-17AA849E6D9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5" creationId="{A5A9E4B3-A780-406D-5F52-032F02F7859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6" creationId="{16205473-32D1-F1A7-D132-85C776BCD53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7" creationId="{C4B9785D-34E6-3A76-4C21-5ECB8EE0029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8" creationId="{9BD25DB6-023D-93A9-8C67-04E927E0247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09" creationId="{642BC531-7AAE-E8E9-6C1C-F0A2FA81800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0" creationId="{D9195EE4-9EC2-CD35-29A7-37C07EFD330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1" creationId="{3C1A6CB3-7DD1-80A8-96E3-A378517514F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2" creationId="{26E552CD-0658-C1CF-FAC1-3BCEEC6DD15F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3" creationId="{6EFE2A04-4D0B-F8DC-EDF9-CEAF15EC53B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4" creationId="{96A83FFD-464D-16F8-7C5D-D64E8E5CE2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5" creationId="{A418DC17-AB7D-2A9B-7247-906604F29FF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6" creationId="{BF8865FC-D08A-52F0-441D-4E1AA91FC3D6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7" creationId="{65455956-1F1C-EA2A-817A-D519E78E30A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8" creationId="{66918B03-DC73-E9DB-35FA-FA9225C94632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19" creationId="{692AEAE8-34D5-6311-4858-E224A68C589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0" creationId="{E91D986A-45AA-331A-9A0F-B27F12C39C5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1" creationId="{3160A6DB-30C8-8651-32A3-1DEEDD9E1A4B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2" creationId="{BEBFFD4F-23FF-8E03-7414-A8755EE37EA3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3" creationId="{2732F8A6-159E-6056-C95C-6F3F5D63250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4" creationId="{749D842A-5DBA-1F11-671F-0FDFB6C4453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5" creationId="{831759BE-E4B0-0646-CB22-479B7087052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6" creationId="{DE5DE38F-DE44-EBE3-4AF5-5C7C13DBAD7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7" creationId="{6393749C-0D57-5E9C-4C66-6D2791301E1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8" creationId="{8BC91485-CB24-6B65-2A0E-0DAB2C674DD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29" creationId="{7D1F858E-50A9-1D4F-6F48-04946F3EA4B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0" creationId="{C976738B-867A-B59A-04EA-2BD460BA44C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1" creationId="{5C4C6234-675B-5939-86BD-9EE701D1616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2" creationId="{8F364F29-5800-2EBB-92B3-16672830F6C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3" creationId="{4346BD4F-DAB6-08DF-3F7B-16DD4231053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4" creationId="{2FB1F6B9-DCFD-70BF-B815-1F2FE78B3A8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5" creationId="{AA8A962F-2B25-B442-7359-7F6F4D4B22C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6" creationId="{2C4992AC-80D9-811B-1C11-ADD97712CA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7" creationId="{55581DB9-318D-9C2B-5B20-F6A3AA55B9D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8" creationId="{DDBCB22D-E954-FE72-C073-C3BA35B42EC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39" creationId="{C8CC3350-9FD8-880D-0E27-A042F909D21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0" creationId="{5740D48F-83BB-C9A0-FFC0-2116C13E37EA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1" creationId="{BE05CC8D-4061-5706-6E96-B7543D646E7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2" creationId="{47430122-3BBF-5719-A10B-DE989ABA8327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3" creationId="{D5BACF26-5E47-FC92-558B-B9A5A8C46A6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4" creationId="{5A314BF1-59F7-4766-D111-3B72AAE357F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5" creationId="{7447E2A3-E3B5-3BD0-EF88-43080C87C91C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6" creationId="{373FE9A0-9321-89E4-F175-6736BE139130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7" creationId="{7D767FEA-7206-8C36-A6FB-F9BAD347C90E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8" creationId="{BD847010-92F4-E78E-3ED1-4A3DCFFF3D0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49" creationId="{AF8A8997-21F6-3572-4426-8E480E9267D4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0" creationId="{AF9649D0-8E0F-B795-5663-5AF7071046C1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1" creationId="{1771863D-36C3-CB8F-1FEA-7780CB593655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2" creationId="{3ACCBE8D-ABC0-956B-CF35-550081717D29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3" creationId="{5A13CFC9-6CAE-1EAB-D552-A880E1A64A8D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4" creationId="{EBA340AC-A53C-2633-4D67-4FEFE6208018}"/>
          </ac:spMkLst>
        </pc:spChg>
        <pc:spChg chg="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5" creationId="{F8D4B1E7-1120-B749-EFE0-B9DC2700C35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6" creationId="{06754602-C238-3EB2-EE44-E0966ABCF28D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7" creationId="{7C8BE220-6841-023B-4771-DDB736A39965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58" creationId="{0C7D12BB-5E8B-CBC3-D85B-1ACE463FED9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0" creationId="{6440910D-787F-5626-0632-FF1BC8E4D6A5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1" creationId="{2716775B-88A7-91AC-3D68-C957863D2C58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4" creationId="{6180A7EA-B586-3313-26D3-B76213FB289B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5" creationId="{5C733049-9FA5-A1B1-09CA-AF8A3F8C950D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7" creationId="{2B76752B-F650-DD43-6DE8-E1FF35F9F6D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68" creationId="{88F96917-5AA6-4A32-30C8-2FD69DEF8599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0" creationId="{1C78AB4D-41F4-95B7-5D20-718197888B3A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1" creationId="{9C21931E-ED39-A0C8-71CD-C52422E6022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3" creationId="{8E34E9EB-AF9A-EE2C-7638-50DDBFFF207D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5" creationId="{90988DFC-A844-AA76-9267-033B17C231A9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6" creationId="{F7473C0D-5D78-3E91-9CE6-C8464283A1E7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79" creationId="{D1B760E7-A4FB-E216-0AFF-265FB803C641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1" creationId="{7D3224DF-5712-95A2-4AB3-987FA28D23E5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2" creationId="{01304430-5B0B-3A6F-836C-060A3D2D4DD4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5" creationId="{3A306C81-D41E-EC9F-E289-FE65953D89E9}"/>
          </ac:spMkLst>
        </pc:spChg>
        <pc:spChg chg="add mod">
          <ac:chgData name="ALHAMMADI Rayan" userId="2693ed4d-fabb-406d-a744-69ffe8ca3f4b" providerId="ADAL" clId="{FA91606B-3B24-49DC-A24C-20479DCBCA8E}" dt="2023-11-22T10:56:56.973" v="2280"/>
          <ac:spMkLst>
            <pc:docMk/>
            <pc:sldMk cId="1919742960" sldId="2147475714"/>
            <ac:spMk id="687" creationId="{2BF058CE-E1CB-9A88-E14B-EDB53621FAF8}"/>
          </ac:spMkLst>
        </pc:spChg>
        <pc:spChg chg="add mod">
          <ac:chgData name="ALHAMMADI Rayan" userId="2693ed4d-fabb-406d-a744-69ffe8ca3f4b" providerId="ADAL" clId="{FA91606B-3B24-49DC-A24C-20479DCBCA8E}" dt="2023-11-22T10:57:26.554" v="2283" actId="207"/>
          <ac:spMkLst>
            <pc:docMk/>
            <pc:sldMk cId="1919742960" sldId="2147475714"/>
            <ac:spMk id="688" creationId="{84B1855A-088D-4A92-2507-1CD550C4B1B4}"/>
          </ac:spMkLst>
        </pc:spChg>
        <pc:grpChg chg="add 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6" creationId="{CF813529-027A-5369-AECB-B477054AFB93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7" creationId="{05105AF9-A336-DFC3-1728-B3C7C40C387A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8" creationId="{693FCF43-0D69-A24B-783F-327F81960612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9" creationId="{B8D1C94F-3035-AA09-8D86-D8B3F8A7CEAC}"/>
          </ac:grpSpMkLst>
        </pc:grpChg>
        <pc:grpChg chg="mod">
          <ac:chgData name="ALHAMMADI Rayan" userId="2693ed4d-fabb-406d-a744-69ffe8ca3f4b" providerId="ADAL" clId="{FA91606B-3B24-49DC-A24C-20479DCBCA8E}" dt="2023-11-22T10:56:56.973" v="2280"/>
          <ac:grpSpMkLst>
            <pc:docMk/>
            <pc:sldMk cId="1919742960" sldId="2147475714"/>
            <ac:grpSpMk id="10" creationId="{CBE2145D-92C2-9ECC-C11F-B8D1C809A192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38" creationId="{B8C64B59-DB6A-F502-949D-1E22228ED807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42" creationId="{9E711071-DAFB-FD8B-E33F-65D8FA96DF4B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46" creationId="{F358D2CF-2F82-85D8-37D3-A4BCCEAA30CB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50" creationId="{4EF7E6CF-4A37-810D-2CAE-0E9A12DC3FDE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54" creationId="{942BE979-B602-D661-5F65-FDDF967F2E87}"/>
          </ac:grpSpMkLst>
        </pc:grpChg>
        <pc:grpChg chg="del">
          <ac:chgData name="ALHAMMADI Rayan" userId="2693ed4d-fabb-406d-a744-69ffe8ca3f4b" providerId="ADAL" clId="{FA91606B-3B24-49DC-A24C-20479DCBCA8E}" dt="2023-11-22T10:56:28.266" v="2271" actId="478"/>
          <ac:grpSpMkLst>
            <pc:docMk/>
            <pc:sldMk cId="1919742960" sldId="2147475714"/>
            <ac:grpSpMk id="59" creationId="{91061A6A-2E37-C710-95C8-611997FD39E7}"/>
          </ac:grpSpMkLst>
        </pc:grpChg>
        <pc:picChg chg="del">
          <ac:chgData name="ALHAMMADI Rayan" userId="2693ed4d-fabb-406d-a744-69ffe8ca3f4b" providerId="ADAL" clId="{FA91606B-3B24-49DC-A24C-20479DCBCA8E}" dt="2023-11-22T10:56:20.298" v="2270" actId="478"/>
          <ac:picMkLst>
            <pc:docMk/>
            <pc:sldMk cId="1919742960" sldId="2147475714"/>
            <ac:picMk id="85" creationId="{4BECAC64-BC49-7B54-4D32-EEB7457D8F55}"/>
          </ac:picMkLst>
        </pc:picChg>
        <pc:cxnChg chg="add mod">
          <ac:chgData name="ALHAMMADI Rayan" userId="2693ed4d-fabb-406d-a744-69ffe8ca3f4b" providerId="ADAL" clId="{FA91606B-3B24-49DC-A24C-20479DCBCA8E}" dt="2023-11-22T10:56:14.606" v="2269" actId="14100"/>
          <ac:cxnSpMkLst>
            <pc:docMk/>
            <pc:sldMk cId="1919742960" sldId="2147475714"/>
            <ac:cxnSpMk id="3" creationId="{6AEF80DE-7C2D-A39C-8233-28901003AD7E}"/>
          </ac:cxnSpMkLst>
        </pc:cxnChg>
        <pc:cxnChg chg="del">
          <ac:chgData name="ALHAMMADI Rayan" userId="2693ed4d-fabb-406d-a744-69ffe8ca3f4b" providerId="ADAL" clId="{FA91606B-3B24-49DC-A24C-20479DCBCA8E}" dt="2023-11-22T10:56:28.266" v="2271" actId="478"/>
          <ac:cxnSpMkLst>
            <pc:docMk/>
            <pc:sldMk cId="1919742960" sldId="2147475714"/>
            <ac:cxnSpMk id="34" creationId="{B4ED8622-4F7E-E266-9F94-D3AC30309510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59" creationId="{237E792C-9B54-9307-270D-195574C937DD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2" creationId="{01680E72-AC60-08C3-DBF3-4969CBA9DDFD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3" creationId="{F7B653A4-EFE7-9C4C-DCFD-F2A532F837A2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6" creationId="{065B265C-A31A-5D95-81A3-CE587BF9D5DD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69" creationId="{9C8B21BB-0683-23F4-E463-61CC7D903158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2" creationId="{C43AA523-761E-076E-92FC-F3BE3FC1BAB3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4" creationId="{8B09D07C-698F-A93C-7758-230128CB89D1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7" creationId="{A22DD500-4A6B-94A7-41A5-0CEC3D15EA88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78" creationId="{05D1343C-E9E0-6EE4-7471-8BC43DC00814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0" creationId="{352DBD94-C986-3793-C0D8-CC0A825145A4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3" creationId="{A074FABA-21F2-643E-7EFA-F430638707D1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4" creationId="{88246CF0-CC91-3C8E-2095-086993FF9369}"/>
          </ac:cxnSpMkLst>
        </pc:cxnChg>
        <pc:cxnChg chg="add mod">
          <ac:chgData name="ALHAMMADI Rayan" userId="2693ed4d-fabb-406d-a744-69ffe8ca3f4b" providerId="ADAL" clId="{FA91606B-3B24-49DC-A24C-20479DCBCA8E}" dt="2023-11-22T10:56:56.973" v="2280"/>
          <ac:cxnSpMkLst>
            <pc:docMk/>
            <pc:sldMk cId="1919742960" sldId="2147475714"/>
            <ac:cxnSpMk id="686" creationId="{2A32FC81-0CB7-8071-9AB2-42349009A6BB}"/>
          </ac:cxnSpMkLst>
        </pc:cxnChg>
      </pc:sldChg>
      <pc:sldChg chg="del">
        <pc:chgData name="ALHAMMADI Rayan" userId="2693ed4d-fabb-406d-a744-69ffe8ca3f4b" providerId="ADAL" clId="{FA91606B-3B24-49DC-A24C-20479DCBCA8E}" dt="2023-11-22T11:47:28.912" v="3900" actId="47"/>
        <pc:sldMkLst>
          <pc:docMk/>
          <pc:sldMk cId="240965197" sldId="2147475716"/>
        </pc:sldMkLst>
      </pc:sldChg>
      <pc:sldChg chg="del">
        <pc:chgData name="ALHAMMADI Rayan" userId="2693ed4d-fabb-406d-a744-69ffe8ca3f4b" providerId="ADAL" clId="{FA91606B-3B24-49DC-A24C-20479DCBCA8E}" dt="2023-11-22T11:47:23.846" v="3898" actId="47"/>
        <pc:sldMkLst>
          <pc:docMk/>
          <pc:sldMk cId="1012966300" sldId="2147475717"/>
        </pc:sldMkLst>
      </pc:sldChg>
      <pc:sldChg chg="del">
        <pc:chgData name="ALHAMMADI Rayan" userId="2693ed4d-fabb-406d-a744-69ffe8ca3f4b" providerId="ADAL" clId="{FA91606B-3B24-49DC-A24C-20479DCBCA8E}" dt="2023-11-22T11:47:31.740" v="3903" actId="47"/>
        <pc:sldMkLst>
          <pc:docMk/>
          <pc:sldMk cId="2967740122" sldId="2147475718"/>
        </pc:sldMkLst>
      </pc:sldChg>
      <pc:sldChg chg="del">
        <pc:chgData name="ALHAMMADI Rayan" userId="2693ed4d-fabb-406d-a744-69ffe8ca3f4b" providerId="ADAL" clId="{FA91606B-3B24-49DC-A24C-20479DCBCA8E}" dt="2023-11-22T11:47:32.511" v="3904" actId="47"/>
        <pc:sldMkLst>
          <pc:docMk/>
          <pc:sldMk cId="385127307" sldId="2147475719"/>
        </pc:sldMkLst>
      </pc:sldChg>
      <pc:sldChg chg="del">
        <pc:chgData name="ALHAMMADI Rayan" userId="2693ed4d-fabb-406d-a744-69ffe8ca3f4b" providerId="ADAL" clId="{FA91606B-3B24-49DC-A24C-20479DCBCA8E}" dt="2023-11-22T11:47:33.259" v="3905" actId="47"/>
        <pc:sldMkLst>
          <pc:docMk/>
          <pc:sldMk cId="1974814814" sldId="2147475720"/>
        </pc:sldMkLst>
      </pc:sldChg>
      <pc:sldChg chg="del">
        <pc:chgData name="ALHAMMADI Rayan" userId="2693ed4d-fabb-406d-a744-69ffe8ca3f4b" providerId="ADAL" clId="{FA91606B-3B24-49DC-A24C-20479DCBCA8E}" dt="2023-11-22T11:47:30.033" v="3901" actId="47"/>
        <pc:sldMkLst>
          <pc:docMk/>
          <pc:sldMk cId="2230657902" sldId="2147475721"/>
        </pc:sldMkLst>
      </pc:sldChg>
      <pc:sldChg chg="del">
        <pc:chgData name="ALHAMMADI Rayan" userId="2693ed4d-fabb-406d-a744-69ffe8ca3f4b" providerId="ADAL" clId="{FA91606B-3B24-49DC-A24C-20479DCBCA8E}" dt="2023-11-22T11:47:34.183" v="3906" actId="47"/>
        <pc:sldMkLst>
          <pc:docMk/>
          <pc:sldMk cId="2556019200" sldId="2147475722"/>
        </pc:sldMkLst>
      </pc:sldChg>
      <pc:sldChg chg="del">
        <pc:chgData name="ALHAMMADI Rayan" userId="2693ed4d-fabb-406d-a744-69ffe8ca3f4b" providerId="ADAL" clId="{FA91606B-3B24-49DC-A24C-20479DCBCA8E}" dt="2023-11-22T11:47:34.809" v="3907" actId="47"/>
        <pc:sldMkLst>
          <pc:docMk/>
          <pc:sldMk cId="1357444418" sldId="2147475723"/>
        </pc:sldMkLst>
      </pc:sldChg>
      <pc:sldChg chg="del">
        <pc:chgData name="ALHAMMADI Rayan" userId="2693ed4d-fabb-406d-a744-69ffe8ca3f4b" providerId="ADAL" clId="{FA91606B-3B24-49DC-A24C-20479DCBCA8E}" dt="2023-11-22T11:47:35.695" v="3908" actId="47"/>
        <pc:sldMkLst>
          <pc:docMk/>
          <pc:sldMk cId="3506045876" sldId="2147475724"/>
        </pc:sldMkLst>
      </pc:sldChg>
      <pc:sldChg chg="del">
        <pc:chgData name="ALHAMMADI Rayan" userId="2693ed4d-fabb-406d-a744-69ffe8ca3f4b" providerId="ADAL" clId="{FA91606B-3B24-49DC-A24C-20479DCBCA8E}" dt="2023-11-22T11:47:40.359" v="3910" actId="47"/>
        <pc:sldMkLst>
          <pc:docMk/>
          <pc:sldMk cId="2156730501" sldId="2147475725"/>
        </pc:sldMkLst>
      </pc:sldChg>
      <pc:sldChg chg="del">
        <pc:chgData name="ALHAMMADI Rayan" userId="2693ed4d-fabb-406d-a744-69ffe8ca3f4b" providerId="ADAL" clId="{FA91606B-3B24-49DC-A24C-20479DCBCA8E}" dt="2023-11-22T11:47:38.716" v="3909" actId="47"/>
        <pc:sldMkLst>
          <pc:docMk/>
          <pc:sldMk cId="2754120733" sldId="2147475726"/>
        </pc:sldMkLst>
      </pc:sldChg>
      <pc:sldChg chg="del">
        <pc:chgData name="ALHAMMADI Rayan" userId="2693ed4d-fabb-406d-a744-69ffe8ca3f4b" providerId="ADAL" clId="{FA91606B-3B24-49DC-A24C-20479DCBCA8E}" dt="2023-11-22T11:47:41.054" v="3911" actId="47"/>
        <pc:sldMkLst>
          <pc:docMk/>
          <pc:sldMk cId="177956080" sldId="2147475727"/>
        </pc:sldMkLst>
      </pc:sldChg>
      <pc:sldChg chg="del">
        <pc:chgData name="ALHAMMADI Rayan" userId="2693ed4d-fabb-406d-a744-69ffe8ca3f4b" providerId="ADAL" clId="{FA91606B-3B24-49DC-A24C-20479DCBCA8E}" dt="2023-11-22T11:47:43.870" v="3912" actId="47"/>
        <pc:sldMkLst>
          <pc:docMk/>
          <pc:sldMk cId="699429483" sldId="2147475728"/>
        </pc:sldMkLst>
      </pc:sldChg>
      <pc:sldChg chg="del">
        <pc:chgData name="ALHAMMADI Rayan" userId="2693ed4d-fabb-406d-a744-69ffe8ca3f4b" providerId="ADAL" clId="{FA91606B-3B24-49DC-A24C-20479DCBCA8E}" dt="2023-11-22T11:47:46.997" v="3916" actId="47"/>
        <pc:sldMkLst>
          <pc:docMk/>
          <pc:sldMk cId="1865884020" sldId="2147475729"/>
        </pc:sldMkLst>
      </pc:sldChg>
      <pc:sldChg chg="del">
        <pc:chgData name="ALHAMMADI Rayan" userId="2693ed4d-fabb-406d-a744-69ffe8ca3f4b" providerId="ADAL" clId="{FA91606B-3B24-49DC-A24C-20479DCBCA8E}" dt="2023-11-22T11:47:48.118" v="3917" actId="47"/>
        <pc:sldMkLst>
          <pc:docMk/>
          <pc:sldMk cId="2783119499" sldId="2147475730"/>
        </pc:sldMkLst>
      </pc:sldChg>
      <pc:sldChg chg="del">
        <pc:chgData name="ALHAMMADI Rayan" userId="2693ed4d-fabb-406d-a744-69ffe8ca3f4b" providerId="ADAL" clId="{FA91606B-3B24-49DC-A24C-20479DCBCA8E}" dt="2023-11-22T10:39:55.433" v="1883" actId="47"/>
        <pc:sldMkLst>
          <pc:docMk/>
          <pc:sldMk cId="1651605533" sldId="2147475731"/>
        </pc:sldMkLst>
      </pc:sldChg>
      <pc:sldChg chg="del">
        <pc:chgData name="ALHAMMADI Rayan" userId="2693ed4d-fabb-406d-a744-69ffe8ca3f4b" providerId="ADAL" clId="{FA91606B-3B24-49DC-A24C-20479DCBCA8E}" dt="2023-11-22T10:39:56.636" v="1884" actId="47"/>
        <pc:sldMkLst>
          <pc:docMk/>
          <pc:sldMk cId="1315411615" sldId="2147475732"/>
        </pc:sldMkLst>
      </pc:sldChg>
      <pc:sldChg chg="del">
        <pc:chgData name="ALHAMMADI Rayan" userId="2693ed4d-fabb-406d-a744-69ffe8ca3f4b" providerId="ADAL" clId="{FA91606B-3B24-49DC-A24C-20479DCBCA8E}" dt="2023-11-22T11:47:44.564" v="3913" actId="47"/>
        <pc:sldMkLst>
          <pc:docMk/>
          <pc:sldMk cId="148652494" sldId="2147475733"/>
        </pc:sldMkLst>
      </pc:sldChg>
      <pc:sldChg chg="del">
        <pc:chgData name="ALHAMMADI Rayan" userId="2693ed4d-fabb-406d-a744-69ffe8ca3f4b" providerId="ADAL" clId="{FA91606B-3B24-49DC-A24C-20479DCBCA8E}" dt="2023-11-22T11:47:45.575" v="3914" actId="47"/>
        <pc:sldMkLst>
          <pc:docMk/>
          <pc:sldMk cId="145321823" sldId="2147475734"/>
        </pc:sldMkLst>
      </pc:sldChg>
      <pc:sldChg chg="del">
        <pc:chgData name="ALHAMMADI Rayan" userId="2693ed4d-fabb-406d-a744-69ffe8ca3f4b" providerId="ADAL" clId="{FA91606B-3B24-49DC-A24C-20479DCBCA8E}" dt="2023-11-22T11:47:46.145" v="3915" actId="47"/>
        <pc:sldMkLst>
          <pc:docMk/>
          <pc:sldMk cId="3998363930" sldId="2147475735"/>
        </pc:sldMkLst>
      </pc:sldChg>
      <pc:sldChg chg="addSp delSp modSp mod ord">
        <pc:chgData name="ALHAMMADI Rayan" userId="2693ed4d-fabb-406d-a744-69ffe8ca3f4b" providerId="ADAL" clId="{FA91606B-3B24-49DC-A24C-20479DCBCA8E}" dt="2023-11-22T07:41:24.445" v="114"/>
        <pc:sldMkLst>
          <pc:docMk/>
          <pc:sldMk cId="1007446276" sldId="2147475736"/>
        </pc:sldMkLst>
        <pc:spChg chg="add del mod">
          <ac:chgData name="ALHAMMADI Rayan" userId="2693ed4d-fabb-406d-a744-69ffe8ca3f4b" providerId="ADAL" clId="{FA91606B-3B24-49DC-A24C-20479DCBCA8E}" dt="2023-11-22T07:41:18.621" v="112"/>
          <ac:spMkLst>
            <pc:docMk/>
            <pc:sldMk cId="1007446276" sldId="2147475736"/>
            <ac:spMk id="4" creationId="{FD908807-6EC0-8243-E166-1C156E06E8EF}"/>
          </ac:spMkLst>
        </pc:spChg>
        <pc:spChg chg="del">
          <ac:chgData name="ALHAMMADI Rayan" userId="2693ed4d-fabb-406d-a744-69ffe8ca3f4b" providerId="ADAL" clId="{FA91606B-3B24-49DC-A24C-20479DCBCA8E}" dt="2023-11-22T07:41:13.320" v="108" actId="478"/>
          <ac:spMkLst>
            <pc:docMk/>
            <pc:sldMk cId="1007446276" sldId="2147475736"/>
            <ac:spMk id="6" creationId="{2AAE04FC-DDEA-2FC4-5B1E-C6024C9F5B7B}"/>
          </ac:spMkLst>
        </pc:spChg>
        <pc:spChg chg="del">
          <ac:chgData name="ALHAMMADI Rayan" userId="2693ed4d-fabb-406d-a744-69ffe8ca3f4b" providerId="ADAL" clId="{FA91606B-3B24-49DC-A24C-20479DCBCA8E}" dt="2023-11-22T07:41:13.320" v="108" actId="478"/>
          <ac:spMkLst>
            <pc:docMk/>
            <pc:sldMk cId="1007446276" sldId="2147475736"/>
            <ac:spMk id="7" creationId="{28A0BBEC-82CC-4194-7776-7E95B6D705DB}"/>
          </ac:spMkLst>
        </pc:spChg>
        <pc:spChg chg="del">
          <ac:chgData name="ALHAMMADI Rayan" userId="2693ed4d-fabb-406d-a744-69ffe8ca3f4b" providerId="ADAL" clId="{FA91606B-3B24-49DC-A24C-20479DCBCA8E}" dt="2023-11-22T07:41:13.320" v="108" actId="478"/>
          <ac:spMkLst>
            <pc:docMk/>
            <pc:sldMk cId="1007446276" sldId="2147475736"/>
            <ac:spMk id="8" creationId="{81C50969-37CA-E82A-42A9-D897CA2BDAE9}"/>
          </ac:spMkLst>
        </pc:spChg>
        <pc:spChg chg="del">
          <ac:chgData name="ALHAMMADI Rayan" userId="2693ed4d-fabb-406d-a744-69ffe8ca3f4b" providerId="ADAL" clId="{FA91606B-3B24-49DC-A24C-20479DCBCA8E}" dt="2023-11-22T07:41:23.449" v="113" actId="478"/>
          <ac:spMkLst>
            <pc:docMk/>
            <pc:sldMk cId="1007446276" sldId="2147475736"/>
            <ac:spMk id="12" creationId="{FAFCBCB2-7750-73B3-4086-698D770AB847}"/>
          </ac:spMkLst>
        </pc:spChg>
        <pc:spChg chg="add mod">
          <ac:chgData name="ALHAMMADI Rayan" userId="2693ed4d-fabb-406d-a744-69ffe8ca3f4b" providerId="ADAL" clId="{FA91606B-3B24-49DC-A24C-20479DCBCA8E}" dt="2023-11-22T07:41:24.445" v="114"/>
          <ac:spMkLst>
            <pc:docMk/>
            <pc:sldMk cId="1007446276" sldId="2147475736"/>
            <ac:spMk id="14" creationId="{E14D33B2-1F4C-E62A-16BB-8E671EE51774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3" creationId="{E46C3F45-8511-21FD-EB49-FFA79D3D728D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4" creationId="{43761CAA-2D15-8E4C-0370-42AF00DCFDEE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5" creationId="{10D292CF-5602-67A1-A758-669F518C69EA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6" creationId="{8CB1BB3B-C58E-607E-B884-673A65C8DDB6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7" creationId="{C964F565-38F6-6F85-A7DF-AFEB086CF470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8" creationId="{969FF91A-AA3D-0767-4BC8-B64B45C80580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29" creationId="{0912958E-41FF-FD9D-F9EF-22459856E803}"/>
          </ac:spMkLst>
        </pc:spChg>
        <pc:spChg chg="del">
          <ac:chgData name="ALHAMMADI Rayan" userId="2693ed4d-fabb-406d-a744-69ffe8ca3f4b" providerId="ADAL" clId="{FA91606B-3B24-49DC-A24C-20479DCBCA8E}" dt="2023-11-22T07:41:16.957" v="110" actId="478"/>
          <ac:spMkLst>
            <pc:docMk/>
            <pc:sldMk cId="1007446276" sldId="2147475736"/>
            <ac:spMk id="30" creationId="{C6539818-860D-B66E-9BF8-E6DEA02E7223}"/>
          </ac:spMkLst>
        </pc:spChg>
        <pc:picChg chg="add del mod">
          <ac:chgData name="ALHAMMADI Rayan" userId="2693ed4d-fabb-406d-a744-69ffe8ca3f4b" providerId="ADAL" clId="{FA91606B-3B24-49DC-A24C-20479DCBCA8E}" dt="2023-11-22T07:41:18.621" v="112"/>
          <ac:picMkLst>
            <pc:docMk/>
            <pc:sldMk cId="1007446276" sldId="2147475736"/>
            <ac:picMk id="3" creationId="{34542081-9250-9390-3364-9CD1BA0E6DD0}"/>
          </ac:picMkLst>
        </pc:picChg>
        <pc:picChg chg="del">
          <ac:chgData name="ALHAMMADI Rayan" userId="2693ed4d-fabb-406d-a744-69ffe8ca3f4b" providerId="ADAL" clId="{FA91606B-3B24-49DC-A24C-20479DCBCA8E}" dt="2023-11-22T07:41:10.812" v="107" actId="478"/>
          <ac:picMkLst>
            <pc:docMk/>
            <pc:sldMk cId="1007446276" sldId="2147475736"/>
            <ac:picMk id="5" creationId="{0437D732-B3F3-3B06-F06E-B141E0BC0510}"/>
          </ac:picMkLst>
        </pc:picChg>
        <pc:picChg chg="del">
          <ac:chgData name="ALHAMMADI Rayan" userId="2693ed4d-fabb-406d-a744-69ffe8ca3f4b" providerId="ADAL" clId="{FA91606B-3B24-49DC-A24C-20479DCBCA8E}" dt="2023-11-22T07:41:14.890" v="109" actId="478"/>
          <ac:picMkLst>
            <pc:docMk/>
            <pc:sldMk cId="1007446276" sldId="2147475736"/>
            <ac:picMk id="9" creationId="{1F0F0105-B629-DED0-381C-0CAEB1A55C10}"/>
          </ac:picMkLst>
        </pc:picChg>
        <pc:picChg chg="add mod">
          <ac:chgData name="ALHAMMADI Rayan" userId="2693ed4d-fabb-406d-a744-69ffe8ca3f4b" providerId="ADAL" clId="{FA91606B-3B24-49DC-A24C-20479DCBCA8E}" dt="2023-11-22T07:41:24.445" v="114"/>
          <ac:picMkLst>
            <pc:docMk/>
            <pc:sldMk cId="1007446276" sldId="2147475736"/>
            <ac:picMk id="13" creationId="{EF04E590-77AC-F214-0C3A-796CCEE83F2D}"/>
          </ac:picMkLst>
        </pc:pic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0" creationId="{679C3D22-93E2-6A7C-EE67-DA99478D0053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5" creationId="{BC98A8E8-DDAD-0E7F-9239-BE6F42B66A59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7" creationId="{217DF49E-7450-9F61-8274-6C031C4636A3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8" creationId="{A7CD5432-BD3D-C59C-796E-876953BB151C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19" creationId="{DF3D4F80-B9D1-758F-1695-5816DBC3F99C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20" creationId="{348FAE59-C1F3-21DA-CD4B-9FE996137AB0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21" creationId="{395CD0D2-C149-1BD6-DD3C-830137926454}"/>
          </ac:cxnSpMkLst>
        </pc:cxnChg>
        <pc:cxnChg chg="del">
          <ac:chgData name="ALHAMMADI Rayan" userId="2693ed4d-fabb-406d-a744-69ffe8ca3f4b" providerId="ADAL" clId="{FA91606B-3B24-49DC-A24C-20479DCBCA8E}" dt="2023-11-22T07:41:16.957" v="110" actId="478"/>
          <ac:cxnSpMkLst>
            <pc:docMk/>
            <pc:sldMk cId="1007446276" sldId="2147475736"/>
            <ac:cxnSpMk id="22" creationId="{859BBDB5-80D6-541F-488D-A724574251AF}"/>
          </ac:cxnSpMkLst>
        </pc:cxnChg>
      </pc:sldChg>
      <pc:sldChg chg="del">
        <pc:chgData name="ALHAMMADI Rayan" userId="2693ed4d-fabb-406d-a744-69ffe8ca3f4b" providerId="ADAL" clId="{FA91606B-3B24-49DC-A24C-20479DCBCA8E}" dt="2023-11-22T11:47:22.870" v="3897" actId="47"/>
        <pc:sldMkLst>
          <pc:docMk/>
          <pc:sldMk cId="520709347" sldId="2147475737"/>
        </pc:sldMkLst>
      </pc:sldChg>
      <pc:sldChg chg="addSp delSp modSp mod ord">
        <pc:chgData name="ALHAMMADI Rayan" userId="2693ed4d-fabb-406d-a744-69ffe8ca3f4b" providerId="ADAL" clId="{FA91606B-3B24-49DC-A24C-20479DCBCA8E}" dt="2023-11-22T11:14:39.400" v="2587" actId="1036"/>
        <pc:sldMkLst>
          <pc:docMk/>
          <pc:sldMk cId="967156399" sldId="2147475738"/>
        </pc:sldMkLst>
        <pc:spChg chg="mod">
          <ac:chgData name="ALHAMMADI Rayan" userId="2693ed4d-fabb-406d-a744-69ffe8ca3f4b" providerId="ADAL" clId="{FA91606B-3B24-49DC-A24C-20479DCBCA8E}" dt="2023-11-22T10:57:46.979" v="2288" actId="20577"/>
          <ac:spMkLst>
            <pc:docMk/>
            <pc:sldMk cId="967156399" sldId="2147475738"/>
            <ac:spMk id="2" creationId="{ABFDC625-BF54-CBBF-38E1-A5F6E0AC325B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79" creationId="{11EE6798-BD0E-4B47-EF8D-F3E7C94E2D9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0" creationId="{E3E9D3B3-E8B2-09CE-8CD1-78134E6F9572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1" creationId="{E867B493-F4BA-48DE-F743-CFEC2D3ED01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2" creationId="{413D0D66-D644-B350-1664-897ADC679AE9}"/>
          </ac:spMkLst>
        </pc:spChg>
        <pc:spChg chg="del">
          <ac:chgData name="ALHAMMADI Rayan" userId="2693ed4d-fabb-406d-a744-69ffe8ca3f4b" providerId="ADAL" clId="{FA91606B-3B24-49DC-A24C-20479DCBCA8E}" dt="2023-11-22T10:58:03.510" v="2293" actId="478"/>
          <ac:spMkLst>
            <pc:docMk/>
            <pc:sldMk cId="967156399" sldId="2147475738"/>
            <ac:spMk id="183" creationId="{BF666E85-DFC7-19F4-7A1F-9492D100C43F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4" creationId="{71C6022A-4749-A556-B369-01B277EA897F}"/>
          </ac:spMkLst>
        </pc:spChg>
        <pc:spChg chg="del">
          <ac:chgData name="ALHAMMADI Rayan" userId="2693ed4d-fabb-406d-a744-69ffe8ca3f4b" providerId="ADAL" clId="{FA91606B-3B24-49DC-A24C-20479DCBCA8E}" dt="2023-11-22T10:58:03.510" v="2293" actId="478"/>
          <ac:spMkLst>
            <pc:docMk/>
            <pc:sldMk cId="967156399" sldId="2147475738"/>
            <ac:spMk id="185" creationId="{B2D0E8EE-C3C5-3A15-ED4B-4DFCB705FCE9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6" creationId="{3A373FC3-0F30-E3FD-C0F7-3A32DE2E6CF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7" creationId="{0714CD8D-5557-5058-8E07-1060ED8086CA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8" creationId="{8068EEAE-9A38-3DD0-DAE7-0D39124F8812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89" creationId="{0A57FFCD-BFC2-A18D-C67B-DAE1D8CD766C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0" creationId="{D5B46DCC-8428-0218-7216-8D09B87ED083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1" creationId="{B854AC89-77C6-CDB0-E220-A0E49CF24B57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2" creationId="{D0B1F083-6B89-E066-36CF-32957E2F4EFD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3" creationId="{35CA3BFA-21EB-6DD6-D844-844029C2D143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5" creationId="{FECAAE10-6821-90DB-E680-41FE430F2D06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7" creationId="{3A65364F-2566-B6B9-A4FD-173D75F7F7F2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198" creationId="{B6CF09B4-FAE4-6F1D-C63D-F0F47C62754D}"/>
          </ac:spMkLst>
        </pc:spChg>
        <pc:spChg chg="del">
          <ac:chgData name="ALHAMMADI Rayan" userId="2693ed4d-fabb-406d-a744-69ffe8ca3f4b" providerId="ADAL" clId="{FA91606B-3B24-49DC-A24C-20479DCBCA8E}" dt="2023-11-22T10:58:11.414" v="2294" actId="478"/>
          <ac:spMkLst>
            <pc:docMk/>
            <pc:sldMk cId="967156399" sldId="2147475738"/>
            <ac:spMk id="200" creationId="{42465FCB-A735-F4F0-D137-EC24CA0A3E74}"/>
          </ac:spMkLst>
        </pc:spChg>
        <pc:spChg chg="add mod">
          <ac:chgData name="ALHAMMADI Rayan" userId="2693ed4d-fabb-406d-a744-69ffe8ca3f4b" providerId="ADAL" clId="{FA91606B-3B24-49DC-A24C-20479DCBCA8E}" dt="2023-11-22T10:57:56.531" v="2289"/>
          <ac:spMkLst>
            <pc:docMk/>
            <pc:sldMk cId="967156399" sldId="2147475738"/>
            <ac:spMk id="201" creationId="{1075703D-6258-7C0C-E9B2-8A30D1A54B33}"/>
          </ac:spMkLst>
        </pc:spChg>
        <pc:spChg chg="add mod">
          <ac:chgData name="ALHAMMADI Rayan" userId="2693ed4d-fabb-406d-a744-69ffe8ca3f4b" providerId="ADAL" clId="{FA91606B-3B24-49DC-A24C-20479DCBCA8E}" dt="2023-11-22T10:57:56.531" v="2289"/>
          <ac:spMkLst>
            <pc:docMk/>
            <pc:sldMk cId="967156399" sldId="2147475738"/>
            <ac:spMk id="202" creationId="{8A9F1ACF-8D2F-EA12-F8C5-C5EEDC1F31CC}"/>
          </ac:spMkLst>
        </pc:spChg>
        <pc:spChg chg="add mod">
          <ac:chgData name="ALHAMMADI Rayan" userId="2693ed4d-fabb-406d-a744-69ffe8ca3f4b" providerId="ADAL" clId="{FA91606B-3B24-49DC-A24C-20479DCBCA8E}" dt="2023-11-22T10:57:56.531" v="2289"/>
          <ac:spMkLst>
            <pc:docMk/>
            <pc:sldMk cId="967156399" sldId="2147475738"/>
            <ac:spMk id="203" creationId="{9DE4E781-5196-D297-FD44-FABA25FDE7BE}"/>
          </ac:spMkLst>
        </pc:spChg>
        <pc:spChg chg="add mod">
          <ac:chgData name="ALHAMMADI Rayan" userId="2693ed4d-fabb-406d-a744-69ffe8ca3f4b" providerId="ADAL" clId="{FA91606B-3B24-49DC-A24C-20479DCBCA8E}" dt="2023-11-22T10:58:11.661" v="2295"/>
          <ac:spMkLst>
            <pc:docMk/>
            <pc:sldMk cId="967156399" sldId="2147475738"/>
            <ac:spMk id="204" creationId="{092A4928-5AE6-48C6-B2AF-58EB59CF34BC}"/>
          </ac:spMkLst>
        </pc:spChg>
        <pc:spChg chg="add mod">
          <ac:chgData name="ALHAMMADI Rayan" userId="2693ed4d-fabb-406d-a744-69ffe8ca3f4b" providerId="ADAL" clId="{FA91606B-3B24-49DC-A24C-20479DCBCA8E}" dt="2023-11-22T11:05:56.906" v="2296"/>
          <ac:spMkLst>
            <pc:docMk/>
            <pc:sldMk cId="967156399" sldId="2147475738"/>
            <ac:spMk id="205" creationId="{0DFC22C3-0FE1-F121-CF44-14137FC72DEB}"/>
          </ac:spMkLst>
        </pc:spChg>
        <pc:spChg chg="del">
          <ac:chgData name="ALHAMMADI Rayan" userId="2693ed4d-fabb-406d-a744-69ffe8ca3f4b" providerId="ADAL" clId="{FA91606B-3B24-49DC-A24C-20479DCBCA8E}" dt="2023-11-22T10:58:00.081" v="2290" actId="478"/>
          <ac:spMkLst>
            <pc:docMk/>
            <pc:sldMk cId="967156399" sldId="2147475738"/>
            <ac:spMk id="207" creationId="{DA81BB8A-B54A-F7F0-1024-3249724DDBD5}"/>
          </ac:spMkLst>
        </pc:spChg>
        <pc:spChg chg="add mod">
          <ac:chgData name="ALHAMMADI Rayan" userId="2693ed4d-fabb-406d-a744-69ffe8ca3f4b" providerId="ADAL" clId="{FA91606B-3B24-49DC-A24C-20479DCBCA8E}" dt="2023-11-22T11:05:56.906" v="2296"/>
          <ac:spMkLst>
            <pc:docMk/>
            <pc:sldMk cId="967156399" sldId="2147475738"/>
            <ac:spMk id="208" creationId="{7E8F20D3-9D91-8D47-D899-590D3906A5CE}"/>
          </ac:spMkLst>
        </pc:spChg>
        <pc:spChg chg="add mod">
          <ac:chgData name="ALHAMMADI Rayan" userId="2693ed4d-fabb-406d-a744-69ffe8ca3f4b" providerId="ADAL" clId="{FA91606B-3B24-49DC-A24C-20479DCBCA8E}" dt="2023-11-22T11:07:29.068" v="2351" actId="20577"/>
          <ac:spMkLst>
            <pc:docMk/>
            <pc:sldMk cId="967156399" sldId="2147475738"/>
            <ac:spMk id="214" creationId="{9D47037D-A02B-40E8-C1DE-05666A20C64F}"/>
          </ac:spMkLst>
        </pc:spChg>
        <pc:spChg chg="add mod">
          <ac:chgData name="ALHAMMADI Rayan" userId="2693ed4d-fabb-406d-a744-69ffe8ca3f4b" providerId="ADAL" clId="{FA91606B-3B24-49DC-A24C-20479DCBCA8E}" dt="2023-11-22T11:14:39.400" v="2587" actId="1036"/>
          <ac:spMkLst>
            <pc:docMk/>
            <pc:sldMk cId="967156399" sldId="2147475738"/>
            <ac:spMk id="215" creationId="{AC5CEA48-98CF-772F-5292-8A94A554A110}"/>
          </ac:spMkLst>
        </pc:spChg>
        <pc:spChg chg="add mod">
          <ac:chgData name="ALHAMMADI Rayan" userId="2693ed4d-fabb-406d-a744-69ffe8ca3f4b" providerId="ADAL" clId="{FA91606B-3B24-49DC-A24C-20479DCBCA8E}" dt="2023-11-22T11:09:13.399" v="2379" actId="122"/>
          <ac:spMkLst>
            <pc:docMk/>
            <pc:sldMk cId="967156399" sldId="2147475738"/>
            <ac:spMk id="216" creationId="{81D615B3-AC43-E3E5-D813-7F9E808A8B34}"/>
          </ac:spMkLst>
        </pc:spChg>
        <pc:spChg chg="add mod">
          <ac:chgData name="ALHAMMADI Rayan" userId="2693ed4d-fabb-406d-a744-69ffe8ca3f4b" providerId="ADAL" clId="{FA91606B-3B24-49DC-A24C-20479DCBCA8E}" dt="2023-11-22T11:14:35.625" v="2585" actId="1036"/>
          <ac:spMkLst>
            <pc:docMk/>
            <pc:sldMk cId="967156399" sldId="2147475738"/>
            <ac:spMk id="217" creationId="{5832EE97-1FD6-0BC4-1E52-199D2B61257A}"/>
          </ac:spMkLst>
        </pc:spChg>
        <pc:spChg chg="add mod">
          <ac:chgData name="ALHAMMADI Rayan" userId="2693ed4d-fabb-406d-a744-69ffe8ca3f4b" providerId="ADAL" clId="{FA91606B-3B24-49DC-A24C-20479DCBCA8E}" dt="2023-11-22T11:09:29.271" v="2382" actId="108"/>
          <ac:spMkLst>
            <pc:docMk/>
            <pc:sldMk cId="967156399" sldId="2147475738"/>
            <ac:spMk id="218" creationId="{DD79D08B-2AC7-34DD-D87D-4645FB7AFB1F}"/>
          </ac:spMkLst>
        </pc:spChg>
        <pc:spChg chg="add mod">
          <ac:chgData name="ALHAMMADI Rayan" userId="2693ed4d-fabb-406d-a744-69ffe8ca3f4b" providerId="ADAL" clId="{FA91606B-3B24-49DC-A24C-20479DCBCA8E}" dt="2023-11-22T11:09:33.138" v="2383" actId="108"/>
          <ac:spMkLst>
            <pc:docMk/>
            <pc:sldMk cId="967156399" sldId="2147475738"/>
            <ac:spMk id="219" creationId="{4175EBDF-0019-4C22-0C31-09E1B0ED841D}"/>
          </ac:spMkLst>
        </pc:spChg>
        <pc:spChg chg="add mod">
          <ac:chgData name="ALHAMMADI Rayan" userId="2693ed4d-fabb-406d-a744-69ffe8ca3f4b" providerId="ADAL" clId="{FA91606B-3B24-49DC-A24C-20479DCBCA8E}" dt="2023-11-22T11:10:42.328" v="2429" actId="20577"/>
          <ac:spMkLst>
            <pc:docMk/>
            <pc:sldMk cId="967156399" sldId="2147475738"/>
            <ac:spMk id="220" creationId="{FBCC8CED-CDE8-5BC2-D478-B3F4FA465339}"/>
          </ac:spMkLst>
        </pc:spChg>
        <pc:spChg chg="add mod">
          <ac:chgData name="ALHAMMADI Rayan" userId="2693ed4d-fabb-406d-a744-69ffe8ca3f4b" providerId="ADAL" clId="{FA91606B-3B24-49DC-A24C-20479DCBCA8E}" dt="2023-11-22T11:11:03.328" v="2458" actId="20577"/>
          <ac:spMkLst>
            <pc:docMk/>
            <pc:sldMk cId="967156399" sldId="2147475738"/>
            <ac:spMk id="221" creationId="{044E4127-9FF8-7049-740B-A713329A9245}"/>
          </ac:spMkLst>
        </pc:spChg>
        <pc:spChg chg="add mod">
          <ac:chgData name="ALHAMMADI Rayan" userId="2693ed4d-fabb-406d-a744-69ffe8ca3f4b" providerId="ADAL" clId="{FA91606B-3B24-49DC-A24C-20479DCBCA8E}" dt="2023-11-22T11:12:06.639" v="2530" actId="122"/>
          <ac:spMkLst>
            <pc:docMk/>
            <pc:sldMk cId="967156399" sldId="2147475738"/>
            <ac:spMk id="222" creationId="{6657A0AA-02D5-ED75-8EFB-86F481AE1CE8}"/>
          </ac:spMkLst>
        </pc:spChg>
        <pc:spChg chg="add mod">
          <ac:chgData name="ALHAMMADI Rayan" userId="2693ed4d-fabb-406d-a744-69ffe8ca3f4b" providerId="ADAL" clId="{FA91606B-3B24-49DC-A24C-20479DCBCA8E}" dt="2023-11-22T11:12:40.173" v="2579" actId="20577"/>
          <ac:spMkLst>
            <pc:docMk/>
            <pc:sldMk cId="967156399" sldId="2147475738"/>
            <ac:spMk id="223" creationId="{266EDEF2-C3EC-6B2B-53A5-C26822FB3F03}"/>
          </ac:spMkLst>
        </pc:spChg>
        <pc:spChg chg="add del mod">
          <ac:chgData name="ALHAMMADI Rayan" userId="2693ed4d-fabb-406d-a744-69ffe8ca3f4b" providerId="ADAL" clId="{FA91606B-3B24-49DC-A24C-20479DCBCA8E}" dt="2023-11-22T11:06:25.723" v="2324" actId="478"/>
          <ac:spMkLst>
            <pc:docMk/>
            <pc:sldMk cId="967156399" sldId="2147475738"/>
            <ac:spMk id="225" creationId="{D42AA522-D4B1-78B5-7CB2-ED78EC4EFD52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1" creationId="{0B1C019C-5EBE-DFCC-34BF-296C51FE1BCA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2" creationId="{9D0551FC-4614-2738-D763-4DBAE6C89C98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3" creationId="{BC97E0CC-D074-78F9-876A-6F6242815D90}"/>
          </ac:spMkLst>
        </pc:spChg>
        <pc:spChg chg="add del mod">
          <ac:chgData name="ALHAMMADI Rayan" userId="2693ed4d-fabb-406d-a744-69ffe8ca3f4b" providerId="ADAL" clId="{FA91606B-3B24-49DC-A24C-20479DCBCA8E}" dt="2023-11-22T11:10:06.744" v="2389" actId="478"/>
          <ac:spMkLst>
            <pc:docMk/>
            <pc:sldMk cId="967156399" sldId="2147475738"/>
            <ac:spMk id="234" creationId="{92A4F1C9-BAD9-12FE-ADDE-347B5E585468}"/>
          </ac:spMkLst>
        </pc:spChg>
        <pc:spChg chg="add del mod">
          <ac:chgData name="ALHAMMADI Rayan" userId="2693ed4d-fabb-406d-a744-69ffe8ca3f4b" providerId="ADAL" clId="{FA91606B-3B24-49DC-A24C-20479DCBCA8E}" dt="2023-11-22T11:10:45.074" v="2430" actId="478"/>
          <ac:spMkLst>
            <pc:docMk/>
            <pc:sldMk cId="967156399" sldId="2147475738"/>
            <ac:spMk id="235" creationId="{3E5112A6-C2E3-45F5-AAD8-A5AD0651B77D}"/>
          </ac:spMkLst>
        </pc:spChg>
        <pc:spChg chg="add del mod">
          <ac:chgData name="ALHAMMADI Rayan" userId="2693ed4d-fabb-406d-a744-69ffe8ca3f4b" providerId="ADAL" clId="{FA91606B-3B24-49DC-A24C-20479DCBCA8E}" dt="2023-11-22T11:11:05.709" v="2459" actId="478"/>
          <ac:spMkLst>
            <pc:docMk/>
            <pc:sldMk cId="967156399" sldId="2147475738"/>
            <ac:spMk id="236" creationId="{5A3E366C-7B89-9AE4-6FF5-EA5FE880536D}"/>
          </ac:spMkLst>
        </pc:spChg>
        <pc:spChg chg="add del mod">
          <ac:chgData name="ALHAMMADI Rayan" userId="2693ed4d-fabb-406d-a744-69ffe8ca3f4b" providerId="ADAL" clId="{FA91606B-3B24-49DC-A24C-20479DCBCA8E}" dt="2023-11-22T11:14:04.361" v="2580" actId="478"/>
          <ac:spMkLst>
            <pc:docMk/>
            <pc:sldMk cId="967156399" sldId="2147475738"/>
            <ac:spMk id="237" creationId="{1D4591E5-F03E-8229-D66D-8710C6043859}"/>
          </ac:spMkLst>
        </pc:spChg>
        <pc:spChg chg="add del mod">
          <ac:chgData name="ALHAMMADI Rayan" userId="2693ed4d-fabb-406d-a744-69ffe8ca3f4b" providerId="ADAL" clId="{FA91606B-3B24-49DC-A24C-20479DCBCA8E}" dt="2023-11-22T11:12:17.138" v="2534" actId="478"/>
          <ac:spMkLst>
            <pc:docMk/>
            <pc:sldMk cId="967156399" sldId="2147475738"/>
            <ac:spMk id="238" creationId="{A860C945-C37A-FA24-10A2-CD526D1BA716}"/>
          </ac:spMkLst>
        </pc:spChg>
        <pc:grpChg chg="del mod">
          <ac:chgData name="ALHAMMADI Rayan" userId="2693ed4d-fabb-406d-a744-69ffe8ca3f4b" providerId="ADAL" clId="{FA91606B-3B24-49DC-A24C-20479DCBCA8E}" dt="2023-11-22T10:58:02.137" v="2292" actId="478"/>
          <ac:grpSpMkLst>
            <pc:docMk/>
            <pc:sldMk cId="967156399" sldId="2147475738"/>
            <ac:grpSpMk id="4" creationId="{065DB332-7DBC-9F4E-A211-C6A3407FC614}"/>
          </ac:grpSpMkLst>
        </pc:grpChg>
        <pc:picChg chg="add del mod">
          <ac:chgData name="ALHAMMADI Rayan" userId="2693ed4d-fabb-406d-a744-69ffe8ca3f4b" providerId="ADAL" clId="{FA91606B-3B24-49DC-A24C-20479DCBCA8E}" dt="2023-11-22T11:07:44.053" v="2353" actId="478"/>
          <ac:picMkLst>
            <pc:docMk/>
            <pc:sldMk cId="967156399" sldId="2147475738"/>
            <ac:picMk id="209" creationId="{F8B320AF-39AA-20DE-D8D6-82BCE9A43431}"/>
          </ac:picMkLst>
        </pc:picChg>
        <pc:picChg chg="add del mod">
          <ac:chgData name="ALHAMMADI Rayan" userId="2693ed4d-fabb-406d-a744-69ffe8ca3f4b" providerId="ADAL" clId="{FA91606B-3B24-49DC-A24C-20479DCBCA8E}" dt="2023-11-22T11:07:44.913" v="2354" actId="478"/>
          <ac:picMkLst>
            <pc:docMk/>
            <pc:sldMk cId="967156399" sldId="2147475738"/>
            <ac:picMk id="210" creationId="{76771884-8841-9DCB-F8E6-0CA3B04F2DC5}"/>
          </ac:picMkLst>
        </pc:picChg>
        <pc:picChg chg="add del mod">
          <ac:chgData name="ALHAMMADI Rayan" userId="2693ed4d-fabb-406d-a744-69ffe8ca3f4b" providerId="ADAL" clId="{FA91606B-3B24-49DC-A24C-20479DCBCA8E}" dt="2023-11-22T11:07:46.187" v="2355" actId="478"/>
          <ac:picMkLst>
            <pc:docMk/>
            <pc:sldMk cId="967156399" sldId="2147475738"/>
            <ac:picMk id="211" creationId="{0CAC3F0F-0D35-59AE-0011-0A6781B962A5}"/>
          </ac:picMkLst>
        </pc:picChg>
        <pc:picChg chg="add del mod">
          <ac:chgData name="ALHAMMADI Rayan" userId="2693ed4d-fabb-406d-a744-69ffe8ca3f4b" providerId="ADAL" clId="{FA91606B-3B24-49DC-A24C-20479DCBCA8E}" dt="2023-11-22T11:07:47.464" v="2356" actId="478"/>
          <ac:picMkLst>
            <pc:docMk/>
            <pc:sldMk cId="967156399" sldId="2147475738"/>
            <ac:picMk id="212" creationId="{41B7F8EE-DDBC-2686-2652-FB5237440E08}"/>
          </ac:picMkLst>
        </pc:picChg>
        <pc:picChg chg="add del mod">
          <ac:chgData name="ALHAMMADI Rayan" userId="2693ed4d-fabb-406d-a744-69ffe8ca3f4b" providerId="ADAL" clId="{FA91606B-3B24-49DC-A24C-20479DCBCA8E}" dt="2023-11-22T11:07:48.719" v="2357" actId="478"/>
          <ac:picMkLst>
            <pc:docMk/>
            <pc:sldMk cId="967156399" sldId="2147475738"/>
            <ac:picMk id="213" creationId="{2D0DD1B5-5AF0-0DFD-94C8-A18035BE7430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6" creationId="{F1162CB1-4C76-C599-99F7-C4E3FDA7F9A5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7" creationId="{E4BD10B7-3D88-8A36-7122-E9F5C3DDF5E3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8" creationId="{8D9C45B0-FCED-0615-7521-B0EEE2AC7AE9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29" creationId="{55CAA102-B8E4-8E20-99B4-1C4B0A5C703C}"/>
          </ac:picMkLst>
        </pc:picChg>
        <pc:picChg chg="add mod">
          <ac:chgData name="ALHAMMADI Rayan" userId="2693ed4d-fabb-406d-a744-69ffe8ca3f4b" providerId="ADAL" clId="{FA91606B-3B24-49DC-A24C-20479DCBCA8E}" dt="2023-11-22T11:07:37.343" v="2352"/>
          <ac:picMkLst>
            <pc:docMk/>
            <pc:sldMk cId="967156399" sldId="2147475738"/>
            <ac:picMk id="230" creationId="{B07D2215-6AF7-0E8B-1365-D51C3591BC04}"/>
          </ac:picMkLst>
        </pc:picChg>
        <pc:cxnChg chg="del">
          <ac:chgData name="ALHAMMADI Rayan" userId="2693ed4d-fabb-406d-a744-69ffe8ca3f4b" providerId="ADAL" clId="{FA91606B-3B24-49DC-A24C-20479DCBCA8E}" dt="2023-11-22T10:58:00.081" v="2290" actId="478"/>
          <ac:cxnSpMkLst>
            <pc:docMk/>
            <pc:sldMk cId="967156399" sldId="2147475738"/>
            <ac:cxnSpMk id="3" creationId="{934EDFFF-B949-C625-2912-B1CC4EF69E30}"/>
          </ac:cxnSpMkLst>
        </pc:cxnChg>
        <pc:cxnChg chg="del">
          <ac:chgData name="ALHAMMADI Rayan" userId="2693ed4d-fabb-406d-a744-69ffe8ca3f4b" providerId="ADAL" clId="{FA91606B-3B24-49DC-A24C-20479DCBCA8E}" dt="2023-11-22T10:58:03.510" v="2293" actId="478"/>
          <ac:cxnSpMkLst>
            <pc:docMk/>
            <pc:sldMk cId="967156399" sldId="2147475738"/>
            <ac:cxnSpMk id="194" creationId="{8247225A-68F1-F68D-209A-4298E625A925}"/>
          </ac:cxnSpMkLst>
        </pc:cxnChg>
        <pc:cxnChg chg="del">
          <ac:chgData name="ALHAMMADI Rayan" userId="2693ed4d-fabb-406d-a744-69ffe8ca3f4b" providerId="ADAL" clId="{FA91606B-3B24-49DC-A24C-20479DCBCA8E}" dt="2023-11-22T10:58:03.510" v="2293" actId="478"/>
          <ac:cxnSpMkLst>
            <pc:docMk/>
            <pc:sldMk cId="967156399" sldId="2147475738"/>
            <ac:cxnSpMk id="196" creationId="{0B0C768D-201B-C232-7B77-A9BF14C7661B}"/>
          </ac:cxnSpMkLst>
        </pc:cxnChg>
        <pc:cxnChg chg="del mod">
          <ac:chgData name="ALHAMMADI Rayan" userId="2693ed4d-fabb-406d-a744-69ffe8ca3f4b" providerId="ADAL" clId="{FA91606B-3B24-49DC-A24C-20479DCBCA8E}" dt="2023-11-22T10:58:00.081" v="2290" actId="478"/>
          <ac:cxnSpMkLst>
            <pc:docMk/>
            <pc:sldMk cId="967156399" sldId="2147475738"/>
            <ac:cxnSpMk id="199" creationId="{A9766E82-D433-E93C-4CFA-BE1396DA10A5}"/>
          </ac:cxnSpMkLst>
        </pc:cxnChg>
        <pc:cxnChg chg="del">
          <ac:chgData name="ALHAMMADI Rayan" userId="2693ed4d-fabb-406d-a744-69ffe8ca3f4b" providerId="ADAL" clId="{FA91606B-3B24-49DC-A24C-20479DCBCA8E}" dt="2023-11-22T10:58:00.081" v="2290" actId="478"/>
          <ac:cxnSpMkLst>
            <pc:docMk/>
            <pc:sldMk cId="967156399" sldId="2147475738"/>
            <ac:cxnSpMk id="206" creationId="{1C8AB59D-E43A-429A-8EB4-1B22CFB08A5A}"/>
          </ac:cxnSpMkLst>
        </pc:cxnChg>
      </pc:sldChg>
      <pc:sldChg chg="del">
        <pc:chgData name="ALHAMMADI Rayan" userId="2693ed4d-fabb-406d-a744-69ffe8ca3f4b" providerId="ADAL" clId="{FA91606B-3B24-49DC-A24C-20479DCBCA8E}" dt="2023-11-22T11:47:18.481" v="3893" actId="47"/>
        <pc:sldMkLst>
          <pc:docMk/>
          <pc:sldMk cId="3564796535" sldId="2147475739"/>
        </pc:sldMkLst>
      </pc:sldChg>
      <pc:sldChg chg="del">
        <pc:chgData name="ALHAMMADI Rayan" userId="2693ed4d-fabb-406d-a744-69ffe8ca3f4b" providerId="ADAL" clId="{FA91606B-3B24-49DC-A24C-20479DCBCA8E}" dt="2023-11-22T11:47:19.217" v="3894" actId="47"/>
        <pc:sldMkLst>
          <pc:docMk/>
          <pc:sldMk cId="3236095471" sldId="2147475740"/>
        </pc:sldMkLst>
      </pc:sldChg>
      <pc:sldChg chg="del">
        <pc:chgData name="ALHAMMADI Rayan" userId="2693ed4d-fabb-406d-a744-69ffe8ca3f4b" providerId="ADAL" clId="{FA91606B-3B24-49DC-A24C-20479DCBCA8E}" dt="2023-11-22T11:47:20.646" v="3895" actId="47"/>
        <pc:sldMkLst>
          <pc:docMk/>
          <pc:sldMk cId="1715787628" sldId="2147475741"/>
        </pc:sldMkLst>
      </pc:sldChg>
      <pc:sldChg chg="addSp delSp modSp mod ord">
        <pc:chgData name="ALHAMMADI Rayan" userId="2693ed4d-fabb-406d-a744-69ffe8ca3f4b" providerId="ADAL" clId="{FA91606B-3B24-49DC-A24C-20479DCBCA8E}" dt="2023-11-22T07:55:34.417" v="262" actId="14100"/>
        <pc:sldMkLst>
          <pc:docMk/>
          <pc:sldMk cId="2129135259" sldId="2147475742"/>
        </pc:sldMkLst>
        <pc:spChg chg="mod">
          <ac:chgData name="ALHAMMADI Rayan" userId="2693ed4d-fabb-406d-a744-69ffe8ca3f4b" providerId="ADAL" clId="{FA91606B-3B24-49DC-A24C-20479DCBCA8E}" dt="2023-11-22T07:51:17.101" v="184"/>
          <ac:spMkLst>
            <pc:docMk/>
            <pc:sldMk cId="2129135259" sldId="2147475742"/>
            <ac:spMk id="2" creationId="{B7FE6DFC-A234-69DB-6E6C-C7CB52B323DA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4" creationId="{EAA0CE0E-FE54-31D2-D0BE-FF9F244FA935}"/>
          </ac:spMkLst>
        </pc:spChg>
        <pc:spChg chg="mod">
          <ac:chgData name="ALHAMMADI Rayan" userId="2693ed4d-fabb-406d-a744-69ffe8ca3f4b" providerId="ADAL" clId="{FA91606B-3B24-49DC-A24C-20479DCBCA8E}" dt="2023-11-22T07:51:46.916" v="190" actId="114"/>
          <ac:spMkLst>
            <pc:docMk/>
            <pc:sldMk cId="2129135259" sldId="2147475742"/>
            <ac:spMk id="6" creationId="{1F053099-AC6D-42E5-DBD4-174D8BE06DC3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11" creationId="{5429AB5D-2F69-6C5D-DE99-3A2423931CB9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22" creationId="{0AAFC77B-8E24-3394-4DBC-CBE129348933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23" creationId="{3734399B-4184-67D8-1798-9BE122F20502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34" creationId="{60A8084E-3F0A-4508-F128-088A762AD36A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35" creationId="{E652EEF8-1520-0893-DA9F-13627430F85D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46" creationId="{39C3B709-5633-2F1F-030B-B0A31D328C7F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47" creationId="{95758525-1B38-6CEB-4F63-84A13F1F8285}"/>
          </ac:spMkLst>
        </pc:spChg>
        <pc:spChg chg="del">
          <ac:chgData name="ALHAMMADI Rayan" userId="2693ed4d-fabb-406d-a744-69ffe8ca3f4b" providerId="ADAL" clId="{FA91606B-3B24-49DC-A24C-20479DCBCA8E}" dt="2023-11-22T07:53:58.847" v="224" actId="478"/>
          <ac:spMkLst>
            <pc:docMk/>
            <pc:sldMk cId="2129135259" sldId="2147475742"/>
            <ac:spMk id="58" creationId="{4BCBE408-FA38-BA86-5B24-30DD76BEF6E5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59" creationId="{08704613-A25C-8E32-62AC-916E0FC11747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70" creationId="{A9C056A2-5022-599D-D7EB-02818E05E169}"/>
          </ac:spMkLst>
        </pc:spChg>
        <pc:spChg chg="del">
          <ac:chgData name="ALHAMMADI Rayan" userId="2693ed4d-fabb-406d-a744-69ffe8ca3f4b" providerId="ADAL" clId="{FA91606B-3B24-49DC-A24C-20479DCBCA8E}" dt="2023-11-22T07:53:55.204" v="223" actId="478"/>
          <ac:spMkLst>
            <pc:docMk/>
            <pc:sldMk cId="2129135259" sldId="2147475742"/>
            <ac:spMk id="71" creationId="{7070D0FF-E31B-8557-F444-4DDE03061BA4}"/>
          </ac:spMkLst>
        </pc:spChg>
        <pc:spChg chg="del">
          <ac:chgData name="ALHAMMADI Rayan" userId="2693ed4d-fabb-406d-a744-69ffe8ca3f4b" providerId="ADAL" clId="{FA91606B-3B24-49DC-A24C-20479DCBCA8E}" dt="2023-11-22T07:53:58.847" v="224" actId="478"/>
          <ac:spMkLst>
            <pc:docMk/>
            <pc:sldMk cId="2129135259" sldId="2147475742"/>
            <ac:spMk id="82" creationId="{0D5D77A8-1288-768C-0EBB-494D3FF95BF0}"/>
          </ac:spMkLst>
        </pc:spChg>
        <pc:spChg chg="del mod">
          <ac:chgData name="ALHAMMADI Rayan" userId="2693ed4d-fabb-406d-a744-69ffe8ca3f4b" providerId="ADAL" clId="{FA91606B-3B24-49DC-A24C-20479DCBCA8E}" dt="2023-11-22T07:54:02.138" v="226" actId="478"/>
          <ac:spMkLst>
            <pc:docMk/>
            <pc:sldMk cId="2129135259" sldId="2147475742"/>
            <ac:spMk id="94" creationId="{A697DED9-5A20-6ACE-9307-5B8F07B620E7}"/>
          </ac:spMkLst>
        </pc:spChg>
        <pc:spChg chg="del topLvl">
          <ac:chgData name="ALHAMMADI Rayan" userId="2693ed4d-fabb-406d-a744-69ffe8ca3f4b" providerId="ADAL" clId="{FA91606B-3B24-49DC-A24C-20479DCBCA8E}" dt="2023-11-22T07:53:13.476" v="212" actId="478"/>
          <ac:spMkLst>
            <pc:docMk/>
            <pc:sldMk cId="2129135259" sldId="2147475742"/>
            <ac:spMk id="97" creationId="{3965F041-93F3-77E8-16B5-64EC0A3F1016}"/>
          </ac:spMkLst>
        </pc:spChg>
        <pc:spChg chg="mod">
          <ac:chgData name="ALHAMMADI Rayan" userId="2693ed4d-fabb-406d-a744-69ffe8ca3f4b" providerId="ADAL" clId="{FA91606B-3B24-49DC-A24C-20479DCBCA8E}" dt="2023-11-22T07:52:35.579" v="204"/>
          <ac:spMkLst>
            <pc:docMk/>
            <pc:sldMk cId="2129135259" sldId="2147475742"/>
            <ac:spMk id="100" creationId="{7975EB96-7B36-4E15-CA81-8319233B275D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05" creationId="{4718A220-4305-3DEC-7FF4-B5D32E13BBF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09" creationId="{4C9EA1DC-D15E-DD4B-2B92-E5E8AFD6EA7F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10" creationId="{C6F70C37-14A8-67DF-F1CE-5207048219BB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14" creationId="{05EA0207-1818-CC24-1227-FB5950B2E1FD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15" creationId="{0FB98C65-33BA-3AFC-DE48-F535134B8F6E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16" creationId="{207B07B4-B31F-C537-96C6-9A18FB8394F0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17" creationId="{FBE91148-039B-20A8-C914-2CCB9521576B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1" creationId="{0D8F2FE7-B2C2-3863-B678-81DAED3ECDE5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2" creationId="{7EDE346F-82F9-7322-8C16-A721284D8484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6" creationId="{1674B62F-9B84-2C4F-476E-9DA8988D6421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27" creationId="{FF64883F-F7A3-9048-31DD-7748D9A14E72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28" creationId="{6CB6EBC8-CD53-A9E8-1628-DE9A88036F58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29" creationId="{38F34E47-667D-0DDF-253E-581930B8DA9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3" creationId="{F03F8AC4-59A6-64E2-649B-686837492AF2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4" creationId="{8902D06F-6B2C-689A-6219-F95D0FCC0A2D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8" creationId="{B3DAA2D0-11CC-49AE-DA6F-5E7CD5C4B6F7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39" creationId="{EF79B9D2-2DA0-DF58-74C9-CE74FD736DB0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40" creationId="{2FDF0285-BFBA-DCD4-0109-7AC4238B5991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41" creationId="{9E6030EC-0C78-0DD4-F163-CF095A2D6559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45" creationId="{FD8008BD-B31C-7202-E9AC-679D0AF93CFE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46" creationId="{67469082-3532-542D-DA77-AFCA271D5AE2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0" creationId="{08A8D382-B5B0-7644-4D9A-A24CE8B6467C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1" creationId="{114ED82B-50A5-39C0-4D42-5B13D1614E1B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52" creationId="{3BDB282C-8F7E-1A71-BCAC-3D7DC8CAA8EB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53" creationId="{F5D9A99C-86C9-C40B-1AB3-A2AA008D4B2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7" creationId="{A354AB8E-D037-655F-2577-E9A2689AF523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58" creationId="{62236CD3-FF84-9C81-EA8F-7554A93B085A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62" creationId="{81301053-4520-F175-5234-DDDCFA8E9068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63" creationId="{4C980C44-CAA6-0F52-993D-69D734BD87F7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64" creationId="{51855F85-530C-B2EE-2438-0AD1AE04711D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65" creationId="{A0D77EDA-5C8A-1A17-D245-B667D037FE01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69" creationId="{D89F9CED-9B69-502E-A758-B79A0D3B9F06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70" creationId="{F60DE330-AF28-A9C6-926C-4F68EF867AE3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74" creationId="{E070B772-71D1-C5C4-3DD4-D7363C398862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75" creationId="{DC7DA13E-7F8B-A710-2F74-35C1BE02DB8A}"/>
          </ac:spMkLst>
        </pc:spChg>
        <pc:spChg chg="add mod">
          <ac:chgData name="ALHAMMADI Rayan" userId="2693ed4d-fabb-406d-a744-69ffe8ca3f4b" providerId="ADAL" clId="{FA91606B-3B24-49DC-A24C-20479DCBCA8E}" dt="2023-11-22T07:54:11.057" v="230" actId="164"/>
          <ac:spMkLst>
            <pc:docMk/>
            <pc:sldMk cId="2129135259" sldId="2147475742"/>
            <ac:spMk id="176" creationId="{A2DBD7AA-C664-774F-0BF6-D5DB2C334193}"/>
          </ac:spMkLst>
        </pc:spChg>
        <pc:spChg chg="add mod">
          <ac:chgData name="ALHAMMADI Rayan" userId="2693ed4d-fabb-406d-a744-69ffe8ca3f4b" providerId="ADAL" clId="{FA91606B-3B24-49DC-A24C-20479DCBCA8E}" dt="2023-11-22T07:55:34.417" v="262" actId="14100"/>
          <ac:spMkLst>
            <pc:docMk/>
            <pc:sldMk cId="2129135259" sldId="2147475742"/>
            <ac:spMk id="177" creationId="{F7753CB6-6318-B7E6-B5FF-56E18535C8E7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81" creationId="{F7F9ABC1-5140-D9FD-A5EE-C453B932ED41}"/>
          </ac:spMkLst>
        </pc:spChg>
        <pc:spChg chg="mod">
          <ac:chgData name="ALHAMMADI Rayan" userId="2693ed4d-fabb-406d-a744-69ffe8ca3f4b" providerId="ADAL" clId="{FA91606B-3B24-49DC-A24C-20479DCBCA8E}" dt="2023-11-22T07:54:08.280" v="229"/>
          <ac:spMkLst>
            <pc:docMk/>
            <pc:sldMk cId="2129135259" sldId="2147475742"/>
            <ac:spMk id="182" creationId="{59D3271D-B1AF-333E-623D-30F8961FE5E0}"/>
          </ac:spMkLst>
        </pc:spChg>
        <pc:spChg chg="mod">
          <ac:chgData name="ALHAMMADI Rayan" userId="2693ed4d-fabb-406d-a744-69ffe8ca3f4b" providerId="ADAL" clId="{FA91606B-3B24-49DC-A24C-20479DCBCA8E}" dt="2023-11-22T07:54:53.305" v="234"/>
          <ac:spMkLst>
            <pc:docMk/>
            <pc:sldMk cId="2129135259" sldId="2147475742"/>
            <ac:spMk id="186" creationId="{3BDD0EC0-138D-FFDC-8F63-1CDE4B6935A5}"/>
          </ac:spMkLst>
        </pc:s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12" creationId="{93B28DD1-8B67-D998-2961-474AADA38F59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17" creationId="{85AA148E-154F-8BC6-7FBE-68E5A51FB061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24" creationId="{9BD525B6-78D0-8677-C276-31212F40627F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29" creationId="{6C762F53-8C50-7D54-ED66-55EE97D3BED9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36" creationId="{2C43A149-C2AD-DBFC-1911-A2E56617F626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41" creationId="{E6401A6A-53DE-D390-7CFB-1D4D94B3D60D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48" creationId="{5005EE2F-B42D-DC8F-E2A5-ABA74E9C9516}"/>
          </ac:grpSpMkLst>
        </pc:grpChg>
        <pc:grpChg chg="del">
          <ac:chgData name="ALHAMMADI Rayan" userId="2693ed4d-fabb-406d-a744-69ffe8ca3f4b" providerId="ADAL" clId="{FA91606B-3B24-49DC-A24C-20479DCBCA8E}" dt="2023-11-22T07:53:58.847" v="224" actId="478"/>
          <ac:grpSpMkLst>
            <pc:docMk/>
            <pc:sldMk cId="2129135259" sldId="2147475742"/>
            <ac:grpSpMk id="53" creationId="{135A3AE1-F3E4-F28D-6CA4-E2AA1A5F350C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60" creationId="{E637676D-ECA5-A8F9-4E89-1EDA189EC690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65" creationId="{3184BF47-7B86-0E4F-DAFC-A2F071314022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72" creationId="{CB392913-E155-91E3-6F69-595F01C427DC}"/>
          </ac:grpSpMkLst>
        </pc:grpChg>
        <pc:grpChg chg="del">
          <ac:chgData name="ALHAMMADI Rayan" userId="2693ed4d-fabb-406d-a744-69ffe8ca3f4b" providerId="ADAL" clId="{FA91606B-3B24-49DC-A24C-20479DCBCA8E}" dt="2023-11-22T07:53:58.847" v="224" actId="478"/>
          <ac:grpSpMkLst>
            <pc:docMk/>
            <pc:sldMk cId="2129135259" sldId="2147475742"/>
            <ac:grpSpMk id="77" creationId="{2A056811-256F-328B-45B1-C9EB0FBB70B6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83" creationId="{41E534B7-9662-7BD8-7FB2-EFC1D49FEE96}"/>
          </ac:grpSpMkLst>
        </pc:grpChg>
        <pc:grpChg chg="del">
          <ac:chgData name="ALHAMMADI Rayan" userId="2693ed4d-fabb-406d-a744-69ffe8ca3f4b" providerId="ADAL" clId="{FA91606B-3B24-49DC-A24C-20479DCBCA8E}" dt="2023-11-22T07:53:55.204" v="223" actId="478"/>
          <ac:grpSpMkLst>
            <pc:docMk/>
            <pc:sldMk cId="2129135259" sldId="2147475742"/>
            <ac:grpSpMk id="89" creationId="{D894A47D-33CF-7E1D-23F0-B2FBC8F58054}"/>
          </ac:grpSpMkLst>
        </pc:grpChg>
        <pc:grpChg chg="del mod">
          <ac:chgData name="ALHAMMADI Rayan" userId="2693ed4d-fabb-406d-a744-69ffe8ca3f4b" providerId="ADAL" clId="{FA91606B-3B24-49DC-A24C-20479DCBCA8E}" dt="2023-11-22T07:53:13.476" v="212" actId="478"/>
          <ac:grpSpMkLst>
            <pc:docMk/>
            <pc:sldMk cId="2129135259" sldId="2147475742"/>
            <ac:grpSpMk id="95" creationId="{7730C93B-2B5F-93C5-71B6-7A3FA924457B}"/>
          </ac:grpSpMkLst>
        </pc:grpChg>
        <pc:grpChg chg="add del mod">
          <ac:chgData name="ALHAMMADI Rayan" userId="2693ed4d-fabb-406d-a744-69ffe8ca3f4b" providerId="ADAL" clId="{FA91606B-3B24-49DC-A24C-20479DCBCA8E}" dt="2023-11-22T07:52:42.983" v="206" actId="478"/>
          <ac:grpSpMkLst>
            <pc:docMk/>
            <pc:sldMk cId="2129135259" sldId="2147475742"/>
            <ac:grpSpMk id="98" creationId="{24567054-228B-3FB7-7E46-8B4731CC6D5B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06" creationId="{E0B8938F-7781-B265-692C-C38A2C2322BC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08" creationId="{6DE2FC79-33E7-A54E-90FD-0CBB74A6FDF5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11" creationId="{E278671E-E273-0E1D-D487-5C77C1DB8AD7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12" creationId="{1112286A-0BB1-4713-4208-CAA269313D08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18" creationId="{41F293E6-2107-2E6A-E116-EDF51C6E16FD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20" creationId="{98789AC9-3609-A3FD-F6AB-C4FF304ECEE5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23" creationId="{3F3F2169-0411-7C89-9B5E-3CECCFB4FD73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24" creationId="{7D569FB8-1A14-3999-B3F3-93F7A5AD9972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30" creationId="{D2090202-7B67-5F53-2FA7-DD988A4E4828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32" creationId="{82EECFE6-221C-4E38-3569-71A74AD7A301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35" creationId="{5803B46E-4E00-28EE-72E1-8EE76651DCC3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36" creationId="{B96B8CB0-7368-39ED-12B5-AD64B34B3873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42" creationId="{10E2FFA3-E833-16AE-D1A7-77B216551F2A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44" creationId="{AF0998B0-C539-ECE6-92A4-741F6F848A78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47" creationId="{C69C7574-31A0-2A9D-A688-E4CC3F3508DB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48" creationId="{C6C53151-3883-F71F-9643-C54E1C76FEA2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54" creationId="{86E51A6E-20A8-A4F6-3F66-3878474D991C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56" creationId="{4A2B5FBD-8AE9-5DAD-D377-8C92FDE75EEC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59" creationId="{479F24B2-C9D2-FE92-13C1-BBCC7AB25FEB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60" creationId="{3E1DC044-2273-38E9-9CD4-7AAB0456502B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66" creationId="{31244D54-E0E5-A819-E99C-CBF029153206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68" creationId="{8DA0C2A9-9377-AAAD-04A3-6B6663D9CD43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71" creationId="{6A820F83-F8E5-5CBB-6876-5E6C8E9960BB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72" creationId="{26539342-E96B-8223-79B5-A174ECF20BC8}"/>
          </ac:grpSpMkLst>
        </pc:grpChg>
        <pc:grpChg chg="add mod">
          <ac:chgData name="ALHAMMADI Rayan" userId="2693ed4d-fabb-406d-a744-69ffe8ca3f4b" providerId="ADAL" clId="{FA91606B-3B24-49DC-A24C-20479DCBCA8E}" dt="2023-11-22T07:54:11.057" v="230" actId="164"/>
          <ac:grpSpMkLst>
            <pc:docMk/>
            <pc:sldMk cId="2129135259" sldId="2147475742"/>
            <ac:grpSpMk id="178" creationId="{A2B8BB86-598D-636C-A3E1-A69A79E81F72}"/>
          </ac:grpSpMkLst>
        </pc:grpChg>
        <pc:grpChg chg="mod">
          <ac:chgData name="ALHAMMADI Rayan" userId="2693ed4d-fabb-406d-a744-69ffe8ca3f4b" providerId="ADAL" clId="{FA91606B-3B24-49DC-A24C-20479DCBCA8E}" dt="2023-11-22T07:54:08.280" v="229"/>
          <ac:grpSpMkLst>
            <pc:docMk/>
            <pc:sldMk cId="2129135259" sldId="2147475742"/>
            <ac:grpSpMk id="180" creationId="{0657F276-ABB9-3316-20AE-1E841E280696}"/>
          </ac:grpSpMkLst>
        </pc:grpChg>
        <pc:grpChg chg="add mod">
          <ac:chgData name="ALHAMMADI Rayan" userId="2693ed4d-fabb-406d-a744-69ffe8ca3f4b" providerId="ADAL" clId="{FA91606B-3B24-49DC-A24C-20479DCBCA8E}" dt="2023-11-22T07:55:28.345" v="261" actId="14100"/>
          <ac:grpSpMkLst>
            <pc:docMk/>
            <pc:sldMk cId="2129135259" sldId="2147475742"/>
            <ac:grpSpMk id="183" creationId="{5E9BD8EE-A727-1769-F619-896ED21442D2}"/>
          </ac:grpSpMkLst>
        </pc:grpChg>
        <pc:grpChg chg="add del mod">
          <ac:chgData name="ALHAMMADI Rayan" userId="2693ed4d-fabb-406d-a744-69ffe8ca3f4b" providerId="ADAL" clId="{FA91606B-3B24-49DC-A24C-20479DCBCA8E}" dt="2023-11-22T07:54:58.633" v="236" actId="478"/>
          <ac:grpSpMkLst>
            <pc:docMk/>
            <pc:sldMk cId="2129135259" sldId="2147475742"/>
            <ac:grpSpMk id="184" creationId="{FDED6681-802E-A4F0-61F5-D3D38ED4C00F}"/>
          </ac:grpSpMkLst>
        </pc:grpChg>
        <pc:picChg chg="mod topLvl modCrop">
          <ac:chgData name="ALHAMMADI Rayan" userId="2693ed4d-fabb-406d-a744-69ffe8ca3f4b" providerId="ADAL" clId="{FA91606B-3B24-49DC-A24C-20479DCBCA8E}" dt="2023-11-22T07:55:09.802" v="257" actId="1035"/>
          <ac:picMkLst>
            <pc:docMk/>
            <pc:sldMk cId="2129135259" sldId="2147475742"/>
            <ac:picMk id="96" creationId="{F14BB741-6992-7CC0-3F54-15E8B8622BB3}"/>
          </ac:picMkLst>
        </pc:picChg>
        <pc:picChg chg="mod">
          <ac:chgData name="ALHAMMADI Rayan" userId="2693ed4d-fabb-406d-a744-69ffe8ca3f4b" providerId="ADAL" clId="{FA91606B-3B24-49DC-A24C-20479DCBCA8E}" dt="2023-11-22T07:52:35.579" v="204"/>
          <ac:picMkLst>
            <pc:docMk/>
            <pc:sldMk cId="2129135259" sldId="2147475742"/>
            <ac:picMk id="99" creationId="{5881AC85-A29E-D603-0487-2136A9060E49}"/>
          </ac:picMkLst>
        </pc:picChg>
        <pc:picChg chg="mod">
          <ac:chgData name="ALHAMMADI Rayan" userId="2693ed4d-fabb-406d-a744-69ffe8ca3f4b" providerId="ADAL" clId="{FA91606B-3B24-49DC-A24C-20479DCBCA8E}" dt="2023-11-22T07:54:53.305" v="234"/>
          <ac:picMkLst>
            <pc:docMk/>
            <pc:sldMk cId="2129135259" sldId="2147475742"/>
            <ac:picMk id="185" creationId="{B693123B-1A04-4D86-7414-726CB0BCA5E3}"/>
          </ac:picMkLst>
        </pc:picChg>
        <pc:cxnChg chg="add mod">
          <ac:chgData name="ALHAMMADI Rayan" userId="2693ed4d-fabb-406d-a744-69ffe8ca3f4b" providerId="ADAL" clId="{FA91606B-3B24-49DC-A24C-20479DCBCA8E}" dt="2023-11-22T07:52:18.514" v="203" actId="14100"/>
          <ac:cxnSpMkLst>
            <pc:docMk/>
            <pc:sldMk cId="2129135259" sldId="2147475742"/>
            <ac:cxnSpMk id="5" creationId="{921E7281-1EC9-5139-3DEE-C4AC63496729}"/>
          </ac:cxnSpMkLst>
        </pc:cxnChg>
        <pc:cxnChg chg="del">
          <ac:chgData name="ALHAMMADI Rayan" userId="2693ed4d-fabb-406d-a744-69ffe8ca3f4b" providerId="ADAL" clId="{FA91606B-3B24-49DC-A24C-20479DCBCA8E}" dt="2023-11-22T07:53:55.204" v="223" actId="478"/>
          <ac:cxnSpMkLst>
            <pc:docMk/>
            <pc:sldMk cId="2129135259" sldId="2147475742"/>
            <ac:cxnSpMk id="7" creationId="{A44158FD-AAB6-0274-7E2F-08A7E321C1F8}"/>
          </ac:cxnSpMkLst>
        </pc:cxnChg>
        <pc:cxnChg chg="del">
          <ac:chgData name="ALHAMMADI Rayan" userId="2693ed4d-fabb-406d-a744-69ffe8ca3f4b" providerId="ADAL" clId="{FA91606B-3B24-49DC-A24C-20479DCBCA8E}" dt="2023-11-22T07:54:05.218" v="228" actId="478"/>
          <ac:cxnSpMkLst>
            <pc:docMk/>
            <pc:sldMk cId="2129135259" sldId="2147475742"/>
            <ac:cxnSpMk id="8" creationId="{8F3DDA76-54F0-6613-33ED-420B080F8FAB}"/>
          </ac:cxnSpMkLst>
        </pc:cxnChg>
        <pc:cxnChg chg="del">
          <ac:chgData name="ALHAMMADI Rayan" userId="2693ed4d-fabb-406d-a744-69ffe8ca3f4b" providerId="ADAL" clId="{FA91606B-3B24-49DC-A24C-20479DCBCA8E}" dt="2023-11-22T07:54:04.267" v="227" actId="478"/>
          <ac:cxnSpMkLst>
            <pc:docMk/>
            <pc:sldMk cId="2129135259" sldId="2147475742"/>
            <ac:cxnSpMk id="9" creationId="{BCC5EDE4-693E-BFC8-23E5-FDDA3BB4B1CB}"/>
          </ac:cxnSpMkLst>
        </pc:cxnChg>
        <pc:cxnChg chg="del">
          <ac:chgData name="ALHAMMADI Rayan" userId="2693ed4d-fabb-406d-a744-69ffe8ca3f4b" providerId="ADAL" clId="{FA91606B-3B24-49DC-A24C-20479DCBCA8E}" dt="2023-11-22T07:53:55.204" v="223" actId="478"/>
          <ac:cxnSpMkLst>
            <pc:docMk/>
            <pc:sldMk cId="2129135259" sldId="2147475742"/>
            <ac:cxnSpMk id="10" creationId="{9F1E479F-4236-C142-148B-DB3AEE7565FA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1" creationId="{30A4E47F-4783-A14E-3E22-97BE5E1A633C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2" creationId="{7DECDF02-6BF0-2D1A-265B-5570C7B7F441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3" creationId="{AF3807C2-C61B-A5AB-21A1-F73C69E311EE}"/>
          </ac:cxnSpMkLst>
        </pc:cxnChg>
        <pc:cxnChg chg="add mod">
          <ac:chgData name="ALHAMMADI Rayan" userId="2693ed4d-fabb-406d-a744-69ffe8ca3f4b" providerId="ADAL" clId="{FA91606B-3B24-49DC-A24C-20479DCBCA8E}" dt="2023-11-22T07:54:11.057" v="230" actId="164"/>
          <ac:cxnSpMkLst>
            <pc:docMk/>
            <pc:sldMk cId="2129135259" sldId="2147475742"/>
            <ac:cxnSpMk id="104" creationId="{9EE832F1-892A-EAE9-9647-FAB9158B0A28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07" creationId="{135252B0-D001-060B-3F2F-8FA76B0BD28D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13" creationId="{3A3E0602-6139-F60F-3909-6E0A5D7346F2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19" creationId="{1B0AD93C-56BE-4316-934A-34F4F0F4D392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25" creationId="{9EAF739D-FA69-0D67-30A4-7D9023E992B8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31" creationId="{C62B67FD-E8E4-2F96-082E-B11B0ADCAD7C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37" creationId="{1EDBAB0B-4DBF-8AE9-EC77-CC4199251750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43" creationId="{51789901-FAAA-DD8A-6983-9B880AD69AEE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49" creationId="{613C2A27-6E46-BFE3-B2C9-4FE28ABC88C0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55" creationId="{913EA0E8-AC35-752E-57AD-EE40F37ED274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61" creationId="{45DE3BB4-09D2-ACDA-165F-70FEDAF7632B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67" creationId="{0240D6C7-C2BA-9F96-DE6C-263BFCE761F3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73" creationId="{470399BE-EAEB-8DE2-AFC9-F4F5EA77D8FC}"/>
          </ac:cxnSpMkLst>
        </pc:cxnChg>
        <pc:cxnChg chg="mod">
          <ac:chgData name="ALHAMMADI Rayan" userId="2693ed4d-fabb-406d-a744-69ffe8ca3f4b" providerId="ADAL" clId="{FA91606B-3B24-49DC-A24C-20479DCBCA8E}" dt="2023-11-22T07:54:08.280" v="229"/>
          <ac:cxnSpMkLst>
            <pc:docMk/>
            <pc:sldMk cId="2129135259" sldId="2147475742"/>
            <ac:cxnSpMk id="179" creationId="{6554FFC3-D14A-CA45-1818-CF73D76BE261}"/>
          </ac:cxnSpMkLst>
        </pc:cxnChg>
      </pc:sldChg>
      <pc:sldChg chg="del">
        <pc:chgData name="ALHAMMADI Rayan" userId="2693ed4d-fabb-406d-a744-69ffe8ca3f4b" providerId="ADAL" clId="{FA91606B-3B24-49DC-A24C-20479DCBCA8E}" dt="2023-11-22T11:47:21.656" v="3896" actId="47"/>
        <pc:sldMkLst>
          <pc:docMk/>
          <pc:sldMk cId="3309055391" sldId="2147475743"/>
        </pc:sldMkLst>
      </pc:sldChg>
      <pc:sldChg chg="modSp del mod">
        <pc:chgData name="ALHAMMADI Rayan" userId="2693ed4d-fabb-406d-a744-69ffe8ca3f4b" providerId="ADAL" clId="{FA91606B-3B24-49DC-A24C-20479DCBCA8E}" dt="2023-11-22T07:37:02.553" v="94" actId="2696"/>
        <pc:sldMkLst>
          <pc:docMk/>
          <pc:sldMk cId="790824353" sldId="2147475744"/>
        </pc:sldMkLst>
        <pc:spChg chg="mod">
          <ac:chgData name="ALHAMMADI Rayan" userId="2693ed4d-fabb-406d-a744-69ffe8ca3f4b" providerId="ADAL" clId="{FA91606B-3B24-49DC-A24C-20479DCBCA8E}" dt="2023-11-22T07:34:47.507" v="54" actId="20577"/>
          <ac:spMkLst>
            <pc:docMk/>
            <pc:sldMk cId="790824353" sldId="2147475744"/>
            <ac:spMk id="2" creationId="{827065D1-0A2F-89E5-91D6-E1C8486B9927}"/>
          </ac:spMkLst>
        </pc:spChg>
      </pc:sldChg>
      <pc:sldChg chg="modSp del mod">
        <pc:chgData name="ALHAMMADI Rayan" userId="2693ed4d-fabb-406d-a744-69ffe8ca3f4b" providerId="ADAL" clId="{FA91606B-3B24-49DC-A24C-20479DCBCA8E}" dt="2023-11-22T12:20:27.512" v="5069" actId="2696"/>
        <pc:sldMkLst>
          <pc:docMk/>
          <pc:sldMk cId="3430335834" sldId="2147475745"/>
        </pc:sldMkLst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4" creationId="{F15324FC-714F-CDBD-C9BC-F463FB3BD84B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6" creationId="{56CD4047-8BD1-01E0-904C-EACA2D3DAAA9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7" creationId="{A2BD66A4-9D1F-0192-53DA-71BFF65E3A4B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8" creationId="{72194F12-9BCF-16CE-69A7-721ED79C43FD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9" creationId="{EC04AF88-79C2-A3D8-5244-9A23CC8DC068}"/>
          </ac:spMkLst>
        </pc:spChg>
        <pc:spChg chg="mod">
          <ac:chgData name="ALHAMMADI Rayan" userId="2693ed4d-fabb-406d-a744-69ffe8ca3f4b" providerId="ADAL" clId="{FA91606B-3B24-49DC-A24C-20479DCBCA8E}" dt="2023-11-22T12:18:31.147" v="5015" actId="1076"/>
          <ac:spMkLst>
            <pc:docMk/>
            <pc:sldMk cId="3430335834" sldId="2147475745"/>
            <ac:spMk id="10" creationId="{AE3245B2-934D-BF03-895B-8F6C646CF42B}"/>
          </ac:spMkLst>
        </pc:spChg>
        <pc:picChg chg="mod">
          <ac:chgData name="ALHAMMADI Rayan" userId="2693ed4d-fabb-406d-a744-69ffe8ca3f4b" providerId="ADAL" clId="{FA91606B-3B24-49DC-A24C-20479DCBCA8E}" dt="2023-11-22T12:18:31.147" v="5015" actId="1076"/>
          <ac:picMkLst>
            <pc:docMk/>
            <pc:sldMk cId="3430335834" sldId="2147475745"/>
            <ac:picMk id="11" creationId="{46EB51F5-4923-1F59-5CFB-7B6B29C6D5DB}"/>
          </ac:picMkLst>
        </pc:picChg>
      </pc:sldChg>
      <pc:sldChg chg="addSp delSp modSp mod">
        <pc:chgData name="ALHAMMADI Rayan" userId="2693ed4d-fabb-406d-a744-69ffe8ca3f4b" providerId="ADAL" clId="{FA91606B-3B24-49DC-A24C-20479DCBCA8E}" dt="2023-11-22T10:18:26.800" v="1745" actId="208"/>
        <pc:sldMkLst>
          <pc:docMk/>
          <pc:sldMk cId="2928435677" sldId="2147475748"/>
        </pc:sldMkLst>
        <pc:spChg chg="add mod">
          <ac:chgData name="ALHAMMADI Rayan" userId="2693ed4d-fabb-406d-a744-69ffe8ca3f4b" providerId="ADAL" clId="{FA91606B-3B24-49DC-A24C-20479DCBCA8E}" dt="2023-11-22T10:17:38.275" v="1717" actId="1076"/>
          <ac:spMkLst>
            <pc:docMk/>
            <pc:sldMk cId="2928435677" sldId="2147475748"/>
            <ac:spMk id="2" creationId="{BCAA38A1-51E4-642D-10AD-F55ED9D35DBB}"/>
          </ac:spMkLst>
        </pc:spChg>
        <pc:spChg chg="add del mod">
          <ac:chgData name="ALHAMMADI Rayan" userId="2693ed4d-fabb-406d-a744-69ffe8ca3f4b" providerId="ADAL" clId="{FA91606B-3B24-49DC-A24C-20479DCBCA8E}" dt="2023-11-22T10:18:09.250" v="1742" actId="478"/>
          <ac:spMkLst>
            <pc:docMk/>
            <pc:sldMk cId="2928435677" sldId="2147475748"/>
            <ac:spMk id="4" creationId="{05C533D7-5F34-CFC7-130B-5DC1E5CFA8DD}"/>
          </ac:spMkLst>
        </pc:spChg>
        <pc:spChg chg="add mod">
          <ac:chgData name="ALHAMMADI Rayan" userId="2693ed4d-fabb-406d-a744-69ffe8ca3f4b" providerId="ADAL" clId="{FA91606B-3B24-49DC-A24C-20479DCBCA8E}" dt="2023-11-22T10:18:03.512" v="1740" actId="20577"/>
          <ac:spMkLst>
            <pc:docMk/>
            <pc:sldMk cId="2928435677" sldId="2147475748"/>
            <ac:spMk id="5" creationId="{2FD67301-8E2F-D003-6201-ECF863FF43DE}"/>
          </ac:spMkLst>
        </pc:spChg>
        <pc:spChg chg="add mod">
          <ac:chgData name="ALHAMMADI Rayan" userId="2693ed4d-fabb-406d-a744-69ffe8ca3f4b" providerId="ADAL" clId="{FA91606B-3B24-49DC-A24C-20479DCBCA8E}" dt="2023-11-22T10:18:26.800" v="1745" actId="208"/>
          <ac:spMkLst>
            <pc:docMk/>
            <pc:sldMk cId="2928435677" sldId="2147475748"/>
            <ac:spMk id="6" creationId="{72751747-AAE6-6104-E7B0-C34B90BC014D}"/>
          </ac:spMkLst>
        </pc:spChg>
        <pc:spChg chg="mod">
          <ac:chgData name="ALHAMMADI Rayan" userId="2693ed4d-fabb-406d-a744-69ffe8ca3f4b" providerId="ADAL" clId="{FA91606B-3B24-49DC-A24C-20479DCBCA8E}" dt="2023-11-22T07:33:59.392" v="42" actId="20577"/>
          <ac:spMkLst>
            <pc:docMk/>
            <pc:sldMk cId="2928435677" sldId="2147475748"/>
            <ac:spMk id="17" creationId="{10750BE2-C8E4-79B0-43DA-9B6BACC844B8}"/>
          </ac:spMkLst>
        </pc:spChg>
        <pc:spChg chg="mod">
          <ac:chgData name="ALHAMMADI Rayan" userId="2693ed4d-fabb-406d-a744-69ffe8ca3f4b" providerId="ADAL" clId="{FA91606B-3B24-49DC-A24C-20479DCBCA8E}" dt="2023-11-22T10:16:33.521" v="1697" actId="20577"/>
          <ac:spMkLst>
            <pc:docMk/>
            <pc:sldMk cId="2928435677" sldId="2147475748"/>
            <ac:spMk id="19" creationId="{D6ACBD89-D98B-D343-EE0B-95657B206CC6}"/>
          </ac:spMkLst>
        </pc:spChg>
        <pc:spChg chg="mod">
          <ac:chgData name="ALHAMMADI Rayan" userId="2693ed4d-fabb-406d-a744-69ffe8ca3f4b" providerId="ADAL" clId="{FA91606B-3B24-49DC-A24C-20479DCBCA8E}" dt="2023-11-22T07:29:57.434" v="3" actId="27636"/>
          <ac:spMkLst>
            <pc:docMk/>
            <pc:sldMk cId="2928435677" sldId="2147475748"/>
            <ac:spMk id="20" creationId="{7095E95F-BF81-291A-427D-8E6CDDC920E1}"/>
          </ac:spMkLst>
        </pc:spChg>
        <pc:spChg chg="mod">
          <ac:chgData name="ALHAMMADI Rayan" userId="2693ed4d-fabb-406d-a744-69ffe8ca3f4b" providerId="ADAL" clId="{FA91606B-3B24-49DC-A24C-20479DCBCA8E}" dt="2023-11-22T10:17:42.265" v="1720"/>
          <ac:spMkLst>
            <pc:docMk/>
            <pc:sldMk cId="2928435677" sldId="2147475748"/>
            <ac:spMk id="21" creationId="{C11A1047-051E-400A-3756-09542BA7CA7D}"/>
          </ac:spMkLst>
        </pc:spChg>
        <pc:spChg chg="del mod">
          <ac:chgData name="ALHAMMADI Rayan" userId="2693ed4d-fabb-406d-a744-69ffe8ca3f4b" providerId="ADAL" clId="{FA91606B-3B24-49DC-A24C-20479DCBCA8E}" dt="2023-11-22T10:16:59.924" v="1706" actId="478"/>
          <ac:spMkLst>
            <pc:docMk/>
            <pc:sldMk cId="2928435677" sldId="2147475748"/>
            <ac:spMk id="45" creationId="{8C9AB553-91F1-7F33-5DEE-E05A8F71B667}"/>
          </ac:spMkLst>
        </pc:spChg>
      </pc:sldChg>
      <pc:sldChg chg="del">
        <pc:chgData name="ALHAMMADI Rayan" userId="2693ed4d-fabb-406d-a744-69ffe8ca3f4b" providerId="ADAL" clId="{FA91606B-3B24-49DC-A24C-20479DCBCA8E}" dt="2023-11-22T11:47:25.420" v="3899" actId="47"/>
        <pc:sldMkLst>
          <pc:docMk/>
          <pc:sldMk cId="1784173591" sldId="2147475749"/>
        </pc:sldMkLst>
      </pc:sldChg>
      <pc:sldChg chg="del">
        <pc:chgData name="ALHAMMADI Rayan" userId="2693ed4d-fabb-406d-a744-69ffe8ca3f4b" providerId="ADAL" clId="{FA91606B-3B24-49DC-A24C-20479DCBCA8E}" dt="2023-11-22T11:47:30.721" v="3902" actId="47"/>
        <pc:sldMkLst>
          <pc:docMk/>
          <pc:sldMk cId="3871734464" sldId="2147475750"/>
        </pc:sldMkLst>
      </pc:sldChg>
      <pc:sldChg chg="addSp modSp new mod">
        <pc:chgData name="ALHAMMADI Rayan" userId="2693ed4d-fabb-406d-a744-69ffe8ca3f4b" providerId="ADAL" clId="{FA91606B-3B24-49DC-A24C-20479DCBCA8E}" dt="2023-11-22T07:36:57.682" v="93"/>
        <pc:sldMkLst>
          <pc:docMk/>
          <pc:sldMk cId="1204122099" sldId="2147475751"/>
        </pc:sldMkLst>
        <pc:spChg chg="mod">
          <ac:chgData name="ALHAMMADI Rayan" userId="2693ed4d-fabb-406d-a744-69ffe8ca3f4b" providerId="ADAL" clId="{FA91606B-3B24-49DC-A24C-20479DCBCA8E}" dt="2023-11-22T07:36:24.040" v="87"/>
          <ac:spMkLst>
            <pc:docMk/>
            <pc:sldMk cId="1204122099" sldId="2147475751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07:36:28.910" v="88"/>
          <ac:spMkLst>
            <pc:docMk/>
            <pc:sldMk cId="1204122099" sldId="2147475751"/>
            <ac:spMk id="3" creationId="{68F6935B-1338-EA57-D398-27821FE3E888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7" creationId="{539A988E-3E9D-8859-30DA-7655A10C48BC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8" creationId="{78FF96FA-629D-BBA2-914D-46F9D6CDB872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9" creationId="{54FCBE70-4B1D-4EB8-BA1F-480EAE3FC82E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10" creationId="{B0483804-C0F1-9B08-81BA-7A57878A875C}"/>
          </ac:spMkLst>
        </pc:spChg>
        <pc:spChg chg="mod">
          <ac:chgData name="ALHAMMADI Rayan" userId="2693ed4d-fabb-406d-a744-69ffe8ca3f4b" providerId="ADAL" clId="{FA91606B-3B24-49DC-A24C-20479DCBCA8E}" dt="2023-11-22T07:36:57.682" v="93"/>
          <ac:spMkLst>
            <pc:docMk/>
            <pc:sldMk cId="1204122099" sldId="2147475751"/>
            <ac:spMk id="11" creationId="{4C18E4CB-52AB-58AF-D5E5-92C215203654}"/>
          </ac:spMkLst>
        </pc:spChg>
        <pc:grpChg chg="add mod">
          <ac:chgData name="ALHAMMADI Rayan" userId="2693ed4d-fabb-406d-a744-69ffe8ca3f4b" providerId="ADAL" clId="{FA91606B-3B24-49DC-A24C-20479DCBCA8E}" dt="2023-11-22T07:36:57.682" v="93"/>
          <ac:grpSpMkLst>
            <pc:docMk/>
            <pc:sldMk cId="1204122099" sldId="2147475751"/>
            <ac:grpSpMk id="6" creationId="{63025D47-DB29-BD1F-BD6D-828F0417961F}"/>
          </ac:grpSpMkLst>
        </pc:grpChg>
        <pc:picChg chg="add mod ord modCrop">
          <ac:chgData name="ALHAMMADI Rayan" userId="2693ed4d-fabb-406d-a744-69ffe8ca3f4b" providerId="ADAL" clId="{FA91606B-3B24-49DC-A24C-20479DCBCA8E}" dt="2023-11-22T07:36:13.882" v="86" actId="732"/>
          <ac:picMkLst>
            <pc:docMk/>
            <pc:sldMk cId="1204122099" sldId="2147475751"/>
            <ac:picMk id="5" creationId="{1A279B92-F679-0D37-2227-9F8CCDFA8898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07:43:17.167" v="119"/>
        <pc:sldMkLst>
          <pc:docMk/>
          <pc:sldMk cId="759185854" sldId="2147475752"/>
        </pc:sldMkLst>
        <pc:spChg chg="mod">
          <ac:chgData name="ALHAMMADI Rayan" userId="2693ed4d-fabb-406d-a744-69ffe8ca3f4b" providerId="ADAL" clId="{FA91606B-3B24-49DC-A24C-20479DCBCA8E}" dt="2023-11-22T07:42:38.757" v="117" actId="20577"/>
          <ac:spMkLst>
            <pc:docMk/>
            <pc:sldMk cId="759185854" sldId="2147475752"/>
            <ac:spMk id="2" creationId="{0D71577C-093F-4BDD-AA9B-19B5D86828A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" creationId="{5B60298A-9C97-40D3-D65E-79B8729914EF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" creationId="{2EAF67A3-B25F-59FD-C019-99ABF54BA143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6" creationId="{70A8E3AD-7786-B9AD-5DF6-C7BF1115B92E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7" creationId="{46BCD678-0C7F-41FE-DB4E-C1C12AF3C535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8" creationId="{97D6CEBB-BF49-E399-E6BA-F922279D982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9" creationId="{9277DB0C-CE03-763F-EFF1-594C9FAB71BC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0" creationId="{D346C200-319E-F1A9-60B1-65034EDDC58A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2" creationId="{DDF12104-EC05-D4B2-25AC-19AE7A96B17E}"/>
          </ac:spMkLst>
        </pc:spChg>
        <pc:spChg chg="del">
          <ac:chgData name="ALHAMMADI Rayan" userId="2693ed4d-fabb-406d-a744-69ffe8ca3f4b" providerId="ADAL" clId="{FA91606B-3B24-49DC-A24C-20479DCBCA8E}" dt="2023-11-22T07:43:14.463" v="118" actId="478"/>
          <ac:spMkLst>
            <pc:docMk/>
            <pc:sldMk cId="759185854" sldId="2147475752"/>
            <ac:spMk id="14" creationId="{E14D33B2-1F4C-E62A-16BB-8E671EE51774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5" creationId="{30967AC5-86B9-7A31-68EA-70FF7556181F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6" creationId="{6E5DF98B-1705-52A5-DBA8-356DFD791E7D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7" creationId="{290DCC63-462C-0EAA-AEA4-2542E50AEB1E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8" creationId="{3DB55C4C-6222-48C4-C4F4-E88BDE47DA6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19" creationId="{AB28261F-596D-F1D1-1392-963DAC417606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1" creationId="{C3D50279-5112-2D80-B1D5-5CD55E876486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2" creationId="{C78A1CE4-F9D3-603B-30F9-44905E95B85B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3" creationId="{EF77F5B2-D877-E4CD-E0B0-313E55C76192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4" creationId="{5A7C66E4-2303-D502-09F2-C81788BCBB3B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5" creationId="{3DA8DECE-FFB3-79BD-1DCE-334DDAE3CDC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6" creationId="{517F1163-8DCE-58B6-C54C-05A15A0234E4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7" creationId="{82494AB7-54AC-5B41-DDE4-D63FF638A123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8" creationId="{77D73B21-906D-90AB-537B-CD633026C0D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29" creationId="{99D108F6-3176-8591-E441-49C24A88DEB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0" creationId="{A120BB00-82FA-B5DE-7B92-74AB96B8F4A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1" creationId="{9FCEC87F-C768-B72D-DD8C-C13AF36820A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2" creationId="{3323BAD6-2349-F1CF-DCCB-96402BC21AC1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3" creationId="{528585AB-D340-E96D-695B-427E4F120773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4" creationId="{7CEF0E62-03BE-5C0D-8698-9CA2842EE6DF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5" creationId="{9BFD2C76-A36B-04C5-39C0-3BA859C1934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7" creationId="{0FE1FE1F-E56B-AD60-9ED0-8CDD28B1BB6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8" creationId="{4CA37D01-8DA9-B3C4-546D-16AAE19CB5D4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39" creationId="{4E1E7A80-EA01-0FDF-388D-8C5DFD50C4B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0" creationId="{35E54CE8-C9DF-65A8-6A82-53F3EA9682AE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1" creationId="{03470B35-F42C-CA46-796D-76D42917CCD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2" creationId="{41169685-0E85-2417-712F-29C3B516E42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4" creationId="{ABAC8630-70F7-C783-CBD0-0D15ACACF732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5" creationId="{921E55DA-0809-C159-F76D-CFE6310DA573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6" creationId="{1992EFCD-1581-CECA-05F9-83D03DF4603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7" creationId="{66DF876D-6861-7B11-F4CE-A662D1E56DA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8" creationId="{408A995E-C9F2-AD54-1741-928651527475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49" creationId="{F36E3C0D-5684-2E27-930F-268B59F62648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0" creationId="{7F7C2360-7A45-FA32-BD2C-29FDBDF02DA1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1" creationId="{8402001C-D4B9-90BD-8E4C-4F641C4A9EAE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5" creationId="{D9197CFC-A903-81D4-620C-5DA01A4B39AA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6" creationId="{FD6CC321-10D8-7E17-ED01-474445AB11AC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7" creationId="{DC9A4663-011E-8E41-8655-AF647CA3CA67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8" creationId="{AF967CE9-CA3C-F63A-B9EB-DFB64DBD0FC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59" creationId="{01BCBFC1-08F3-94B2-A196-D6BFC5CA9249}"/>
          </ac:spMkLst>
        </pc:spChg>
        <pc:spChg chg="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60" creationId="{E84E878E-60FF-AE3B-C688-C879A7D4DC1F}"/>
          </ac:spMkLst>
        </pc:spChg>
        <pc:spChg chg="add mod">
          <ac:chgData name="ALHAMMADI Rayan" userId="2693ed4d-fabb-406d-a744-69ffe8ca3f4b" providerId="ADAL" clId="{FA91606B-3B24-49DC-A24C-20479DCBCA8E}" dt="2023-11-22T07:43:17.167" v="119"/>
          <ac:spMkLst>
            <pc:docMk/>
            <pc:sldMk cId="759185854" sldId="2147475752"/>
            <ac:spMk id="61" creationId="{89BC5EA8-CFC7-B853-1F19-D811F090BEDD}"/>
          </ac:spMkLst>
        </pc:s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20" creationId="{105D3BD8-CEC1-83AF-53CD-DD22557760AF}"/>
          </ac:grpSpMkLst>
        </pc:gr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36" creationId="{53318F5B-3E5B-27B5-78BE-679EF401BE76}"/>
          </ac:grpSpMkLst>
        </pc:gr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43" creationId="{C99C7E47-2270-7756-2F54-F1DBA782DBCD}"/>
          </ac:grpSpMkLst>
        </pc:grpChg>
        <pc:grpChg chg="add 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52" creationId="{44C6B470-32A6-58A0-B47C-A71DFF67EB9A}"/>
          </ac:grpSpMkLst>
        </pc:grpChg>
        <pc:grpChg chg="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53" creationId="{724BE8AE-8E53-375F-2A39-1B2681E76894}"/>
          </ac:grpSpMkLst>
        </pc:grpChg>
        <pc:grpChg chg="mod">
          <ac:chgData name="ALHAMMADI Rayan" userId="2693ed4d-fabb-406d-a744-69ffe8ca3f4b" providerId="ADAL" clId="{FA91606B-3B24-49DC-A24C-20479DCBCA8E}" dt="2023-11-22T07:43:17.167" v="119"/>
          <ac:grpSpMkLst>
            <pc:docMk/>
            <pc:sldMk cId="759185854" sldId="2147475752"/>
            <ac:grpSpMk id="54" creationId="{31A22933-F993-55CE-FE99-4FC15B91B434}"/>
          </ac:grpSpMkLst>
        </pc:grpChg>
        <pc:picChg chg="add mod">
          <ac:chgData name="ALHAMMADI Rayan" userId="2693ed4d-fabb-406d-a744-69ffe8ca3f4b" providerId="ADAL" clId="{FA91606B-3B24-49DC-A24C-20479DCBCA8E}" dt="2023-11-22T07:43:17.167" v="119"/>
          <ac:picMkLst>
            <pc:docMk/>
            <pc:sldMk cId="759185854" sldId="2147475752"/>
            <ac:picMk id="3" creationId="{2EFB223E-C8F1-2292-A2B9-90FE12D9079D}"/>
          </ac:picMkLst>
        </pc:picChg>
        <pc:picChg chg="del">
          <ac:chgData name="ALHAMMADI Rayan" userId="2693ed4d-fabb-406d-a744-69ffe8ca3f4b" providerId="ADAL" clId="{FA91606B-3B24-49DC-A24C-20479DCBCA8E}" dt="2023-11-22T07:43:14.463" v="118" actId="478"/>
          <ac:picMkLst>
            <pc:docMk/>
            <pc:sldMk cId="759185854" sldId="2147475752"/>
            <ac:picMk id="13" creationId="{EF04E590-77AC-F214-0C3A-796CCEE83F2D}"/>
          </ac:picMkLst>
        </pc:picChg>
      </pc:sldChg>
      <pc:sldChg chg="addSp modSp new del mod">
        <pc:chgData name="ALHAMMADI Rayan" userId="2693ed4d-fabb-406d-a744-69ffe8ca3f4b" providerId="ADAL" clId="{FA91606B-3B24-49DC-A24C-20479DCBCA8E}" dt="2023-11-22T07:39:36.317" v="102" actId="2696"/>
        <pc:sldMkLst>
          <pc:docMk/>
          <pc:sldMk cId="1065841119" sldId="2147475752"/>
        </pc:sldMkLst>
        <pc:picChg chg="add mod ord">
          <ac:chgData name="ALHAMMADI Rayan" userId="2693ed4d-fabb-406d-a744-69ffe8ca3f4b" providerId="ADAL" clId="{FA91606B-3B24-49DC-A24C-20479DCBCA8E}" dt="2023-11-22T07:39:29.960" v="101" actId="1076"/>
          <ac:picMkLst>
            <pc:docMk/>
            <pc:sldMk cId="1065841119" sldId="2147475752"/>
            <ac:picMk id="4" creationId="{601CD333-F50F-3200-8458-22C7BC234E37}"/>
          </ac:picMkLst>
        </pc:picChg>
      </pc:sldChg>
      <pc:sldChg chg="new del">
        <pc:chgData name="ALHAMMADI Rayan" userId="2693ed4d-fabb-406d-a744-69ffe8ca3f4b" providerId="ADAL" clId="{FA91606B-3B24-49DC-A24C-20479DCBCA8E}" dt="2023-11-22T07:48:30.310" v="143" actId="2696"/>
        <pc:sldMkLst>
          <pc:docMk/>
          <pc:sldMk cId="1261417236" sldId="2147475753"/>
        </pc:sldMkLst>
      </pc:sldChg>
      <pc:sldChg chg="addSp delSp modSp add mod">
        <pc:chgData name="ALHAMMADI Rayan" userId="2693ed4d-fabb-406d-a744-69ffe8ca3f4b" providerId="ADAL" clId="{FA91606B-3B24-49DC-A24C-20479DCBCA8E}" dt="2023-11-22T07:50:34.099" v="179" actId="20577"/>
        <pc:sldMkLst>
          <pc:docMk/>
          <pc:sldMk cId="1941549993" sldId="2147475753"/>
        </pc:sldMkLst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2" creationId="{9DEA414D-2F80-1562-6D85-84098004F4DA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3" creationId="{46BF4585-A769-C817-9F95-AAF9DA24DB95}"/>
          </ac:spMkLst>
        </pc:spChg>
        <pc:spChg chg="mod">
          <ac:chgData name="ALHAMMADI Rayan" userId="2693ed4d-fabb-406d-a744-69ffe8ca3f4b" providerId="ADAL" clId="{FA91606B-3B24-49DC-A24C-20479DCBCA8E}" dt="2023-11-22T07:48:57.503" v="150" actId="20577"/>
          <ac:spMkLst>
            <pc:docMk/>
            <pc:sldMk cId="1941549993" sldId="2147475753"/>
            <ac:spMk id="4" creationId="{4D2BE1A2-B006-83A0-4DFC-A9AC9DC8B94A}"/>
          </ac:spMkLst>
        </pc:spChg>
        <pc:spChg chg="mod">
          <ac:chgData name="ALHAMMADI Rayan" userId="2693ed4d-fabb-406d-a744-69ffe8ca3f4b" providerId="ADAL" clId="{FA91606B-3B24-49DC-A24C-20479DCBCA8E}" dt="2023-11-22T07:50:34.099" v="179" actId="20577"/>
          <ac:spMkLst>
            <pc:docMk/>
            <pc:sldMk cId="1941549993" sldId="2147475753"/>
            <ac:spMk id="6" creationId="{212C2192-3546-197C-CCE6-2A9D2C0A8C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" creationId="{388B5FEF-ECBA-0977-D305-209F5492F1F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" creationId="{17889578-87B6-628A-B13B-003C66F465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" creationId="{2A6D5E79-183C-475C-2167-D96E01E5514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" creationId="{B0F8B9EE-C576-6923-6295-28D71354EC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" creationId="{F51681E6-B97D-CF51-9596-5827D2460C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" creationId="{DAFA01AD-C7B8-271C-2568-A83A5DC048B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" creationId="{ABFC22EB-4547-9C73-32FF-95BEB300925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" creationId="{15EE8EE4-A586-51BD-24C2-C56DDDC3BD0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" creationId="{A5111142-880E-F581-0783-CAE3E2E986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" creationId="{BB269259-D352-E12A-CCD7-B1C33123D0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" creationId="{794188CF-A4A5-9A2C-07DB-6C64CEDB19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" creationId="{D67FB235-25CB-93B7-D5F1-BE66D481DC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" creationId="{59A2A457-0BF9-411C-9015-DADCA2ADF1C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" creationId="{725CC850-92D0-8372-1573-4B007455D5A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" creationId="{281DB5A0-19D2-9CB3-8417-2065A608C3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" creationId="{40BF264B-F4A8-182D-3D9E-7ACC90B4E9C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" creationId="{751EECD6-CF9E-8050-C227-9F217422FF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" creationId="{33738D77-2350-7E6E-3658-8C68C53EC8B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" creationId="{02ECA502-EBB9-58A6-B6D3-B8911395A5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" creationId="{EE8A070D-1206-3683-C4FB-CF1A48098E1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" creationId="{07181E4A-A789-C9D1-2FAF-95E5F9C3F6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" creationId="{16994894-EB30-C098-91DF-5D8DECCC24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" creationId="{6ED2A46E-819A-0F8B-2CF9-8A24203CD5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" creationId="{A790D916-2147-E12B-42C9-51AB286421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" creationId="{E2626047-D500-2BA2-8748-6070ECEC5A1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5" creationId="{67BD2D11-BFE4-6DC3-B23B-400CC8A43F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6" creationId="{03F659B1-25D4-FE78-4C7B-452F104BF3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7" creationId="{E379C180-C730-06D9-EAB3-C72E76A895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8" creationId="{0B5AFD2F-FD82-356B-ECF7-FB45FFE65F1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9" creationId="{98FBADDC-72EF-8DF8-C7D0-54D5E72CBE3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0" creationId="{632DCE06-F9D7-4BEA-B80C-D48E42AEA5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1" creationId="{364A2840-5D74-7D2F-A6D8-66F7DE25BB5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2" creationId="{60AA9688-3F9B-2D48-9ADF-086B887D9B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3" creationId="{3F856C1D-3337-35FA-0F88-65D36D04B8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4" creationId="{EFE7BC39-DE6D-F204-76D8-8A19F106A04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5" creationId="{02046660-8F3A-A3E6-379D-969A9C8F949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6" creationId="{697A588E-E7FF-EA80-E262-59D06E25D78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88" creationId="{E2BF1957-D4E3-B792-B179-368C8C7A544D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89" creationId="{4630D39F-DE03-89CD-36E7-7D6E0833784A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0" creationId="{E09E2283-9624-59D5-0CFA-966DC4CD483A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1" creationId="{3F2CE2FF-C55A-2A36-0371-803A9616CB89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2" creationId="{344B5BEF-404B-A85F-FB38-13B588E73B9F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3" creationId="{660EB402-8926-F9A3-2E20-777BBA408E6F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4" creationId="{FFB87E54-65FA-8C6C-34D3-AE66A26A4E76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95" creationId="{16B5BAD2-85EC-5FB8-D32B-785109001C37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00" creationId="{C84FBF7D-461D-319F-403C-5DAFAD933000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35" creationId="{A34760F7-6FBA-9D5B-C9FA-5C0EEC548311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38" creationId="{4C45D56E-8A89-4830-EE41-873B2835AB1B}"/>
          </ac:spMkLst>
        </pc:spChg>
        <pc:spChg chg="del">
          <ac:chgData name="ALHAMMADI Rayan" userId="2693ed4d-fabb-406d-a744-69ffe8ca3f4b" providerId="ADAL" clId="{FA91606B-3B24-49DC-A24C-20479DCBCA8E}" dt="2023-11-22T07:48:40.151" v="146" actId="478"/>
          <ac:spMkLst>
            <pc:docMk/>
            <pc:sldMk cId="1941549993" sldId="2147475753"/>
            <ac:spMk id="139" creationId="{B434CF3C-AC61-CEC8-4B96-6215787D3B63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43" creationId="{46CF1EE6-B332-364C-DEE2-9BFB4C732606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47" creationId="{E0791164-9E2F-6BD7-5E73-C97268C2869E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51" creationId="{D1EE85C8-4B9A-6376-9713-51268FA0F1B3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55" creationId="{F55C418D-3EA2-D03C-0CC8-58A78A3AF5C7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59" creationId="{84E4F354-5247-CEF9-35B0-AE9D625A864B}"/>
          </ac:spMkLst>
        </pc:spChg>
        <pc:spChg chg="del">
          <ac:chgData name="ALHAMMADI Rayan" userId="2693ed4d-fabb-406d-a744-69ffe8ca3f4b" providerId="ADAL" clId="{FA91606B-3B24-49DC-A24C-20479DCBCA8E}" dt="2023-11-22T07:48:36.870" v="145" actId="478"/>
          <ac:spMkLst>
            <pc:docMk/>
            <pc:sldMk cId="1941549993" sldId="2147475753"/>
            <ac:spMk id="160" creationId="{FA0FF87D-AB28-4F38-37D4-3CA0FAF9A09E}"/>
          </ac:spMkLst>
        </pc:spChg>
        <pc:spChg chg="del">
          <ac:chgData name="ALHAMMADI Rayan" userId="2693ed4d-fabb-406d-a744-69ffe8ca3f4b" providerId="ADAL" clId="{FA91606B-3B24-49DC-A24C-20479DCBCA8E}" dt="2023-11-22T07:48:40.151" v="146" actId="478"/>
          <ac:spMkLst>
            <pc:docMk/>
            <pc:sldMk cId="1941549993" sldId="2147475753"/>
            <ac:spMk id="161" creationId="{C4AA3B04-8A06-FFF3-CE54-3E4DBD68250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67" creationId="{95138272-23F4-91B3-9FC4-8F602159E7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68" creationId="{3C84D41A-D9F6-6C0E-E532-6341169450F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69" creationId="{FBCF418C-EC72-414D-68A1-39AA7CFF93B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0" creationId="{78C05AF4-57C3-97B8-58C0-852F8311804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1" creationId="{8F93A650-8272-8333-2343-C6A7192222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2" creationId="{014ADC6A-38BA-917F-0D8F-488D3120DC2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3" creationId="{52C06265-0F17-1878-8857-9C411BCF74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4" creationId="{4FF939F9-1BFF-2976-157B-39EA062141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5" creationId="{0A7C1535-DFFC-FCFE-5591-70ADBB446B6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6" creationId="{B4F3B262-6849-7E2E-A201-2083E118A49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7" creationId="{2034A521-5069-50F0-D302-394928C3126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8" creationId="{CA006BF5-74E2-DB95-3141-7A4D71AE25B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79" creationId="{C4995ADF-ADC0-34CA-9A14-FB476E73B55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0" creationId="{6223E0CD-2F48-47BF-3593-58D6151C55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1" creationId="{87BAD050-71A9-8622-EA72-A29CB4F07AF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2" creationId="{FA97FC78-CB50-EFE8-769F-96BD272C471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3" creationId="{00D65FF4-73A5-0356-580D-24BF26475B3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4" creationId="{EE06D9E3-07AB-8797-FC8A-B8E2FBCD2F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5" creationId="{18E87641-81CF-4B40-C41E-2F3C7E779D1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6" creationId="{8916D816-CFAC-F7D7-99D1-5D47BF11BE0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7" creationId="{7E1275C1-B8A3-24B0-8632-960CA0B045E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8" creationId="{23F48C0E-0217-18DE-D898-F3BE94C6F1C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89" creationId="{3C4BDE6D-4780-2613-0A72-941281430E0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0" creationId="{E69D6219-0964-758F-26E6-E83EE411D6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1" creationId="{1A0E0DC9-1E88-F50B-D939-459A8C1A78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2" creationId="{0F5F3C9E-9E27-5B6D-AFD3-B53A9E9EBEF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3" creationId="{8A5C7ACA-5AD7-BB97-EED0-24B47C54B4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4" creationId="{A770AA0C-215D-B510-D0C7-94143A9CA0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5" creationId="{B72EC823-42F8-03E1-8D35-D3CF71F1975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6" creationId="{3EA205D8-FB39-5417-CCE2-C5B9A0D71D7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7" creationId="{EA58C889-3303-071A-BB49-936238FBF65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8" creationId="{2478A50C-AC65-8156-62C8-6B8473B51F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199" creationId="{6DD64519-F64E-4B53-01FF-B431FB596C0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0" creationId="{91CB532B-00DA-0001-91A8-62B0CCBDE39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1" creationId="{03466C1F-81E8-989C-C15C-5156F76A22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2" creationId="{F346160A-1990-086A-591A-D84A17249E8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3" creationId="{6164B233-B894-8728-729F-2826BE3CAA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4" creationId="{6BCD68E5-32A2-A34F-BDE4-C4CFDD30C2B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5" creationId="{BB768601-C655-2B42-2783-3DF47845D4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6" creationId="{2B7DF4B9-B5ED-2494-F8F6-BB8BC173317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7" creationId="{0F547656-3F5B-A1AC-44CF-24613A6DE9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8" creationId="{2BD0AA9B-5377-3408-4626-BAE9EB3C4A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09" creationId="{DCDCFCB1-A787-6ADB-0ADB-24B3589DD0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0" creationId="{5754460F-0446-F5AF-DE03-53AB636F2E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1" creationId="{7FA6F192-D6C8-6400-1B7D-8043E143A9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2" creationId="{D0E07168-779A-F58C-B9DF-24E372CC12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3" creationId="{5F4D37FD-23C0-4078-8DCF-B8B84110A9E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4" creationId="{522D871A-E38B-585B-B2CE-5B0ADF3F65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5" creationId="{435FD1EC-D3E2-B7B0-84B5-B63DEE6D1FE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6" creationId="{EEE3A1CB-2A77-41D4-837E-9209618578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7" creationId="{BA382B60-D42C-6E68-7174-5E76C29881F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8" creationId="{0CD181FD-1656-FA5E-9C8F-7F3D1EA37A5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19" creationId="{ED6F3977-B560-8F44-2998-899D71EF7D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0" creationId="{67C50051-8BA6-0EA8-7314-946F5BEBF31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1" creationId="{0AB6E70D-E269-E8FE-5254-07CA6424007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2" creationId="{FB0AA29C-246F-4562-AFAD-0231E80230A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3" creationId="{CE68437F-4C51-EF67-B276-BEC31F6AC0B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4" creationId="{A8B46AFA-0585-AB9A-929C-D9C73B5D8A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5" creationId="{EC6AEEB5-0A0C-2337-4AC4-A5F47C4BC3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6" creationId="{18939C88-D918-B33E-2895-4A0B5D2B83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7" creationId="{4E27179F-7BA2-903A-8331-FB819955BD7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8" creationId="{DAB3611D-575D-4118-B203-41227C676B3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29" creationId="{8EA80805-7157-7FDB-9F86-A84A574AF3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0" creationId="{139CEF51-D46B-6FAE-51C2-F11E21CF797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1" creationId="{CC0B6A2C-B932-7FFB-21B9-B91234298C1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2" creationId="{4E80B3C0-41A9-ED17-5CFC-799D3405F6F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3" creationId="{9F0D2B45-B066-83CE-79FF-1783C56B160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4" creationId="{E26A32BF-8197-D88D-B747-2D6E5602840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5" creationId="{AFFCA222-3DAA-A55F-E837-98F6204AB21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6" creationId="{6EC43642-7B9B-6FDE-F8B9-A0E3F875A8A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7" creationId="{E574BCF6-0D65-A1E5-1FCB-F7B6CB4381F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8" creationId="{9BA0331B-CB18-9C9A-15EA-DCA9968A010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39" creationId="{6211D2C4-D433-1283-5971-E60EDEB39B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0" creationId="{ADF4526A-C210-2263-3039-7846CE1A6B0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1" creationId="{60DE20E4-63BB-C8B8-1841-F7389484ADE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2" creationId="{C9B3CE01-0809-C512-84E7-5FDB9A1D68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3" creationId="{82FE9FAE-73F1-338E-59FB-E40FD5CC59D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4" creationId="{AB2E68F4-2C74-EA25-BB89-77345E79E4F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5" creationId="{1EA46936-D523-3467-470E-EBF9682D197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6" creationId="{DE7B33E5-B89E-F947-262E-2944990D97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7" creationId="{856D9AAC-891D-3FA0-D304-76D5A297040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8" creationId="{1A331906-45C2-FB7A-F737-0D9BA31487E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49" creationId="{077DA744-8716-DFE2-733C-BEE7FF6272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0" creationId="{0C934EC2-FCD9-5790-5ACF-E9989F2FDD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1" creationId="{E43C7F4C-D5AD-236E-94C9-690B2839BF6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2" creationId="{6C919AD2-18C1-6E51-1748-581D789DF44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3" creationId="{7C1D5F84-93CC-9066-FB20-B876D5FB892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4" creationId="{25F2A266-ECE6-6DDC-81D5-22210BB691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5" creationId="{B3C65A7D-0D01-47D8-1C47-34DBF7B573F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6" creationId="{93F4074C-5966-5891-6A7E-F97F869477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7" creationId="{DED40679-387B-2C4C-78E5-CD65A45FC5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8" creationId="{279E8FFD-E59B-B52F-C445-6E5D7CDDAB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59" creationId="{8E0874E5-207B-EE9D-64BB-DA21403A9D5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0" creationId="{421A7546-D83F-16B9-B658-E7010EC389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1" creationId="{4D90CFF3-9A16-0429-FE18-1B07D3DFFD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2" creationId="{EB85701B-782D-9C5A-99D6-A28CBBF8BBA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3" creationId="{C969638A-7675-67F2-9DFD-9596C2A92B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4" creationId="{30E011EF-AB8E-3B14-CB4F-F3E41524471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5" creationId="{3F915A88-521A-772A-056D-7FCD014B1D1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6" creationId="{C48C339F-F455-2F48-4101-5519B8CD72B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7" creationId="{52519C2D-DAB8-B36A-6C89-7301BAA9B7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8" creationId="{2F656942-C267-F15F-6948-9A6E021B00B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69" creationId="{A9CB887B-D851-63FD-00CF-9310359938B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0" creationId="{89210B4B-52A9-5595-5112-FC14074488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1" creationId="{812F2D44-C8B4-D964-33CA-2BB0F61DF93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2" creationId="{EADE822D-0995-535D-51E4-E4E72DAFCD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3" creationId="{C5446591-90A0-9B87-3D55-6481AEF60C7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4" creationId="{5DAF0101-DA7B-FE88-F361-BF3E51BE0F1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5" creationId="{8A5B3307-55CA-4F65-F98C-47C8856E62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6" creationId="{7885908D-D01C-0BFD-5374-64DB3731139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7" creationId="{4F32D7E7-A376-165C-79F7-36860E69B5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8" creationId="{4EE96900-592C-B243-BC35-FE03AAB0CBE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79" creationId="{C5FFB06E-4575-D693-205D-99BEA0B81F6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0" creationId="{94D61867-D3DA-D3CF-A945-E40B84587C9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1" creationId="{9DE7EC6F-86E7-7EC5-D0D0-2C20A390BF1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2" creationId="{5C0A4C9D-5DBF-BE30-48BA-A0E1C1DABEF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3" creationId="{E92EDD8B-FCCA-EE29-85CA-70F24548202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4" creationId="{A5D4F14D-4DD4-1B94-216D-51948032F29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5" creationId="{E34525E5-9EA0-7ADD-57C5-6CCE3017F58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6" creationId="{8279044D-E741-AB11-D831-7E62CB4F9A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7" creationId="{C58C24C0-4F2A-1C67-52D3-75CA5B24EF8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8" creationId="{368724AA-0CDF-9FFF-5AAB-71E559EA9E7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89" creationId="{80320706-0E1A-C4DB-AD67-4E85F6D5AB8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0" creationId="{048F90C7-1E63-5D3F-01AA-9EEDC5C968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1" creationId="{8269B4D4-60DA-12DA-F582-9C1F8AD7FCB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2" creationId="{B3F38B46-A5CC-77F0-8467-28DA0F0D132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3" creationId="{A01A1F90-455D-C850-538A-9F11BA344A0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4" creationId="{5BEA6FF7-73B2-9A06-89AA-2064670F217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5" creationId="{2A4A47DF-6CA5-395C-3A4C-C833F564518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6" creationId="{D2397E8F-942F-65DA-BCE3-4FDEA700982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7" creationId="{AC02B3C7-E989-F6FC-54B4-8E016AE9D5E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8" creationId="{CFEFFF0D-AD75-9731-BB97-76D900104C9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299" creationId="{B6FA50AF-C2FD-3AF7-8283-1A27CE6D20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0" creationId="{BAA3EDF7-28FC-A60D-3F75-2AE28193F86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1" creationId="{5973C040-CF6A-BF5D-7BFB-5C8A35DCFEE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2" creationId="{7C71F651-8F30-D2FA-A6FE-F884877834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3" creationId="{21C720E5-E612-9B62-73BF-484E3077C90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4" creationId="{F10905D5-7C50-F940-4C65-987E1A5F841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5" creationId="{CE48EE11-898F-B9AD-020B-4D0395BD86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6" creationId="{C2346C01-D463-EF4C-03A5-98E6040D7D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7" creationId="{D6657829-2A15-A217-1504-2D1FAE1BC2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8" creationId="{F488F27F-09EE-7B3C-3B1A-C1740A43459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09" creationId="{E529F373-784A-4B74-7BEB-3BCC29BAA7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0" creationId="{1C37810F-214A-DDDE-E533-C2024B972FD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1" creationId="{1B70D2D8-3915-76E1-B650-BD876241B7D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2" creationId="{45D8068E-9995-8322-8050-B2D047752C4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3" creationId="{21F4DED9-01D8-B0BB-0F59-EA4F066F217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4" creationId="{B6E84F21-6B3C-2FCB-569C-CF2DC50985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5" creationId="{735053B9-E812-6101-41EB-903A73D3F3E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6" creationId="{F15DD217-B7C4-29E6-3D3A-C4C3F5D891C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7" creationId="{8752B124-5451-D3C8-5D3C-0125E62E27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8" creationId="{77FE3FF1-9735-997A-FAE7-30ED3F2C3B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19" creationId="{6996E4C6-461A-4B01-5BE9-BFFB87A1F7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0" creationId="{D3C9071C-7D73-947B-B928-D3A1F52E0DB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1" creationId="{B7623EC2-DF27-0AE1-6138-E2664535278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2" creationId="{577381CC-00D0-7B0A-3EF9-13D75C63320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3" creationId="{0CDFDB8D-CFC1-E012-1FB0-42253626553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4" creationId="{10079CA5-99D4-C3BC-A0A7-DEC8EC63E71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5" creationId="{D8D464D0-6EB8-75C4-D799-8BEB78E2F30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6" creationId="{16784679-3E31-64AC-BE77-FD1DED645FB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7" creationId="{8030EB55-B656-B744-17C7-1B149715601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8" creationId="{FB69D51B-89CB-3141-A0E2-B8C59E16E3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29" creationId="{892BE7FB-F8C1-7D91-4FF4-D6D2555AE65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0" creationId="{3DF58A87-7811-CE1B-2D31-FFE64279E6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1" creationId="{15650A3D-2CE3-324D-E033-50B1FBE176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2" creationId="{94A61D96-22E4-EF60-9DFD-993783A979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3" creationId="{23368A0F-D002-3F88-561E-CD266A28577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4" creationId="{5AE6F9EA-4408-3263-CB17-8B6002FC900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5" creationId="{BDAC2DCF-6DCA-16F0-F96F-4B13959E6B7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6" creationId="{DBC2E6DD-4561-7023-E403-29F03BD54EF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7" creationId="{03ACCF62-08EB-B388-1665-CD5357373FE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8" creationId="{B675E527-33BF-31F2-747D-A46E394AF4A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39" creationId="{25A65D00-05A1-E836-491E-EA1D959719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0" creationId="{E6EEFF4D-39F2-2A8C-EF67-92543B11D98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1" creationId="{897B0279-99B3-113C-00D8-E9FF4AC77FF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2" creationId="{C3A1EF5A-EAF4-659C-CD6E-35818835045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3" creationId="{226E5C59-41E3-4DF9-282B-1F7C6638FB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4" creationId="{1B637DAB-AD90-5A61-DD8B-AD3B771539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5" creationId="{A7D79547-088F-1149-E4F8-9DDB0A72991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6" creationId="{431185EC-948C-AF9A-B419-C09164D8C23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7" creationId="{96B7FF5D-D8D0-315D-CE71-A80A594665C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8" creationId="{8F619B8A-236D-A7BA-349C-E7DF1749023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49" creationId="{46BD235E-B4A1-4658-6747-A9A19A2ECA7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0" creationId="{62AE623F-5798-8085-6B41-6E7E3FC365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1" creationId="{816D874E-AD83-9B4E-3F21-B100CA8AE2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2" creationId="{CA200BD0-5B3A-EA40-DD25-BE10C8CE92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3" creationId="{7D409955-8601-E8EE-A837-AD772538749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4" creationId="{AC06D160-E743-A155-9040-513AE793DD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5" creationId="{F88EC1B9-19C9-E4A7-FE03-919EB609F9F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6" creationId="{39F61F54-ED21-E984-71EF-4428D3EEB4B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7" creationId="{74B75F93-2B97-70B4-FD85-BF34317C3CC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8" creationId="{437FCBF9-503B-DA78-43DD-10080A5A74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59" creationId="{53080725-FB8C-686B-804B-D9FBBB26A7A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0" creationId="{A0803CA9-A277-B588-C696-A49D2C31C40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1" creationId="{079420FA-E36D-BDA6-F56F-433B5182734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2" creationId="{7AE49440-7D40-7151-72C9-4B4B11D4CA6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3" creationId="{9672811B-3E86-6D25-F485-C78EABD779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4" creationId="{58C4676D-518E-C913-98FB-56C1CDD544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5" creationId="{CCA68655-D179-9254-8667-63BCC99A6A8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6" creationId="{21481755-E756-2C52-9936-D61AF60599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7" creationId="{DDB95DD5-F54A-7AFA-B6E2-35C0FE263BE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8" creationId="{93A9D561-54D3-47FD-F457-9210E41E6C8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69" creationId="{C37F671D-B9DC-D5CB-A33F-70A83CB288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0" creationId="{B31488A8-5894-75E2-836F-7E4AB210824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1" creationId="{50A69AB0-6243-2804-787D-D1D1D3D3D2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2" creationId="{F99C7002-7E28-F093-1CFF-FC99D93E101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3" creationId="{72DF424F-B81F-6A81-2EE8-2B2BAF96B9F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4" creationId="{8910FE0D-D5E0-DF97-558B-91755A055BF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5" creationId="{FE62C27D-FBD4-1523-F6F2-08AB11351A2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6" creationId="{F1E3FC75-48E5-D8AD-CDFF-6FEFCF629D4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7" creationId="{5C46A488-ADBD-B23B-14FE-A24AE832660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8" creationId="{14689846-1E6A-99AA-BD1B-4413B513A24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79" creationId="{A0657287-BE73-AB50-88EC-0D45AE09057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0" creationId="{EA074F7E-57C8-4BE5-0346-7BFC084B1A1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1" creationId="{43B4EB00-EBCA-C8B9-4389-D748093AFD4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2" creationId="{DC7D7568-0229-ECFF-4164-C9B94A899FC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3" creationId="{090AC978-36D0-F627-F1F6-041C94A1181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4" creationId="{3F5CA6BD-36F4-A474-C8EE-A6C84E9059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5" creationId="{557711D0-7A92-2189-BB20-BAD974E28B4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6" creationId="{C485E119-5634-0009-2243-C345D8A5E16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7" creationId="{EF82E957-AA02-DE45-3717-3BECD072954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8" creationId="{BFBE60E6-8D57-2BDD-EEC3-646DBEA2BB6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89" creationId="{41D737DD-061A-C75F-2F08-DF59ECDF267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0" creationId="{FD34A251-88ED-C9E9-95C0-5BC08C36255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1" creationId="{AFC9EAC0-4645-3A2B-8E1C-61794C38BCE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2" creationId="{A284403E-CCF4-0DE2-A77C-F7446F1D4ED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3" creationId="{EB49C868-6A74-FBEB-87AB-1ECADEF5B0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4" creationId="{C3482729-3E99-063E-84FB-BA08B82A9B1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5" creationId="{D17CF9E0-A165-07AB-9F15-E7EDCCC9E78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6" creationId="{997D1E0F-353A-7B6F-EECF-CC4F14696A1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7" creationId="{FF934061-D2CA-E5D2-FEB2-D74806E404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8" creationId="{D65C0D27-4C04-276A-AA1C-51F2981BC1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399" creationId="{524880B9-C62E-470A-B4C2-E61C5F2CBC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0" creationId="{2F46DC80-E4BD-2D83-FA31-B627B62A221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1" creationId="{F7994870-D0B0-3C92-5136-B960F9B510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2" creationId="{166656DA-32E3-5CB2-2C99-1CA52083E55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3" creationId="{2E16A5B1-4510-9749-1365-A7CBF3FFCE9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4" creationId="{39B515EC-988E-5DBC-7CF4-0F807B42783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5" creationId="{A838B419-6218-42D9-824E-7950085A5BF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6" creationId="{055D1323-C589-9D6D-7C95-A6EF22993B6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7" creationId="{A9F3B3BE-3CA2-A871-B6B1-51AF43B9523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8" creationId="{63B2B721-F3F0-E689-2B4A-04D1C8AC6A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09" creationId="{2229C842-B064-5071-F4A5-C2C1E9CAEE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0" creationId="{6E233F10-A72C-AF72-AE7C-25B15EFB154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1" creationId="{B92FD693-B423-98C3-284C-302159A0DD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2" creationId="{5572BFC1-0EA1-9301-D151-D425F5A2928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3" creationId="{3F1FEBFD-DFDF-87A4-B8ED-BB61C2130B0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4" creationId="{2E3B1414-2438-0644-72E6-2EAA4DB820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5" creationId="{665126AE-F935-4BDB-61B7-AEBCD4A09C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6" creationId="{6AE2EA71-F25F-3617-8F3F-5A6DE0718E1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7" creationId="{06860E44-F211-41E6-DAB0-26332F2B312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8" creationId="{8E0CDCC5-0A5D-0C34-B774-BEF8C12122E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19" creationId="{663B417A-0A1E-E556-DEB4-5D1836BC45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0" creationId="{6632387E-6D79-9F53-7330-0D5137D508E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1" creationId="{B0B597AB-D612-CB97-869D-55427F04E1F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2" creationId="{6644A01D-D264-4BFC-D834-33E6C3AAC5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3" creationId="{7C9876F5-FFE0-71C5-DA97-2D007D9CB2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4" creationId="{804B38DF-6DAF-EFD2-43FF-0361D13998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5" creationId="{60D07C99-7D64-F510-1D9B-A14B30A0FC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6" creationId="{659473BF-04DF-7A6F-5C11-67A4429404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7" creationId="{3BCCE5C1-2BA6-479C-DD56-FE609E3102E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8" creationId="{538443E6-364E-4602-03BA-494E0C673B8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29" creationId="{597DD569-54D4-4E31-168F-417024AD1A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0" creationId="{8C3D04AA-0FFB-70CF-BC11-17B83A76276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1" creationId="{984FAFE3-5B37-DB7C-3745-C7A83E377F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2" creationId="{15FDD988-C72B-39B8-791C-90E7C87248A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3" creationId="{A915DDFF-55DF-B5BA-4225-B723C12778A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4" creationId="{98AECDC8-4CDE-6AA3-B6A6-7313AF6AEB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5" creationId="{BC4F5EBC-D6C3-B630-94FC-27A05F3CBD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6" creationId="{84E304B0-CAD2-D569-BD3E-85AB8A971CE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7" creationId="{0BB8562F-E90B-F2A3-3279-2290978060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8" creationId="{3FA918A7-F2BB-DF34-D9F9-55BA2DEE3CC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39" creationId="{9AA47566-F216-AFFB-5CA1-7037F1AE7A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0" creationId="{46E043CD-3C23-5914-7058-5E0BF789D5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1" creationId="{59DD341A-D9D4-57DB-7E11-A1D28FC94F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2" creationId="{395D2245-B37D-FC6D-C44C-99310F5DF7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3" creationId="{4716342A-94EE-9887-8DC3-E121C59A69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4" creationId="{93FE91DB-7C54-41AA-4847-1D3DE0A09E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5" creationId="{21C53D34-764F-936B-7677-2258514F9A9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6" creationId="{21265769-8E28-20A4-E827-E9222167976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7" creationId="{D979E14E-0ACD-78DA-494A-28D6DC597A2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8" creationId="{AFEC5243-7B56-E586-ED2C-B8622D775C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49" creationId="{90FA7896-9062-A022-5266-D9FB247801A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0" creationId="{306BB3AC-ECE9-6BAD-1BE6-73817F3777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1" creationId="{3BFAD8D4-C07F-C224-4C48-60670527931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2" creationId="{1934557E-16A1-EA41-291E-4EA1DD9470C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3" creationId="{BD9EAD2D-B883-49AF-B8B3-664F515C6A9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4" creationId="{96ADA62B-3C1B-F827-5044-D4C36C3A03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5" creationId="{C9709D62-2943-2CA5-63EC-F8D7FB622B5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6" creationId="{8468B703-C781-AFB6-B1F6-9E37E6526F0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7" creationId="{DC26E09E-EDE6-0DBB-A0DB-51FB265394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8" creationId="{B57FCBC3-99CF-7319-CD67-E59F1910AC4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59" creationId="{C846DEC4-FC51-AB40-FCA4-BEC4AAC46D3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0" creationId="{EF138E3C-AC45-F9F7-E8B0-92BF013D0D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1" creationId="{30ED6043-3393-3F16-2358-40597BF294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2" creationId="{A65EF254-5451-3C45-77FC-6B0F21C032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3" creationId="{22B79B92-B84E-12C3-CA0D-8C075BA4DAA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4" creationId="{83058179-78B9-8BE8-33E2-64CB88E45EB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5" creationId="{D77C6C0D-B0BE-322E-623B-8E749B608C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6" creationId="{0CDCD28E-5A2B-7805-3483-81D75A84B4B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7" creationId="{40E0A37B-AFDC-119E-E558-4D8E4BD0911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8" creationId="{1A2AA258-00FC-7C12-FA73-D838C2EA99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69" creationId="{639F56BA-9BF5-9031-2C49-63298656E8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0" creationId="{2023A95B-884A-69A7-F201-A2171A9DC97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1" creationId="{E308079E-4B75-A1BD-5C41-137B9E8481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2" creationId="{FA719AB2-1B94-A867-9912-9DE9B50CA09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3" creationId="{31846C4D-43CC-CD18-2703-C362DB32912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4" creationId="{6539172E-70E4-D791-DE72-4BA9F23A54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5" creationId="{34486C66-429A-C85F-306D-FC318A94CB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6" creationId="{3AE41159-57BC-3E7E-C1CD-A36435D6B2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7" creationId="{FE411E50-FC9F-E56E-028A-90A876FA4AF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8" creationId="{B60D3EDC-ED78-1E34-AF96-826CA4A663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79" creationId="{BA904122-F3AE-ADEF-9B83-71A9F99CACB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0" creationId="{7B471E51-652F-9512-6113-443069CE20E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1" creationId="{FF853C49-5CAF-2F17-5E70-B73DDA09F0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2" creationId="{90E68F31-C646-57AB-1FE6-84F4B33F1BD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3" creationId="{8134D5A7-DFE9-FBEB-DF3C-B598A74ED14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4" creationId="{679A9393-5A09-1709-49D3-65F6D21F766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5" creationId="{9837D1F6-8326-FAEA-1801-B823E17A57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6" creationId="{B50D3C17-22DE-309B-8727-38E2E7C252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7" creationId="{F5B8CE09-ED73-CF7D-6DBA-5963EC77257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8" creationId="{E7A90464-F0D4-3C9D-4BB9-0239729F2D2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89" creationId="{09EEBE2A-93E1-0542-23FE-8E2CAA50A9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0" creationId="{D523BFF0-5437-5E99-385B-F3B9472350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1" creationId="{CD45881F-3FB0-5B64-C1B9-8BE04DF4906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2" creationId="{31F65AF5-9238-268D-DEAB-EF893490273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3" creationId="{D18C6568-54C7-CF62-0DE0-FE047635E27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4" creationId="{86A187F9-75B1-8EB4-6B09-73EABA08E3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5" creationId="{B7870E05-08EE-7EB5-A58C-3088F817F77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6" creationId="{FDE282EB-50AF-8512-0D5B-22049C6178C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7" creationId="{795E9D21-47A2-9C9C-BFAA-05BDE040F7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8" creationId="{9C4BAE47-E9D1-76F6-5F5F-A90D34865CA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499" creationId="{8B131E08-20A9-0023-4B9F-C1F914C1E5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0" creationId="{0B65948E-E783-F960-93B7-07570FB986B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1" creationId="{C04646DE-CB78-BA5F-1F61-32DDD1E4A56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2" creationId="{EDCCD6E1-D466-BC82-E279-077E69CE01D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3" creationId="{3218A2F1-77FA-FD73-5777-905555021D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4" creationId="{6BF2EF75-5005-6619-C198-AA3453A3F2A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5" creationId="{D58857CF-FD05-2542-F766-A4AFB786049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6" creationId="{51B36F8A-8122-E4AB-E69D-48A62DAAFE2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7" creationId="{5F4BB86E-F83F-D58D-976C-AF791B6432B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8" creationId="{F080EA97-8515-8A0E-FFF3-C0AE4A34C97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09" creationId="{A9C25C8A-C189-DEC0-2FD1-C8E616DFFC4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0" creationId="{8890C998-961F-9501-A2F7-35F9B7F6E30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1" creationId="{482E80E0-7036-E30C-464B-3F81A5F9FF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2" creationId="{401D9E43-5557-0A6D-9FB0-837D089081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3" creationId="{F863B49D-DC51-1745-8B89-16934BC6F19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4" creationId="{8921A48B-4C8C-50F5-3E3E-548F37B036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5" creationId="{5DC62FD0-D595-1D95-3F7A-94C65F3C7A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6" creationId="{94CD6BDB-45C3-02F2-260E-1BD5455488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7" creationId="{A9773A16-4C8D-CAE4-A99E-77C7641D61C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8" creationId="{6D4FE8F0-94AB-9B1B-E827-841804F465D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19" creationId="{E972EC62-B122-E448-FA5F-9E7986A22C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0" creationId="{1725A9C0-F356-4AD7-1CAF-E6476927E70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1" creationId="{F969F259-BEB1-C0E7-E7AE-14302AE32D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2" creationId="{CE0BF1B1-3DA9-DB95-9379-AE5847202D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3" creationId="{BC253754-647D-81B2-D87F-F700EEA79A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4" creationId="{673FADDD-6B8A-05C6-ED27-F6D0717F762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5" creationId="{85D64480-D633-AE10-1A80-B91F9F4E0D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6" creationId="{CAA3B105-468F-10E0-3633-E4647BA0B26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7" creationId="{8F2F2334-C5B9-DB20-E6F0-9D2674C8905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8" creationId="{DD328216-25B0-ABDB-59AD-C5789C7359E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29" creationId="{9384E819-379E-F440-015B-0F16311C360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0" creationId="{E0478755-FEF8-DCD1-4D1B-4162EF80E60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1" creationId="{0A24A8B9-D53F-FA0A-EE80-5152209421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2" creationId="{CD83DDC8-0510-BA8F-6BBD-06E3FF1943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3" creationId="{697E1316-DFF4-774F-3119-4AC5EA8073E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4" creationId="{6A5CC4EB-0C1D-BB14-5150-6768FE8B73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5" creationId="{A877478E-F21A-0B10-3F19-F8558EC5252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6" creationId="{43A9BA67-F9E1-E6B2-6676-03B71B5C44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7" creationId="{88017C53-85CA-CABE-6E1E-99026A76AD8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8" creationId="{996AEA74-6384-D3BF-5511-34EFEFF881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39" creationId="{EC7721F6-E4C3-120C-FC0E-B30B1C234AE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0" creationId="{A5CE85AB-52B7-8A3F-79BC-D51150EF48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1" creationId="{6BB830AD-7F9D-74DD-3E07-7F55CF237E8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2" creationId="{8AB97F6F-4F3A-D269-6BFA-F267DC1954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3" creationId="{66C08758-D878-3E68-D6EA-80B2F2A9A8C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4" creationId="{B6BF1759-4A6B-EF36-5A6E-E5D39C34185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5" creationId="{343293E5-3D1F-9A0A-AC7B-246FFFCD33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6" creationId="{AF79CA3A-9691-4C6E-4DB9-48C8B60587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7" creationId="{B92FDCF0-927C-D5C4-652F-CAAB590C2D7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8" creationId="{65DEB3F2-6FA5-6689-C440-779CB38BEFF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49" creationId="{F0D89DE1-2572-BFF5-BD69-57707C99CFB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0" creationId="{3C759ED2-F2E4-0602-6405-42000BEBC5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1" creationId="{01709FBB-BA69-511F-724E-3D7EE0F944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2" creationId="{4FBAEE52-B5AA-AF70-FA4A-07122E6D196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3" creationId="{5FE8FE2F-CDC8-9297-449E-0757715E5B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4" creationId="{1FA05740-6355-1C22-AFF2-F81205C47B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5" creationId="{94478BE4-749A-9E89-FB78-E905D8CCA2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6" creationId="{A916131F-4BE5-80D5-A67A-A2878285F2D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7" creationId="{08621738-1D62-59C9-5E00-E94D897DAE0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8" creationId="{81D6AFB7-4835-FDA3-B595-10DBD0D29D7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59" creationId="{0F36B1C3-CE18-ADC6-044E-556D4A7927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0" creationId="{3DF8473A-AA4E-B52D-94D0-C14036CE2B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1" creationId="{E0293D15-DEE8-0B4F-0E16-BC3DA88B6AF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2" creationId="{7FB2D0B3-4B3D-AC9A-E005-913DAFE886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3" creationId="{2B4FC3E9-B71A-55C4-581D-C07B8E48A84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4" creationId="{6C61B923-42F0-1D38-9D66-8BC8D259AC9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5" creationId="{9657D65B-6256-EA65-B3E2-54D6240812A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6" creationId="{1C077536-FC19-48FC-DFBA-3916B611CE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7" creationId="{28232819-76DB-D577-AFE7-910578510F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8" creationId="{24630735-9830-F87C-FA2B-C1AC7C179B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69" creationId="{0A621C1D-B5C7-6737-8F67-58071F5E9E4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0" creationId="{D00E0C43-1320-C00C-D90B-98CCD42F5F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1" creationId="{C3098F98-00AF-4147-83AE-A80C7BEC927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2" creationId="{BD6A2108-AB79-2ABB-9502-ED4149E4B5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3" creationId="{5B1111BC-A54D-D979-570A-F9A763B0F15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4" creationId="{FBB10754-36F4-1C78-6560-B4F2510B5B1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5" creationId="{C6B8976C-BC3A-40DE-A5BC-879C494AAF7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6" creationId="{2C431A0A-AD54-C6A9-23E7-D25C765F4BD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7" creationId="{7A6F2D93-591E-CF9C-E368-EC0A4DB0C80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8" creationId="{FF15F629-BA1D-F05B-4613-70908F170A5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79" creationId="{1BC40847-4609-0BF8-76A9-C08F85232F8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0" creationId="{9C3F423D-7A15-3371-1BA8-C7A33A41880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1" creationId="{DC9748D1-B355-4148-89A7-A54E8105500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2" creationId="{242ABF62-AB97-DD70-0319-233E9DC045B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3" creationId="{AA225089-A334-C264-24CD-4A36DD4C683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4" creationId="{0CF03F51-799C-C95A-05C9-8824E51810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5" creationId="{9E441054-D8A5-B345-0B01-8B5E9900D5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6" creationId="{143F604C-3CED-E417-3FB4-88F88C3C10E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7" creationId="{52DEDDF0-3E4C-EE03-DB32-51B0C0BA1A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8" creationId="{0A6EA12E-44B5-E49E-40A0-805631B9B67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89" creationId="{A19AC7FD-BC1D-9EF0-C93C-B5FBA9D554A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0" creationId="{A3E1B9B8-0280-FC51-EA79-33996B45461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1" creationId="{96611EA1-CFCA-EB8B-A6DA-4BE840CCD65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2" creationId="{B7F8BB2B-B128-439E-1E68-13F1268A19D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3" creationId="{3C66C2A9-81F1-4381-DC42-42464A101A4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4" creationId="{678D8148-B982-A8D0-A9C9-09B1E6327CE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5" creationId="{B555C10C-2060-1144-1C5E-4AE507C731C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6" creationId="{EEAEECCC-5449-2332-027D-DB67A62EDBF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7" creationId="{39791E73-537C-5853-BD2D-4204B3A4ECD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8" creationId="{711D22B3-1D2A-7E35-F38D-2B7D6B13924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599" creationId="{B4F7C48C-3961-FCD0-E76C-38C71746BD4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0" creationId="{744FF3DE-01C2-5015-59D4-81C03EE7EFF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1" creationId="{09DD8430-49AB-17DF-025C-D9637229A6C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2" creationId="{EBBF7A2F-27C7-5722-B336-150B28CFD1F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3" creationId="{77C52409-A9F0-07A1-C443-9F03812BBD0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4" creationId="{A9F0FE09-DE0A-7DCD-EBC0-66FBAF1793A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5" creationId="{8E8848B2-6BD4-696A-E9DF-7B254C5736C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6" creationId="{B77EFAEE-8F1D-17D4-74AE-46A103F5131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7" creationId="{12960A96-54C4-DAC4-F8E8-76D92D6D8A8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8" creationId="{18183857-0B0F-D046-42C6-B4BEC4E9BD4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09" creationId="{885A9496-5CC4-EF6B-3F61-FB865C90EE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0" creationId="{489E468A-E10E-4A2C-A311-5E33BECBD87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1" creationId="{C496686A-264E-6EEB-8241-7C2F16A8205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2" creationId="{9C0DC8D7-9699-3BB2-2B69-D4C45BA0154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3" creationId="{D90046CF-2230-4936-7F8D-16CC4BBB7CC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4" creationId="{C4B9A588-4819-7090-CD42-CCBC72A3CD5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5" creationId="{7F932D1A-E64B-36F3-D5CE-9C300D9B6B6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6" creationId="{EB7F8890-793A-1751-9897-409A3745A8D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7" creationId="{CB578AF7-6DF6-3EAF-9675-B0A25B7E3F4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8" creationId="{6A2F9C7E-ECBE-DA38-FC87-ABEEBA4592A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19" creationId="{FD6B557E-130C-B61F-BDFF-677ABD9452E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0" creationId="{58E77A3B-98D9-9467-641F-546BE5C8231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1" creationId="{7D3DFB74-2DBD-DACB-C60A-C5D7D1BF402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2" creationId="{41CE6173-0E25-1D8B-7D92-58862EDC8E2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3" creationId="{6F9E1C2B-4200-6054-80DA-B9D1075767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4" creationId="{4D569F3D-D9EC-4AA2-059A-5BDC87BC86B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5" creationId="{C4553773-39D4-E8B6-6EE1-CBE578091FC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6" creationId="{CD1A8186-4F8B-D3E6-66A4-18FFA14C5D2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7" creationId="{86202BE2-477B-CBB0-2EE6-D27285D57E0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8" creationId="{42A4BD22-F165-B773-BDD4-B0749589C32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29" creationId="{F49166E1-C60D-EF94-9C88-51BF627C09B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0" creationId="{45352947-A577-3B6E-9CE6-9B06F542E55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1" creationId="{EBF80832-A8F9-C63D-B499-2FBC429CE59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2" creationId="{94843961-2089-ED83-55BF-F2058EBCAF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3" creationId="{084129A8-2992-37CB-3A31-8C71DF062AD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4" creationId="{9C74D85A-AEC0-DC52-DE1B-B65F956C59C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5" creationId="{FE0CCA5A-4222-56EC-5A41-1B98984C2A1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6" creationId="{9D401C2C-873F-5C4A-F9AA-3756CBDA7D4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7" creationId="{B3ED8E98-308D-AA9F-CEDA-8BEC5B643F5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8" creationId="{89F67783-D590-47EA-40D6-CEF22954A8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39" creationId="{F88E6210-CE7F-0CFC-6421-D3743DFDEF8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0" creationId="{2E505D3C-F86A-04D0-61BC-BABD14CA967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1" creationId="{7E25D23D-ED22-6BDE-C84A-B596FE8C36D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2" creationId="{967FF4B3-1DE5-8256-32D6-4A9C8FD805C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3" creationId="{40F1D8E5-B76C-1382-A611-F43391A5A7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4" creationId="{76964885-53D6-F25B-2BBF-1BE1A0FD74A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5" creationId="{4D1B7721-A82A-6E7B-2364-C78CE54E140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6" creationId="{51F7B0E5-10A1-849C-E2CE-F6871DFAC25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7" creationId="{3F0B81B5-E68F-9615-AB95-DB1F43D23C1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8" creationId="{80E24A02-8AC9-FA71-7F88-6CD624607A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49" creationId="{D9424477-8378-4BE5-AB38-0E6E899C21D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0" creationId="{2CC4949F-56CD-A2B5-CC63-470AF2A1BA2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1" creationId="{48EBB138-DFBA-96D0-8917-88425E4BBAF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2" creationId="{DEA42B50-B30D-0AAB-F65E-8971B9E58A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3" creationId="{255A6CE0-E50C-CDAE-CAAF-A2EC0DF6DF1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4" creationId="{AF91C2F9-310F-6DFF-EE4D-EEA30D1DEC0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5" creationId="{AAB04B88-F109-4E6B-50F2-C8409F52B1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6" creationId="{9E5947D3-9E6B-59E2-07EE-98802B12FC2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7" creationId="{B6EFE8C6-EB81-13CF-A1E5-2AD89E5DA0A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8" creationId="{56D62363-BD73-58A8-3C23-A13B2F638A88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59" creationId="{9BB58DDF-F31A-8621-490E-EC377EDFC9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0" creationId="{3DB40BEE-224B-75A2-6E7D-223FA748A5C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1" creationId="{0B20FEE2-5440-F0C5-8ED9-827BE747CD3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2" creationId="{C9096511-3106-6364-7F8E-9D8B64EDC0E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3" creationId="{8DFEBEA9-AD41-82DB-D536-67F7C0356C0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4" creationId="{DD15DD69-55F7-ED3C-4889-C3693CA30E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5" creationId="{B3E89F58-6566-5399-D49F-D8B2B5E369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6" creationId="{D4BA0B30-D38B-59DB-84F0-2B494C68727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7" creationId="{EF457713-6C45-94EE-0059-935A0A57BD3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8" creationId="{DDD92C87-C8AF-DFA1-2A0F-AA5EAD2DFC6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69" creationId="{32A07111-C792-6601-BA6E-70A24D3B64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0" creationId="{26D89BD8-165E-6C2B-3682-F424BDEDC27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1" creationId="{A3AB5B95-1AAC-1B1C-EE9E-E84F80E6D63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2" creationId="{8EE08089-A82B-2F33-F9C5-A05B7367AB8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3" creationId="{9D0BDC0D-53B2-BDEF-250E-C89C8582AF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4" creationId="{51B41351-3FD6-0C19-91AE-8BD8E25B9A30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5" creationId="{B09EFAA9-E719-1C73-4EEB-A09808F96F9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6" creationId="{45D66D93-14F5-7C23-AACF-984480068D4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7" creationId="{5611018B-65B0-12CD-F033-BACA4B3A13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8" creationId="{A0E3A272-FFD6-653A-AF88-53EB71EE7AD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79" creationId="{6AB60125-5EB9-7B32-7BB9-000C421AC2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0" creationId="{B7AB5C0C-F4B2-B300-0C0B-9371A1375CB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1" creationId="{9805E26F-3869-68F5-2571-E72BF360718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2" creationId="{62D38A87-4687-6167-E2DC-C6F0313A6BE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3" creationId="{1038C81A-220F-29B1-D8D3-ECA767BF777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4" creationId="{81F29C9D-2B4B-FE96-1AD3-AEE58E789819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5" creationId="{57A41BE4-919B-7F62-D06B-DC30D103678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6" creationId="{78FA6136-AF84-A626-B04E-BE65C6E52EB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7" creationId="{14399B89-3199-3F45-619D-23E9F604583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8" creationId="{3168329F-FB8D-3FF5-94BE-4441AE590D3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89" creationId="{9CF5267B-73CF-AE31-5AFB-C3059ABFABFA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0" creationId="{F0646FD1-6724-1252-5B4A-E07FE3041AA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1" creationId="{7ADB5F7C-A901-9D49-75F9-176F0E247A5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2" creationId="{73136F4F-6418-F6CE-873A-34E064D8762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3" creationId="{3B1D821B-6529-42A2-DA7B-4CD70AA3BBE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4" creationId="{29C78B62-7806-ED5C-4397-2CD3E31673F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5" creationId="{2A33B0B9-4846-4B70-87FB-FB1B9525220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6" creationId="{B590A3D9-05AA-AF9C-BA0F-F62678E6644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7" creationId="{520C2976-7A28-9F82-07A0-4504E811BF1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8" creationId="{EEFA23CF-A6AF-D52A-61F8-E8B09DA2E9F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699" creationId="{A7081081-8A00-3F58-F29D-5A2B90F8918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0" creationId="{36C29A13-583D-14A9-609B-882A7F0C86E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1" creationId="{47C46DF9-4F38-198A-8DEA-1E1E35E0075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2" creationId="{BB9CE2BF-7713-8A11-D24A-D1F88DC818B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3" creationId="{C510C728-11E8-3797-C4BA-E4DCD627A8F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4" creationId="{0B7F909E-B526-4CFB-771E-2FA448F7FC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5" creationId="{9D27DDAE-E65F-2827-C8B3-7C7C2BA9AAD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6" creationId="{F0E7CEA2-CD2A-7FC9-3911-A7070345338E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7" creationId="{B644BBC7-F2B3-CBC3-A5C8-36E62F1AC0D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8" creationId="{278C0613-9679-A53B-D7A8-A114C42F603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09" creationId="{DAC9F03A-C725-CBDE-02BE-4CDA18FADBD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0" creationId="{46A3B374-6942-EA5F-6AF6-41F189828B25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1" creationId="{1B8BFCF0-66DB-EA3D-03C8-0DE9A19028B4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2" creationId="{8188C1DF-EC4D-DFED-E167-2EEFC751D83B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3" creationId="{7BC22FD7-1F26-599D-53AC-B1D27F642717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4" creationId="{1C092B7F-9D6D-EFF1-4090-03E5D748E59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5" creationId="{5D87605F-2208-AE71-33B6-E08FA10318F1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6" creationId="{CF1F71D9-EE98-54BD-DD1A-494ED2A31173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7" creationId="{9063835F-79E7-2583-F107-F2E8A87A01D6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8" creationId="{2A0C16C3-98D2-75E8-3217-997573FF81E2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19" creationId="{59977F5C-F625-92CA-6B62-309F6CD4BD6F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0" creationId="{56B92261-141B-DD92-C9BA-79B055D0434D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1" creationId="{3A675092-7635-2072-5701-54DFEE3A6EC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2" creationId="{21E16891-590F-80FC-29AD-A6D64C522FDC}"/>
          </ac:spMkLst>
        </pc:spChg>
        <pc:spChg chg="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3" creationId="{DE0A9B9F-0C03-706C-5D7E-FB5B82BF1C71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4" creationId="{660386DA-BF74-5115-AEF4-6402E7BC7EE5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27" creationId="{814BF904-8FF9-769D-8EE3-09C9B2C75296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0" creationId="{A5C631D9-4C44-6265-3607-FD85B857AED6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3" creationId="{38907538-BCBA-8386-FE3E-7CE49114F0A2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6" creationId="{1483F08F-09B5-49C3-EDF9-007C0D26BDA0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7" creationId="{F529F2D4-583F-BD17-5AFD-58C604D20C25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8" creationId="{0D2CB67E-406B-B556-4FDA-622898EE00CB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39" creationId="{FA736A0B-B22C-903F-9333-3E779BDE2DE9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0" creationId="{CD527A3D-9611-06F3-1408-4B7AC17D7817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1" creationId="{8B0A3A2E-5058-0B0B-A459-6169A9C83E7C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3" creationId="{077DBBB1-A910-B9A1-FE54-2FAC1B7F26FF}"/>
          </ac:spMkLst>
        </pc:spChg>
        <pc:spChg chg="add mod">
          <ac:chgData name="ALHAMMADI Rayan" userId="2693ed4d-fabb-406d-a744-69ffe8ca3f4b" providerId="ADAL" clId="{FA91606B-3B24-49DC-A24C-20479DCBCA8E}" dt="2023-11-22T07:49:52.199" v="161"/>
          <ac:spMkLst>
            <pc:docMk/>
            <pc:sldMk cId="1941549993" sldId="2147475753"/>
            <ac:spMk id="747" creationId="{9EAD161C-7DB4-3907-7228-26B8535820F2}"/>
          </ac:spMkLst>
        </pc:spChg>
        <pc:grpChg chg="add 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3" creationId="{F3F504CD-C8CD-FEFE-AAC0-8AF889EE923F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4" creationId="{B64486A6-8ADD-7106-92C9-C412516E9C19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5" creationId="{754E5255-C75F-402E-C323-D0D0678F3E88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6" creationId="{A93D0D11-D4DD-D108-8E87-A1FD5AD7B37F}"/>
          </ac:grpSpMkLst>
        </pc:grpChg>
        <pc:grpChg chg="mod">
          <ac:chgData name="ALHAMMADI Rayan" userId="2693ed4d-fabb-406d-a744-69ffe8ca3f4b" providerId="ADAL" clId="{FA91606B-3B24-49DC-A24C-20479DCBCA8E}" dt="2023-11-22T07:49:52.199" v="161"/>
          <ac:grpSpMkLst>
            <pc:docMk/>
            <pc:sldMk cId="1941549993" sldId="2147475753"/>
            <ac:grpSpMk id="17" creationId="{95C4D9CA-D9E3-3E2E-59BC-48551E6A7231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96" creationId="{B9BC1A22-C821-1FDC-2C36-83E4A4BCD7C7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01" creationId="{1B1A3C5E-4360-F6B6-54B2-C96EA9DE0C7A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06" creationId="{BC6C1B8B-E376-7439-EFD4-B114BB2F2156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26" creationId="{5BF30A16-065C-67CD-05EA-4F844D25F618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29" creationId="{8518727A-ABBB-6895-1696-7200F0E17592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40" creationId="{C407EEB2-5002-6A46-B419-74C83C22128D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44" creationId="{F9FCC39A-2B83-0C2B-14C8-8C5C158F1E1F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48" creationId="{FBB6C84F-B18E-AA4E-6DBD-B9ED585CE6CC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52" creationId="{DB119B4A-2196-EEEC-46E6-EE3A97AA8C31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56" creationId="{47533266-244B-6EFB-D53C-5D96C1ED0F00}"/>
          </ac:grpSpMkLst>
        </pc:grpChg>
        <pc:grpChg chg="del">
          <ac:chgData name="ALHAMMADI Rayan" userId="2693ed4d-fabb-406d-a744-69ffe8ca3f4b" providerId="ADAL" clId="{FA91606B-3B24-49DC-A24C-20479DCBCA8E}" dt="2023-11-22T07:48:36.870" v="145" actId="478"/>
          <ac:grpSpMkLst>
            <pc:docMk/>
            <pc:sldMk cId="1941549993" sldId="2147475753"/>
            <ac:grpSpMk id="163" creationId="{55FD5C0A-27D0-99B6-ED56-57C9B1222E79}"/>
          </ac:grpSpMkLst>
        </pc:grp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5" creationId="{D968CB18-368E-71A5-1026-169BAA2FCD96}"/>
          </ac:picMkLst>
        </pc:pic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136" creationId="{24BBEEA1-54CD-4E07-A0C5-142C8D7C0519}"/>
          </ac:picMkLst>
        </pc:pic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162" creationId="{C2CF27A5-8469-B84B-7102-64F2D8AFCBBD}"/>
          </ac:picMkLst>
        </pc:picChg>
        <pc:picChg chg="del">
          <ac:chgData name="ALHAMMADI Rayan" userId="2693ed4d-fabb-406d-a744-69ffe8ca3f4b" providerId="ADAL" clId="{FA91606B-3B24-49DC-A24C-20479DCBCA8E}" dt="2023-11-22T07:48:36.870" v="145" actId="478"/>
          <ac:picMkLst>
            <pc:docMk/>
            <pc:sldMk cId="1941549993" sldId="2147475753"/>
            <ac:picMk id="166" creationId="{3A37395F-771C-0E74-7344-B228E442CA79}"/>
          </ac:picMkLst>
        </pc:picChg>
        <pc:cxnChg chg="add mod">
          <ac:chgData name="ALHAMMADI Rayan" userId="2693ed4d-fabb-406d-a744-69ffe8ca3f4b" providerId="ADAL" clId="{FA91606B-3B24-49DC-A24C-20479DCBCA8E}" dt="2023-11-22T07:49:29.487" v="160" actId="14100"/>
          <ac:cxnSpMkLst>
            <pc:docMk/>
            <pc:sldMk cId="1941549993" sldId="2147475753"/>
            <ac:cxnSpMk id="7" creationId="{B9FD96AC-68E6-1367-CAF0-6538D94BCD3A}"/>
          </ac:cxnSpMkLst>
        </pc:cxnChg>
        <pc:cxnChg chg="del">
          <ac:chgData name="ALHAMMADI Rayan" userId="2693ed4d-fabb-406d-a744-69ffe8ca3f4b" providerId="ADAL" clId="{FA91606B-3B24-49DC-A24C-20479DCBCA8E}" dt="2023-11-22T07:48:36.870" v="145" actId="478"/>
          <ac:cxnSpMkLst>
            <pc:docMk/>
            <pc:sldMk cId="1941549993" sldId="2147475753"/>
            <ac:cxnSpMk id="137" creationId="{B13911DD-59DA-B3FA-72A2-4009F62D3569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5" creationId="{38070F0F-617E-FFE5-FCDD-F3276E05EBA0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6" creationId="{433976A1-3056-D3D4-03BE-DFF025FA7F96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8" creationId="{DF009CFC-F3AC-9F4E-C056-6A0CC471CD4D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29" creationId="{679AA12B-FF7C-35AB-A3F1-1AD4F5036700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1" creationId="{C6F763D2-06A5-9FD7-26FB-B87E45491242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2" creationId="{0AE4BCFB-BAED-1EC0-1E7B-1BC80BD0152B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4" creationId="{0EE6C8E5-8A24-160A-CAE7-95B185F36B14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35" creationId="{FFDE2714-087A-3BD7-6DF4-C9F8CF2E2B99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2" creationId="{ADCBD1BE-4920-25CA-04F0-04C8CCCF858D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4" creationId="{6249BF7C-1C06-7C8E-C567-52F395F40C97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5" creationId="{2BD0AA06-5637-651B-53EC-FF7B6692E8F7}"/>
          </ac:cxnSpMkLst>
        </pc:cxnChg>
        <pc:cxnChg chg="add mod">
          <ac:chgData name="ALHAMMADI Rayan" userId="2693ed4d-fabb-406d-a744-69ffe8ca3f4b" providerId="ADAL" clId="{FA91606B-3B24-49DC-A24C-20479DCBCA8E}" dt="2023-11-22T07:49:52.199" v="161"/>
          <ac:cxnSpMkLst>
            <pc:docMk/>
            <pc:sldMk cId="1941549993" sldId="2147475753"/>
            <ac:cxnSpMk id="746" creationId="{020B82C7-AF9D-9E7C-5140-1416BD9C043A}"/>
          </ac:cxnSpMkLst>
        </pc:cxnChg>
      </pc:sldChg>
      <pc:sldChg chg="add del">
        <pc:chgData name="ALHAMMADI Rayan" userId="2693ed4d-fabb-406d-a744-69ffe8ca3f4b" providerId="ADAL" clId="{FA91606B-3B24-49DC-A24C-20479DCBCA8E}" dt="2023-11-22T07:48:44.387" v="148"/>
        <pc:sldMkLst>
          <pc:docMk/>
          <pc:sldMk cId="1557398714" sldId="2147475754"/>
        </pc:sldMkLst>
      </pc:sldChg>
      <pc:sldChg chg="addSp delSp modSp add mod">
        <pc:chgData name="ALHAMMADI Rayan" userId="2693ed4d-fabb-406d-a744-69ffe8ca3f4b" providerId="ADAL" clId="{FA91606B-3B24-49DC-A24C-20479DCBCA8E}" dt="2023-11-22T09:36:55.309" v="694" actId="167"/>
        <pc:sldMkLst>
          <pc:docMk/>
          <pc:sldMk cId="2294647509" sldId="2147475754"/>
        </pc:sldMkLst>
        <pc:spChg chg="del mod">
          <ac:chgData name="ALHAMMADI Rayan" userId="2693ed4d-fabb-406d-a744-69ffe8ca3f4b" providerId="ADAL" clId="{FA91606B-3B24-49DC-A24C-20479DCBCA8E}" dt="2023-11-22T07:59:14.928" v="291" actId="478"/>
          <ac:spMkLst>
            <pc:docMk/>
            <pc:sldMk cId="2294647509" sldId="2147475754"/>
            <ac:spMk id="2" creationId="{0F9116B0-E930-CF1B-480F-88B58247E496}"/>
          </ac:spMkLst>
        </pc:spChg>
        <pc:spChg chg="mod">
          <ac:chgData name="ALHAMMADI Rayan" userId="2693ed4d-fabb-406d-a744-69ffe8ca3f4b" providerId="ADAL" clId="{FA91606B-3B24-49DC-A24C-20479DCBCA8E}" dt="2023-11-22T07:59:06.377" v="287" actId="20577"/>
          <ac:spMkLst>
            <pc:docMk/>
            <pc:sldMk cId="2294647509" sldId="2147475754"/>
            <ac:spMk id="6" creationId="{1C6DEC33-9451-7B4F-377F-FE4C9DF1BF6C}"/>
          </ac:spMkLst>
        </pc:spChg>
        <pc:spChg chg="add del">
          <ac:chgData name="ALHAMMADI Rayan" userId="2693ed4d-fabb-406d-a744-69ffe8ca3f4b" providerId="ADAL" clId="{FA91606B-3B24-49DC-A24C-20479DCBCA8E}" dt="2023-11-22T09:24:02.153" v="315" actId="478"/>
          <ac:spMkLst>
            <pc:docMk/>
            <pc:sldMk cId="2294647509" sldId="2147475754"/>
            <ac:spMk id="7" creationId="{B1CC7A67-B489-B806-CB48-E01EA7A379AF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0" creationId="{ECE24B3C-04C5-9389-F49E-45ABD0D0230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1" creationId="{629AAF8C-AA57-6CF7-D144-5383806E8722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2" creationId="{17ABD26D-E6F0-5B75-FD1F-7F3770293CF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3" creationId="{85784D9A-3BB2-0393-2553-81501F43EFA0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4" creationId="{D748FA38-C4B1-6E33-ADE3-3E8DFA662B78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5" creationId="{BEEF6B20-7DE0-5CC4-1E9C-57D60DBC3FEB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16" creationId="{AFE70420-2D62-352C-5326-98A3F22B2477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0" creationId="{00CA3CB0-FFE6-E011-51A7-61DC5246CED0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1" creationId="{9E765BFE-F617-CB50-ECF9-3E798F6D1FDC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2" creationId="{D1863CB5-D3CE-EAE1-89E9-B97017BFC395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3" creationId="{0D6B7958-9A77-F74B-40E9-70AD03F4E6D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7" creationId="{F69ABC3F-826C-6B39-6163-070213D6BDF3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8" creationId="{B2FA7B85-7E79-BAF1-4C59-2F727A98A471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29" creationId="{3D9E2A4A-3071-F40F-4606-58F3B221AF1B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0" creationId="{5384DF01-E62F-A7DB-29B9-0529F232B1E7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4" creationId="{51878C77-8013-80F8-7668-44F795370904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5" creationId="{2F60DD82-8836-D8B0-5D56-91F05BAA52CB}"/>
          </ac:spMkLst>
        </pc:spChg>
        <pc:spChg chg="del">
          <ac:chgData name="ALHAMMADI Rayan" userId="2693ed4d-fabb-406d-a744-69ffe8ca3f4b" providerId="ADAL" clId="{FA91606B-3B24-49DC-A24C-20479DCBCA8E}" dt="2023-11-22T07:59:13.470" v="289" actId="478"/>
          <ac:spMkLst>
            <pc:docMk/>
            <pc:sldMk cId="2294647509" sldId="2147475754"/>
            <ac:spMk id="36" creationId="{446F8C20-E596-DD9A-E1F4-09E483757928}"/>
          </ac:spMkLst>
        </pc:spChg>
        <pc:spChg chg="add mod">
          <ac:chgData name="ALHAMMADI Rayan" userId="2693ed4d-fabb-406d-a744-69ffe8ca3f4b" providerId="ADAL" clId="{FA91606B-3B24-49DC-A24C-20479DCBCA8E}" dt="2023-11-22T08:00:00.464" v="297"/>
          <ac:spMkLst>
            <pc:docMk/>
            <pc:sldMk cId="2294647509" sldId="2147475754"/>
            <ac:spMk id="108" creationId="{C4578BA8-760B-B664-7B87-EB8E3D2B13EE}"/>
          </ac:spMkLst>
        </pc:spChg>
        <pc:spChg chg="add del mod">
          <ac:chgData name="ALHAMMADI Rayan" userId="2693ed4d-fabb-406d-a744-69ffe8ca3f4b" providerId="ADAL" clId="{FA91606B-3B24-49DC-A24C-20479DCBCA8E}" dt="2023-11-22T09:24:01.604" v="314" actId="478"/>
          <ac:spMkLst>
            <pc:docMk/>
            <pc:sldMk cId="2294647509" sldId="2147475754"/>
            <ac:spMk id="109" creationId="{E6FCC4DD-77E9-8CC1-FF2A-FF8546777FF0}"/>
          </ac:spMkLst>
        </pc:spChg>
        <pc:spChg chg="add mod">
          <ac:chgData name="ALHAMMADI Rayan" userId="2693ed4d-fabb-406d-a744-69ffe8ca3f4b" providerId="ADAL" clId="{FA91606B-3B24-49DC-A24C-20479DCBCA8E}" dt="2023-11-22T08:00:00.464" v="297"/>
          <ac:spMkLst>
            <pc:docMk/>
            <pc:sldMk cId="2294647509" sldId="2147475754"/>
            <ac:spMk id="110" creationId="{BE18FDB2-0B4B-9668-BB63-8847A7066484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2" creationId="{6BE013E4-FD6C-32A3-52DA-3F669F9EDE5D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3" creationId="{3665A1EA-1D69-3AB7-005E-61BBD2E53FF1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4" creationId="{4F5A2EFA-185F-0E3A-DB7C-21D47BCAC3BA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5" creationId="{D66B16EE-0AF6-5674-0FB2-3829F5BA8536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8" creationId="{C4C5F98B-6869-9518-0C70-63707EDF0005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19" creationId="{126A3BD3-7CCB-9B51-B546-7C9E3712C30D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0" creationId="{0FAA3FCF-60B5-6250-5492-18AF9037E7B6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1" creationId="{3416855C-A207-0653-9005-1329C53DBF50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4" creationId="{A5969FB7-C91E-11DE-75B5-ADA9FA61FA93}"/>
          </ac:spMkLst>
        </pc:spChg>
        <pc:spChg chg="add del mod">
          <ac:chgData name="ALHAMMADI Rayan" userId="2693ed4d-fabb-406d-a744-69ffe8ca3f4b" providerId="ADAL" clId="{FA91606B-3B24-49DC-A24C-20479DCBCA8E}" dt="2023-11-22T08:00:51.225" v="304"/>
          <ac:spMkLst>
            <pc:docMk/>
            <pc:sldMk cId="2294647509" sldId="2147475754"/>
            <ac:spMk id="125" creationId="{47018E83-C48B-2C2C-2153-88C2B421C50E}"/>
          </ac:spMkLst>
        </pc:spChg>
        <pc:spChg chg="add del mod">
          <ac:chgData name="ALHAMMADI Rayan" userId="2693ed4d-fabb-406d-a744-69ffe8ca3f4b" providerId="ADAL" clId="{FA91606B-3B24-49DC-A24C-20479DCBCA8E}" dt="2023-11-22T09:31:31.110" v="447" actId="113"/>
          <ac:spMkLst>
            <pc:docMk/>
            <pc:sldMk cId="2294647509" sldId="2147475754"/>
            <ac:spMk id="127" creationId="{DCA83B2E-6453-F65D-96FA-E1BABD65D562}"/>
          </ac:spMkLst>
        </pc:spChg>
        <pc:spChg chg="add del mod">
          <ac:chgData name="ALHAMMADI Rayan" userId="2693ed4d-fabb-406d-a744-69ffe8ca3f4b" providerId="ADAL" clId="{FA91606B-3B24-49DC-A24C-20479DCBCA8E}" dt="2023-11-22T09:26:55.653" v="346" actId="1076"/>
          <ac:spMkLst>
            <pc:docMk/>
            <pc:sldMk cId="2294647509" sldId="2147475754"/>
            <ac:spMk id="128" creationId="{3D02C33F-E71B-A4C9-AF45-9FE72CABDB2D}"/>
          </ac:spMkLst>
        </pc:spChg>
        <pc:spChg chg="add del mod">
          <ac:chgData name="ALHAMMADI Rayan" userId="2693ed4d-fabb-406d-a744-69ffe8ca3f4b" providerId="ADAL" clId="{FA91606B-3B24-49DC-A24C-20479DCBCA8E}" dt="2023-11-22T09:31:59.502" v="484" actId="478"/>
          <ac:spMkLst>
            <pc:docMk/>
            <pc:sldMk cId="2294647509" sldId="2147475754"/>
            <ac:spMk id="129" creationId="{BB16CF62-AEC8-D540-0796-7ECABA0AA766}"/>
          </ac:spMkLst>
        </pc:spChg>
        <pc:spChg chg="add del mod">
          <ac:chgData name="ALHAMMADI Rayan" userId="2693ed4d-fabb-406d-a744-69ffe8ca3f4b" providerId="ADAL" clId="{FA91606B-3B24-49DC-A24C-20479DCBCA8E}" dt="2023-11-22T09:26:04.521" v="337" actId="108"/>
          <ac:spMkLst>
            <pc:docMk/>
            <pc:sldMk cId="2294647509" sldId="2147475754"/>
            <ac:spMk id="130" creationId="{78CE1046-8522-DC54-004C-9D5C165832DF}"/>
          </ac:spMkLst>
        </pc:spChg>
        <pc:spChg chg="add del mod">
          <ac:chgData name="ALHAMMADI Rayan" userId="2693ed4d-fabb-406d-a744-69ffe8ca3f4b" providerId="ADAL" clId="{FA91606B-3B24-49DC-A24C-20479DCBCA8E}" dt="2023-11-22T09:33:11.410" v="547" actId="478"/>
          <ac:spMkLst>
            <pc:docMk/>
            <pc:sldMk cId="2294647509" sldId="2147475754"/>
            <ac:spMk id="133" creationId="{6745B6A5-6F28-E575-3CC5-83F256E6E9C9}"/>
          </ac:spMkLst>
        </pc:spChg>
        <pc:spChg chg="add del mod">
          <ac:chgData name="ALHAMMADI Rayan" userId="2693ed4d-fabb-406d-a744-69ffe8ca3f4b" providerId="ADAL" clId="{FA91606B-3B24-49DC-A24C-20479DCBCA8E}" dt="2023-11-22T09:26:08.105" v="338" actId="108"/>
          <ac:spMkLst>
            <pc:docMk/>
            <pc:sldMk cId="2294647509" sldId="2147475754"/>
            <ac:spMk id="134" creationId="{31C85A52-C8C4-64D5-A28D-413B55B367C7}"/>
          </ac:spMkLst>
        </pc:spChg>
        <pc:spChg chg="add del mod">
          <ac:chgData name="ALHAMMADI Rayan" userId="2693ed4d-fabb-406d-a744-69ffe8ca3f4b" providerId="ADAL" clId="{FA91606B-3B24-49DC-A24C-20479DCBCA8E}" dt="2023-11-22T09:34:08.565" v="611" actId="478"/>
          <ac:spMkLst>
            <pc:docMk/>
            <pc:sldMk cId="2294647509" sldId="2147475754"/>
            <ac:spMk id="135" creationId="{9CC18BC3-C09C-15BE-9D1B-93C10865939B}"/>
          </ac:spMkLst>
        </pc:spChg>
        <pc:spChg chg="add del mod">
          <ac:chgData name="ALHAMMADI Rayan" userId="2693ed4d-fabb-406d-a744-69ffe8ca3f4b" providerId="ADAL" clId="{FA91606B-3B24-49DC-A24C-20479DCBCA8E}" dt="2023-11-22T09:26:28.466" v="340" actId="122"/>
          <ac:spMkLst>
            <pc:docMk/>
            <pc:sldMk cId="2294647509" sldId="2147475754"/>
            <ac:spMk id="136" creationId="{B0930650-E792-B415-A879-31A559C6EBC1}"/>
          </ac:spMkLst>
        </pc:spChg>
        <pc:spChg chg="add del mod">
          <ac:chgData name="ALHAMMADI Rayan" userId="2693ed4d-fabb-406d-a744-69ffe8ca3f4b" providerId="ADAL" clId="{FA91606B-3B24-49DC-A24C-20479DCBCA8E}" dt="2023-11-22T09:35:05.799" v="688" actId="478"/>
          <ac:spMkLst>
            <pc:docMk/>
            <pc:sldMk cId="2294647509" sldId="2147475754"/>
            <ac:spMk id="139" creationId="{1B867A10-8E21-256B-F458-C1F8337AA52B}"/>
          </ac:spMkLst>
        </pc:spChg>
        <pc:spChg chg="add del mod">
          <ac:chgData name="ALHAMMADI Rayan" userId="2693ed4d-fabb-406d-a744-69ffe8ca3f4b" providerId="ADAL" clId="{FA91606B-3B24-49DC-A24C-20479DCBCA8E}" dt="2023-11-22T09:26:32.906" v="342" actId="27636"/>
          <ac:spMkLst>
            <pc:docMk/>
            <pc:sldMk cId="2294647509" sldId="2147475754"/>
            <ac:spMk id="140" creationId="{DA2BD6CD-925D-289B-8D36-A2041920F319}"/>
          </ac:spMkLst>
        </pc:spChg>
        <pc:spChg chg="add del mod">
          <ac:chgData name="ALHAMMADI Rayan" userId="2693ed4d-fabb-406d-a744-69ffe8ca3f4b" providerId="ADAL" clId="{FA91606B-3B24-49DC-A24C-20479DCBCA8E}" dt="2023-11-22T09:24:01.134" v="313"/>
          <ac:spMkLst>
            <pc:docMk/>
            <pc:sldMk cId="2294647509" sldId="2147475754"/>
            <ac:spMk id="142" creationId="{DE8D3BFA-B817-FB52-2A73-33CBF57E11FE}"/>
          </ac:spMkLst>
        </pc:spChg>
        <pc:spChg chg="add del mod">
          <ac:chgData name="ALHAMMADI Rayan" userId="2693ed4d-fabb-406d-a744-69ffe8ca3f4b" providerId="ADAL" clId="{FA91606B-3B24-49DC-A24C-20479DCBCA8E}" dt="2023-11-22T09:24:01.134" v="313"/>
          <ac:spMkLst>
            <pc:docMk/>
            <pc:sldMk cId="2294647509" sldId="2147475754"/>
            <ac:spMk id="143" creationId="{93DE03AC-3D59-7F8A-9CC6-1F602E36839A}"/>
          </ac:spMkLst>
        </pc:spChg>
        <pc:spChg chg="add del mod">
          <ac:chgData name="ALHAMMADI Rayan" userId="2693ed4d-fabb-406d-a744-69ffe8ca3f4b" providerId="ADAL" clId="{FA91606B-3B24-49DC-A24C-20479DCBCA8E}" dt="2023-11-22T09:26:50.406" v="344" actId="478"/>
          <ac:spMkLst>
            <pc:docMk/>
            <pc:sldMk cId="2294647509" sldId="2147475754"/>
            <ac:spMk id="144" creationId="{12B1544A-635B-FB20-5BE9-38FA6FA33EC7}"/>
          </ac:spMkLst>
        </pc:spChg>
        <pc:spChg chg="add del mod">
          <ac:chgData name="ALHAMMADI Rayan" userId="2693ed4d-fabb-406d-a744-69ffe8ca3f4b" providerId="ADAL" clId="{FA91606B-3B24-49DC-A24C-20479DCBCA8E}" dt="2023-11-22T09:28:40.738" v="376"/>
          <ac:spMkLst>
            <pc:docMk/>
            <pc:sldMk cId="2294647509" sldId="2147475754"/>
            <ac:spMk id="145" creationId="{317625CA-26D8-33D2-1125-184D906028A9}"/>
          </ac:spMkLst>
        </pc:spChg>
        <pc:spChg chg="add mod">
          <ac:chgData name="ALHAMMADI Rayan" userId="2693ed4d-fabb-406d-a744-69ffe8ca3f4b" providerId="ADAL" clId="{FA91606B-3B24-49DC-A24C-20479DCBCA8E}" dt="2023-11-22T09:32:40.737" v="504" actId="27636"/>
          <ac:spMkLst>
            <pc:docMk/>
            <pc:sldMk cId="2294647509" sldId="2147475754"/>
            <ac:spMk id="146" creationId="{2156E143-5627-C9E5-9D16-519F26F4D757}"/>
          </ac:spMkLst>
        </pc:spChg>
        <pc:spChg chg="add mod">
          <ac:chgData name="ALHAMMADI Rayan" userId="2693ed4d-fabb-406d-a744-69ffe8ca3f4b" providerId="ADAL" clId="{FA91606B-3B24-49DC-A24C-20479DCBCA8E}" dt="2023-11-22T09:33:39.008" v="562" actId="20577"/>
          <ac:spMkLst>
            <pc:docMk/>
            <pc:sldMk cId="2294647509" sldId="2147475754"/>
            <ac:spMk id="147" creationId="{6CCA1047-7E50-7154-6D7E-72A4B184FD15}"/>
          </ac:spMkLst>
        </pc:spChg>
        <pc:spChg chg="add mod">
          <ac:chgData name="ALHAMMADI Rayan" userId="2693ed4d-fabb-406d-a744-69ffe8ca3f4b" providerId="ADAL" clId="{FA91606B-3B24-49DC-A24C-20479DCBCA8E}" dt="2023-11-22T09:34:04.986" v="610" actId="20577"/>
          <ac:spMkLst>
            <pc:docMk/>
            <pc:sldMk cId="2294647509" sldId="2147475754"/>
            <ac:spMk id="148" creationId="{86252565-E5A1-CF3B-C83E-9B2ABE501E37}"/>
          </ac:spMkLst>
        </pc:spChg>
        <pc:spChg chg="add mod">
          <ac:chgData name="ALHAMMADI Rayan" userId="2693ed4d-fabb-406d-a744-69ffe8ca3f4b" providerId="ADAL" clId="{FA91606B-3B24-49DC-A24C-20479DCBCA8E}" dt="2023-11-22T09:35:01.236" v="686" actId="20577"/>
          <ac:spMkLst>
            <pc:docMk/>
            <pc:sldMk cId="2294647509" sldId="2147475754"/>
            <ac:spMk id="149" creationId="{81A1D960-0F71-D16F-5B45-45EF979E25C3}"/>
          </ac:spMkLst>
        </pc:spChg>
        <pc:spChg chg="add mod ord">
          <ac:chgData name="ALHAMMADI Rayan" userId="2693ed4d-fabb-406d-a744-69ffe8ca3f4b" providerId="ADAL" clId="{FA91606B-3B24-49DC-A24C-20479DCBCA8E}" dt="2023-11-22T09:36:47.940" v="691" actId="14100"/>
          <ac:spMkLst>
            <pc:docMk/>
            <pc:sldMk cId="2294647509" sldId="2147475754"/>
            <ac:spMk id="150" creationId="{26AFEDC6-9038-01E0-DE3A-0DC796D4DF5C}"/>
          </ac:spMkLst>
        </pc:spChg>
        <pc:spChg chg="add mod ord">
          <ac:chgData name="ALHAMMADI Rayan" userId="2693ed4d-fabb-406d-a744-69ffe8ca3f4b" providerId="ADAL" clId="{FA91606B-3B24-49DC-A24C-20479DCBCA8E}" dt="2023-11-22T09:36:55.309" v="694" actId="167"/>
          <ac:spMkLst>
            <pc:docMk/>
            <pc:sldMk cId="2294647509" sldId="2147475754"/>
            <ac:spMk id="151" creationId="{7C293A50-EBE1-EF82-440D-D10DB5C724E9}"/>
          </ac:spMkLst>
        </pc:s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17" creationId="{3ACBFCCE-5CFB-0E23-E69B-17FEA5EF3C48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24" creationId="{62A4B11F-EE7F-C764-6BE1-566B5D2E33AF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31" creationId="{8D8D28CB-D5AF-54DF-744B-A9646929B3EC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37" creationId="{A507499E-A49C-8D5C-8914-E875ED5742CE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40" creationId="{A988C831-5E62-B044-EE70-86C4D3EF2BDE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45" creationId="{E3CE2DD0-56BF-C578-F4E9-613B290B592C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56" creationId="{3C540DBE-1148-4808-D9C3-96EE5F7B73F5}"/>
          </ac:grpSpMkLst>
        </pc:grpChg>
        <pc:grpChg chg="del">
          <ac:chgData name="ALHAMMADI Rayan" userId="2693ed4d-fabb-406d-a744-69ffe8ca3f4b" providerId="ADAL" clId="{FA91606B-3B24-49DC-A24C-20479DCBCA8E}" dt="2023-11-22T07:59:13.470" v="289" actId="478"/>
          <ac:grpSpMkLst>
            <pc:docMk/>
            <pc:sldMk cId="2294647509" sldId="2147475754"/>
            <ac:grpSpMk id="90" creationId="{25D25D61-44DC-33E0-9237-8205E025F30B}"/>
          </ac:grpSpMkLst>
        </pc:grpChg>
        <pc:picChg chg="del">
          <ac:chgData name="ALHAMMADI Rayan" userId="2693ed4d-fabb-406d-a744-69ffe8ca3f4b" providerId="ADAL" clId="{FA91606B-3B24-49DC-A24C-20479DCBCA8E}" dt="2023-11-22T07:59:13.470" v="289" actId="478"/>
          <ac:picMkLst>
            <pc:docMk/>
            <pc:sldMk cId="2294647509" sldId="2147475754"/>
            <ac:picMk id="106" creationId="{3353BB61-9F68-4828-806C-9806AEA98DDD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11" creationId="{3AA3D279-8DF6-864C-0A3E-1D10E37336FA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16" creationId="{AFCD7261-2B77-FEC5-BD86-658C837ED59B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17" creationId="{2FF1E644-FE09-FC25-2138-4604250D6D1C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22" creationId="{45785442-EDAA-C495-638C-E65CB685BD47}"/>
          </ac:picMkLst>
        </pc:picChg>
        <pc:picChg chg="add del mod">
          <ac:chgData name="ALHAMMADI Rayan" userId="2693ed4d-fabb-406d-a744-69ffe8ca3f4b" providerId="ADAL" clId="{FA91606B-3B24-49DC-A24C-20479DCBCA8E}" dt="2023-11-22T08:00:51.225" v="304"/>
          <ac:picMkLst>
            <pc:docMk/>
            <pc:sldMk cId="2294647509" sldId="2147475754"/>
            <ac:picMk id="123" creationId="{E670FB92-F93B-9D13-F225-9C3BF3DCFC5C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26" creationId="{172CBA86-EF1B-4731-04D3-E96FC12E6338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1" creationId="{7BB78025-FEBF-2784-9622-4B55F6284684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2" creationId="{57ECB885-8F56-74A0-9273-AAB28F600F45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7" creationId="{D6DB1F4C-70F4-E214-B700-5FFCCCCADB7E}"/>
          </ac:picMkLst>
        </pc:picChg>
        <pc:picChg chg="add del mod">
          <ac:chgData name="ALHAMMADI Rayan" userId="2693ed4d-fabb-406d-a744-69ffe8ca3f4b" providerId="ADAL" clId="{FA91606B-3B24-49DC-A24C-20479DCBCA8E}" dt="2023-11-22T09:24:02.153" v="315" actId="478"/>
          <ac:picMkLst>
            <pc:docMk/>
            <pc:sldMk cId="2294647509" sldId="2147475754"/>
            <ac:picMk id="138" creationId="{6E670EF6-30B5-49AA-2DF5-0FD79F25430E}"/>
          </ac:picMkLst>
        </pc:picChg>
        <pc:picChg chg="add del mod">
          <ac:chgData name="ALHAMMADI Rayan" userId="2693ed4d-fabb-406d-a744-69ffe8ca3f4b" providerId="ADAL" clId="{FA91606B-3B24-49DC-A24C-20479DCBCA8E}" dt="2023-11-22T09:24:01.134" v="313"/>
          <ac:picMkLst>
            <pc:docMk/>
            <pc:sldMk cId="2294647509" sldId="2147475754"/>
            <ac:picMk id="141" creationId="{4423C103-7994-221E-BC47-6C5811324139}"/>
          </ac:picMkLst>
        </pc:picChg>
        <pc:cxnChg chg="add del mod">
          <ac:chgData name="ALHAMMADI Rayan" userId="2693ed4d-fabb-406d-a744-69ffe8ca3f4b" providerId="ADAL" clId="{FA91606B-3B24-49DC-A24C-20479DCBCA8E}" dt="2023-11-22T09:24:01.604" v="314" actId="478"/>
          <ac:cxnSpMkLst>
            <pc:docMk/>
            <pc:sldMk cId="2294647509" sldId="2147475754"/>
            <ac:cxnSpMk id="3" creationId="{0FE30A27-D222-552C-E6EE-96B152C3249D}"/>
          </ac:cxnSpMkLst>
        </pc:cxnChg>
        <pc:cxnChg chg="del">
          <ac:chgData name="ALHAMMADI Rayan" userId="2693ed4d-fabb-406d-a744-69ffe8ca3f4b" providerId="ADAL" clId="{FA91606B-3B24-49DC-A24C-20479DCBCA8E}" dt="2023-11-22T07:59:07.781" v="288" actId="478"/>
          <ac:cxnSpMkLst>
            <pc:docMk/>
            <pc:sldMk cId="2294647509" sldId="2147475754"/>
            <ac:cxnSpMk id="4" creationId="{B023192C-1502-6B1A-A49B-B7B2A02B09A5}"/>
          </ac:cxnSpMkLst>
        </pc:cxnChg>
        <pc:cxnChg chg="del">
          <ac:chgData name="ALHAMMADI Rayan" userId="2693ed4d-fabb-406d-a744-69ffe8ca3f4b" providerId="ADAL" clId="{FA91606B-3B24-49DC-A24C-20479DCBCA8E}" dt="2023-11-22T07:59:17.068" v="292" actId="478"/>
          <ac:cxnSpMkLst>
            <pc:docMk/>
            <pc:sldMk cId="2294647509" sldId="2147475754"/>
            <ac:cxnSpMk id="8" creationId="{BCB8C16C-8035-7ADB-0DB0-161545CC8B23}"/>
          </ac:cxnSpMkLst>
        </pc:cxnChg>
      </pc:sldChg>
      <pc:sldChg chg="addSp delSp modSp add mod">
        <pc:chgData name="ALHAMMADI Rayan" userId="2693ed4d-fabb-406d-a744-69ffe8ca3f4b" providerId="ADAL" clId="{FA91606B-3B24-49DC-A24C-20479DCBCA8E}" dt="2023-11-22T09:46:39.614" v="933" actId="478"/>
        <pc:sldMkLst>
          <pc:docMk/>
          <pc:sldMk cId="1310962663" sldId="2147475755"/>
        </pc:sldMkLst>
        <pc:spChg chg="add del mod">
          <ac:chgData name="ALHAMMADI Rayan" userId="2693ed4d-fabb-406d-a744-69ffe8ca3f4b" providerId="ADAL" clId="{FA91606B-3B24-49DC-A24C-20479DCBCA8E}" dt="2023-11-22T09:41:35.146" v="731" actId="478"/>
          <ac:spMkLst>
            <pc:docMk/>
            <pc:sldMk cId="1310962663" sldId="2147475755"/>
            <ac:spMk id="4" creationId="{5AC04FF7-4FC8-EDF7-7451-D1E45EF970C5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2" creationId="{A9799FCC-F83E-1460-7145-2EC4F21EE3D2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3" creationId="{2039D83F-D005-2D5E-8EAE-D9B5CA323F6E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4" creationId="{54F0A4E0-40B8-0148-DDE1-104058BA7EDE}"/>
          </ac:spMkLst>
        </pc:spChg>
        <pc:spChg chg="add del mod">
          <ac:chgData name="ALHAMMADI Rayan" userId="2693ed4d-fabb-406d-a744-69ffe8ca3f4b" providerId="ADAL" clId="{FA91606B-3B24-49DC-A24C-20479DCBCA8E}" dt="2023-11-22T09:44:16.932" v="763"/>
          <ac:spMkLst>
            <pc:docMk/>
            <pc:sldMk cId="1310962663" sldId="2147475755"/>
            <ac:spMk id="15" creationId="{ABDBEB42-5AF6-A70A-050F-F39580BC0364}"/>
          </ac:spMkLst>
        </pc:spChg>
        <pc:spChg chg="add del mod">
          <ac:chgData name="ALHAMMADI Rayan" userId="2693ed4d-fabb-406d-a744-69ffe8ca3f4b" providerId="ADAL" clId="{FA91606B-3B24-49DC-A24C-20479DCBCA8E}" dt="2023-11-22T09:44:53.464" v="822" actId="478"/>
          <ac:spMkLst>
            <pc:docMk/>
            <pc:sldMk cId="1310962663" sldId="2147475755"/>
            <ac:spMk id="16" creationId="{F726B33B-6A05-DA19-441B-B88DB3356B16}"/>
          </ac:spMkLst>
        </pc:spChg>
        <pc:spChg chg="add del mod">
          <ac:chgData name="ALHAMMADI Rayan" userId="2693ed4d-fabb-406d-a744-69ffe8ca3f4b" providerId="ADAL" clId="{FA91606B-3B24-49DC-A24C-20479DCBCA8E}" dt="2023-11-22T09:46:02.838" v="884" actId="478"/>
          <ac:spMkLst>
            <pc:docMk/>
            <pc:sldMk cId="1310962663" sldId="2147475755"/>
            <ac:spMk id="17" creationId="{7FDF75A9-CCC5-6EC3-0251-D1FEF31751EB}"/>
          </ac:spMkLst>
        </pc:spChg>
        <pc:spChg chg="add del mod">
          <ac:chgData name="ALHAMMADI Rayan" userId="2693ed4d-fabb-406d-a744-69ffe8ca3f4b" providerId="ADAL" clId="{FA91606B-3B24-49DC-A24C-20479DCBCA8E}" dt="2023-11-22T09:46:04.036" v="885" actId="478"/>
          <ac:spMkLst>
            <pc:docMk/>
            <pc:sldMk cId="1310962663" sldId="2147475755"/>
            <ac:spMk id="18" creationId="{10F3E274-F602-6D30-C5B6-2B80FF3ADA2E}"/>
          </ac:spMkLst>
        </pc:spChg>
        <pc:spChg chg="add del mod">
          <ac:chgData name="ALHAMMADI Rayan" userId="2693ed4d-fabb-406d-a744-69ffe8ca3f4b" providerId="ADAL" clId="{FA91606B-3B24-49DC-A24C-20479DCBCA8E}" dt="2023-11-22T09:46:39.614" v="933" actId="478"/>
          <ac:spMkLst>
            <pc:docMk/>
            <pc:sldMk cId="1310962663" sldId="2147475755"/>
            <ac:spMk id="19" creationId="{AB89A5B6-332D-1791-8BCB-2253BF8DC1C3}"/>
          </ac:spMkLst>
        </pc:spChg>
        <pc:spChg chg="mod">
          <ac:chgData name="ALHAMMADI Rayan" userId="2693ed4d-fabb-406d-a744-69ffe8ca3f4b" providerId="ADAL" clId="{FA91606B-3B24-49DC-A24C-20479DCBCA8E}" dt="2023-11-22T09:41:37.616" v="732" actId="20577"/>
          <ac:spMkLst>
            <pc:docMk/>
            <pc:sldMk cId="1310962663" sldId="2147475755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09:41:55.977" v="735" actId="122"/>
          <ac:spMkLst>
            <pc:docMk/>
            <pc:sldMk cId="1310962663" sldId="2147475755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09:43:38.480" v="751" actId="122"/>
          <ac:spMkLst>
            <pc:docMk/>
            <pc:sldMk cId="1310962663" sldId="2147475755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09:43:41.707" v="752" actId="108"/>
          <ac:spMkLst>
            <pc:docMk/>
            <pc:sldMk cId="1310962663" sldId="2147475755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09:43:48.168" v="754" actId="122"/>
          <ac:spMkLst>
            <pc:docMk/>
            <pc:sldMk cId="1310962663" sldId="2147475755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09:43:53.032" v="756" actId="27636"/>
          <ac:spMkLst>
            <pc:docMk/>
            <pc:sldMk cId="1310962663" sldId="2147475755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09:44:50.421" v="821" actId="20577"/>
          <ac:spMkLst>
            <pc:docMk/>
            <pc:sldMk cId="1310962663" sldId="2147475755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09:45:38.891" v="855" actId="27636"/>
          <ac:spMkLst>
            <pc:docMk/>
            <pc:sldMk cId="1310962663" sldId="2147475755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09:45:55.840" v="883" actId="20577"/>
          <ac:spMkLst>
            <pc:docMk/>
            <pc:sldMk cId="1310962663" sldId="2147475755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09:46:29.654" v="929" actId="20577"/>
          <ac:spMkLst>
            <pc:docMk/>
            <pc:sldMk cId="1310962663" sldId="2147475755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09:44:16.080" v="761" actId="1076"/>
          <ac:spMkLst>
            <pc:docMk/>
            <pc:sldMk cId="1310962663" sldId="2147475755"/>
            <ac:spMk id="150" creationId="{26AFEDC6-9038-01E0-DE3A-0DC796D4DF5C}"/>
          </ac:spMkLst>
        </pc:spChg>
        <pc:spChg chg="add del ord">
          <ac:chgData name="ALHAMMADI Rayan" userId="2693ed4d-fabb-406d-a744-69ffe8ca3f4b" providerId="ADAL" clId="{FA91606B-3B24-49DC-A24C-20479DCBCA8E}" dt="2023-11-22T09:46:34.804" v="931" actId="478"/>
          <ac:spMkLst>
            <pc:docMk/>
            <pc:sldMk cId="1310962663" sldId="2147475755"/>
            <ac:spMk id="151" creationId="{7C293A50-EBE1-EF82-440D-D10DB5C724E9}"/>
          </ac:spMkLst>
        </pc:sp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5" creationId="{E4209F1A-C951-1155-EB36-4D65E3AD768B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8" creationId="{252E36EF-16DA-2373-C743-736D4B6FBCEA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9" creationId="{C065E7BC-CDD6-E757-1EAA-8826407B486B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10" creationId="{4BF429C7-3F80-9431-01B2-B5D2E4AC67AE}"/>
          </ac:picMkLst>
        </pc:picChg>
        <pc:picChg chg="add mod ord">
          <ac:chgData name="ALHAMMADI Rayan" userId="2693ed4d-fabb-406d-a744-69ffe8ca3f4b" providerId="ADAL" clId="{FA91606B-3B24-49DC-A24C-20479DCBCA8E}" dt="2023-11-22T09:42:13.202" v="738" actId="167"/>
          <ac:picMkLst>
            <pc:docMk/>
            <pc:sldMk cId="1310962663" sldId="2147475755"/>
            <ac:picMk id="11" creationId="{DC6D967B-D45D-00B2-1AEF-3E9F59734367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26" creationId="{172CBA86-EF1B-4731-04D3-E96FC12E6338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1" creationId="{7BB78025-FEBF-2784-9622-4B55F6284684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2" creationId="{57ECB885-8F56-74A0-9273-AAB28F600F45}"/>
          </ac:picMkLst>
        </pc:picChg>
        <pc:picChg chg="del mod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7" creationId="{D6DB1F4C-70F4-E214-B700-5FFCCCCADB7E}"/>
          </ac:picMkLst>
        </pc:picChg>
        <pc:picChg chg="del">
          <ac:chgData name="ALHAMMADI Rayan" userId="2693ed4d-fabb-406d-a744-69ffe8ca3f4b" providerId="ADAL" clId="{FA91606B-3B24-49DC-A24C-20479DCBCA8E}" dt="2023-11-22T09:42:16.677" v="740" actId="478"/>
          <ac:picMkLst>
            <pc:docMk/>
            <pc:sldMk cId="1310962663" sldId="2147475755"/>
            <ac:picMk id="138" creationId="{6E670EF6-30B5-49AA-2DF5-0FD79F25430E}"/>
          </ac:picMkLst>
        </pc:picChg>
      </pc:sldChg>
      <pc:sldChg chg="addSp delSp modSp new del mod">
        <pc:chgData name="ALHAMMADI Rayan" userId="2693ed4d-fabb-406d-a744-69ffe8ca3f4b" providerId="ADAL" clId="{FA91606B-3B24-49DC-A24C-20479DCBCA8E}" dt="2023-11-22T09:27:55.576" v="357" actId="2696"/>
        <pc:sldMkLst>
          <pc:docMk/>
          <pc:sldMk cId="3191766471" sldId="2147475755"/>
        </pc:sldMkLst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5" creationId="{75223187-B375-ADF3-EF22-B402DC0D2174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6" creationId="{ED99C0C1-5ED2-9938-5069-D7F4671FAA36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9" creationId="{30B0BC73-5F5E-C349-03EE-8BC19F1622FF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10" creationId="{11A4287B-9724-8310-DD30-65021A3F887C}"/>
          </ac:spMkLst>
        </pc:spChg>
        <pc:spChg chg="add del mod">
          <ac:chgData name="ALHAMMADI Rayan" userId="2693ed4d-fabb-406d-a744-69ffe8ca3f4b" providerId="ADAL" clId="{FA91606B-3B24-49DC-A24C-20479DCBCA8E}" dt="2023-11-22T09:27:52.507" v="356"/>
          <ac:spMkLst>
            <pc:docMk/>
            <pc:sldMk cId="3191766471" sldId="2147475755"/>
            <ac:spMk id="13" creationId="{F4EC4A12-16D7-9253-106F-A48DCE76E351}"/>
          </ac:spMkLst>
        </pc:sp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4" creationId="{588EBAF8-ADC6-2E14-5219-BB5F6C86CDD2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7" creationId="{D00A9668-8C1D-C990-6EA5-A5E6613D920F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8" creationId="{A167B3AA-27D8-6B5D-CE93-2ED3C54023C4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11" creationId="{D97935AA-2DD0-1A87-B779-0B26E121D54E}"/>
          </ac:picMkLst>
        </pc:picChg>
        <pc:picChg chg="add del mod">
          <ac:chgData name="ALHAMMADI Rayan" userId="2693ed4d-fabb-406d-a744-69ffe8ca3f4b" providerId="ADAL" clId="{FA91606B-3B24-49DC-A24C-20479DCBCA8E}" dt="2023-11-22T09:27:52.507" v="356"/>
          <ac:picMkLst>
            <pc:docMk/>
            <pc:sldMk cId="3191766471" sldId="2147475755"/>
            <ac:picMk id="12" creationId="{7E35306B-2E92-D9E1-6FB3-AFD6C3C13535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09:55:50.570" v="1235" actId="20577"/>
        <pc:sldMkLst>
          <pc:docMk/>
          <pc:sldMk cId="3430255584" sldId="2147475756"/>
        </pc:sldMkLst>
        <pc:spChg chg="add del mod">
          <ac:chgData name="ALHAMMADI Rayan" userId="2693ed4d-fabb-406d-a744-69ffe8ca3f4b" providerId="ADAL" clId="{FA91606B-3B24-49DC-A24C-20479DCBCA8E}" dt="2023-11-22T09:51:14.376" v="1001" actId="478"/>
          <ac:spMkLst>
            <pc:docMk/>
            <pc:sldMk cId="3430255584" sldId="2147475756"/>
            <ac:spMk id="16" creationId="{495C7856-A579-C3D6-F2A6-353E83ECC7B8}"/>
          </ac:spMkLst>
        </pc:spChg>
        <pc:spChg chg="add del mod">
          <ac:chgData name="ALHAMMADI Rayan" userId="2693ed4d-fabb-406d-a744-69ffe8ca3f4b" providerId="ADAL" clId="{FA91606B-3B24-49DC-A24C-20479DCBCA8E}" dt="2023-11-22T09:53:41.383" v="1066" actId="478"/>
          <ac:spMkLst>
            <pc:docMk/>
            <pc:sldMk cId="3430255584" sldId="2147475756"/>
            <ac:spMk id="17" creationId="{8F811F98-A7AB-280B-F671-BE7CC998D3D0}"/>
          </ac:spMkLst>
        </pc:spChg>
        <pc:spChg chg="add del mod">
          <ac:chgData name="ALHAMMADI Rayan" userId="2693ed4d-fabb-406d-a744-69ffe8ca3f4b" providerId="ADAL" clId="{FA91606B-3B24-49DC-A24C-20479DCBCA8E}" dt="2023-11-22T09:54:11.857" v="1117" actId="478"/>
          <ac:spMkLst>
            <pc:docMk/>
            <pc:sldMk cId="3430255584" sldId="2147475756"/>
            <ac:spMk id="18" creationId="{E9ED9F26-BF03-9411-3590-DD261212CBE7}"/>
          </ac:spMkLst>
        </pc:spChg>
        <pc:spChg chg="add del mod">
          <ac:chgData name="ALHAMMADI Rayan" userId="2693ed4d-fabb-406d-a744-69ffe8ca3f4b" providerId="ADAL" clId="{FA91606B-3B24-49DC-A24C-20479DCBCA8E}" dt="2023-11-22T09:55:22.529" v="1222" actId="478"/>
          <ac:spMkLst>
            <pc:docMk/>
            <pc:sldMk cId="3430255584" sldId="2147475756"/>
            <ac:spMk id="19" creationId="{8BD05062-E10E-FAA7-577A-A34216D6E449}"/>
          </ac:spMkLst>
        </pc:spChg>
        <pc:spChg chg="add del mod">
          <ac:chgData name="ALHAMMADI Rayan" userId="2693ed4d-fabb-406d-a744-69ffe8ca3f4b" providerId="ADAL" clId="{FA91606B-3B24-49DC-A24C-20479DCBCA8E}" dt="2023-11-22T09:55:22.529" v="1222" actId="478"/>
          <ac:spMkLst>
            <pc:docMk/>
            <pc:sldMk cId="3430255584" sldId="2147475756"/>
            <ac:spMk id="20" creationId="{3295AEDA-3C23-4F7C-6AAC-73C988270A87}"/>
          </ac:spMkLst>
        </pc:spChg>
        <pc:spChg chg="mod">
          <ac:chgData name="ALHAMMADI Rayan" userId="2693ed4d-fabb-406d-a744-69ffe8ca3f4b" providerId="ADAL" clId="{FA91606B-3B24-49DC-A24C-20479DCBCA8E}" dt="2023-11-22T09:51:12.020" v="1000" actId="27636"/>
          <ac:spMkLst>
            <pc:docMk/>
            <pc:sldMk cId="3430255584" sldId="2147475756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09:50:40.862" v="971" actId="1035"/>
          <ac:spMkLst>
            <pc:docMk/>
            <pc:sldMk cId="3430255584" sldId="2147475756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09:52:26.305" v="1013" actId="108"/>
          <ac:spMkLst>
            <pc:docMk/>
            <pc:sldMk cId="3430255584" sldId="2147475756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09:52:37.875" v="1015" actId="122"/>
          <ac:spMkLst>
            <pc:docMk/>
            <pc:sldMk cId="3430255584" sldId="2147475756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09:52:43.491" v="1016" actId="108"/>
          <ac:spMkLst>
            <pc:docMk/>
            <pc:sldMk cId="3430255584" sldId="2147475756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09:52:51.075" v="1020" actId="114"/>
          <ac:spMkLst>
            <pc:docMk/>
            <pc:sldMk cId="3430255584" sldId="2147475756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09:53:34.962" v="1063" actId="27636"/>
          <ac:spMkLst>
            <pc:docMk/>
            <pc:sldMk cId="3430255584" sldId="2147475756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09:55:42.416" v="1231" actId="20577"/>
          <ac:spMkLst>
            <pc:docMk/>
            <pc:sldMk cId="3430255584" sldId="2147475756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09:55:50.570" v="1235" actId="20577"/>
          <ac:spMkLst>
            <pc:docMk/>
            <pc:sldMk cId="3430255584" sldId="2147475756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09:54:48.841" v="1171" actId="20577"/>
          <ac:spMkLst>
            <pc:docMk/>
            <pc:sldMk cId="3430255584" sldId="2147475756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09:53:39.442" v="1065" actId="1076"/>
          <ac:spMkLst>
            <pc:docMk/>
            <pc:sldMk cId="3430255584" sldId="2147475756"/>
            <ac:spMk id="150" creationId="{26AFEDC6-9038-01E0-DE3A-0DC796D4DF5C}"/>
          </ac:spMkLst>
        </pc:spChg>
        <pc:spChg chg="mod ord">
          <ac:chgData name="ALHAMMADI Rayan" userId="2693ed4d-fabb-406d-a744-69ffe8ca3f4b" providerId="ADAL" clId="{FA91606B-3B24-49DC-A24C-20479DCBCA8E}" dt="2023-11-22T09:54:15.535" v="1119" actId="1076"/>
          <ac:spMkLst>
            <pc:docMk/>
            <pc:sldMk cId="3430255584" sldId="2147475756"/>
            <ac:spMk id="151" creationId="{7C293A50-EBE1-EF82-440D-D10DB5C724E9}"/>
          </ac:spMkLst>
        </pc:sp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2" creationId="{EB33CA86-0922-9B7F-B968-BDA2F3844949}"/>
          </ac:picMkLst>
        </pc:picChg>
        <pc:picChg chg="add mod ord">
          <ac:chgData name="ALHAMMADI Rayan" userId="2693ed4d-fabb-406d-a744-69ffe8ca3f4b" providerId="ADAL" clId="{FA91606B-3B24-49DC-A24C-20479DCBCA8E}" dt="2023-11-22T09:50:56.008" v="974" actId="1076"/>
          <ac:picMkLst>
            <pc:docMk/>
            <pc:sldMk cId="3430255584" sldId="2147475756"/>
            <ac:picMk id="4" creationId="{C6CD5300-2862-E31B-54A8-186BBFA9D2C2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5" creationId="{E4209F1A-C951-1155-EB36-4D65E3AD768B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8" creationId="{252E36EF-16DA-2373-C743-736D4B6FBCEA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9" creationId="{C065E7BC-CDD6-E757-1EAA-8826407B486B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10" creationId="{4BF429C7-3F80-9431-01B2-B5D2E4AC67AE}"/>
          </ac:picMkLst>
        </pc:picChg>
        <pc:picChg chg="del">
          <ac:chgData name="ALHAMMADI Rayan" userId="2693ed4d-fabb-406d-a744-69ffe8ca3f4b" providerId="ADAL" clId="{FA91606B-3B24-49DC-A24C-20479DCBCA8E}" dt="2023-11-22T09:47:43.189" v="941" actId="478"/>
          <ac:picMkLst>
            <pc:docMk/>
            <pc:sldMk cId="3430255584" sldId="2147475756"/>
            <ac:picMk id="11" creationId="{DC6D967B-D45D-00B2-1AEF-3E9F59734367}"/>
          </ac:picMkLst>
        </pc:pic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12" creationId="{B257C5E9-CFA5-EF65-9419-0C640A57AAF9}"/>
          </ac:picMkLst>
        </pc:pic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13" creationId="{9F7C63EB-398E-A58B-730D-DFFC4DD4F2E2}"/>
          </ac:picMkLst>
        </pc:picChg>
        <pc:picChg chg="add mod ord">
          <ac:chgData name="ALHAMMADI Rayan" userId="2693ed4d-fabb-406d-a744-69ffe8ca3f4b" providerId="ADAL" clId="{FA91606B-3B24-49DC-A24C-20479DCBCA8E}" dt="2023-11-22T09:47:38.872" v="940" actId="167"/>
          <ac:picMkLst>
            <pc:docMk/>
            <pc:sldMk cId="3430255584" sldId="2147475756"/>
            <ac:picMk id="14" creationId="{345CD1BE-2373-AB4B-E332-ACBEC98758A6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0:12:52.545" v="1552" actId="108"/>
        <pc:sldMkLst>
          <pc:docMk/>
          <pc:sldMk cId="824522368" sldId="2147475757"/>
        </pc:sldMkLst>
        <pc:spChg chg="mod">
          <ac:chgData name="ALHAMMADI Rayan" userId="2693ed4d-fabb-406d-a744-69ffe8ca3f4b" providerId="ADAL" clId="{FA91606B-3B24-49DC-A24C-20479DCBCA8E}" dt="2023-11-22T10:06:15.157" v="1305" actId="1076"/>
          <ac:spMkLst>
            <pc:docMk/>
            <pc:sldMk cId="824522368" sldId="2147475757"/>
            <ac:spMk id="6" creationId="{1C6DEC33-9451-7B4F-377F-FE4C9DF1BF6C}"/>
          </ac:spMkLst>
        </pc:spChg>
        <pc:spChg chg="add del mod">
          <ac:chgData name="ALHAMMADI Rayan" userId="2693ed4d-fabb-406d-a744-69ffe8ca3f4b" providerId="ADAL" clId="{FA91606B-3B24-49DC-A24C-20479DCBCA8E}" dt="2023-11-22T10:06:53.070" v="1352" actId="478"/>
          <ac:spMkLst>
            <pc:docMk/>
            <pc:sldMk cId="824522368" sldId="2147475757"/>
            <ac:spMk id="15" creationId="{7DBCA6D4-DCBB-2535-CB5F-85546FA682D9}"/>
          </ac:spMkLst>
        </pc:spChg>
        <pc:spChg chg="add del mod">
          <ac:chgData name="ALHAMMADI Rayan" userId="2693ed4d-fabb-406d-a744-69ffe8ca3f4b" providerId="ADAL" clId="{FA91606B-3B24-49DC-A24C-20479DCBCA8E}" dt="2023-11-22T10:06:53.070" v="1352" actId="478"/>
          <ac:spMkLst>
            <pc:docMk/>
            <pc:sldMk cId="824522368" sldId="2147475757"/>
            <ac:spMk id="16" creationId="{81090988-23FE-20F0-822C-BCC51D479709}"/>
          </ac:spMkLst>
        </pc:spChg>
        <pc:spChg chg="add del mod">
          <ac:chgData name="ALHAMMADI Rayan" userId="2693ed4d-fabb-406d-a744-69ffe8ca3f4b" providerId="ADAL" clId="{FA91606B-3B24-49DC-A24C-20479DCBCA8E}" dt="2023-11-22T10:07:43.777" v="1414" actId="478"/>
          <ac:spMkLst>
            <pc:docMk/>
            <pc:sldMk cId="824522368" sldId="2147475757"/>
            <ac:spMk id="17" creationId="{B561AFE2-5FF5-B7E4-9AE3-28AEEC74C4A6}"/>
          </ac:spMkLst>
        </pc:spChg>
        <pc:spChg chg="add del mod">
          <ac:chgData name="ALHAMMADI Rayan" userId="2693ed4d-fabb-406d-a744-69ffe8ca3f4b" providerId="ADAL" clId="{FA91606B-3B24-49DC-A24C-20479DCBCA8E}" dt="2023-11-22T10:08:29.310" v="1479" actId="478"/>
          <ac:spMkLst>
            <pc:docMk/>
            <pc:sldMk cId="824522368" sldId="2147475757"/>
            <ac:spMk id="18" creationId="{5AE30415-0534-47F8-049C-381410F306CF}"/>
          </ac:spMkLst>
        </pc:spChg>
        <pc:spChg chg="mod">
          <ac:chgData name="ALHAMMADI Rayan" userId="2693ed4d-fabb-406d-a744-69ffe8ca3f4b" providerId="ADAL" clId="{FA91606B-3B24-49DC-A24C-20479DCBCA8E}" dt="2023-11-22T10:03:07.361" v="1258" actId="20577"/>
          <ac:spMkLst>
            <pc:docMk/>
            <pc:sldMk cId="824522368" sldId="2147475757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10:04:29.996" v="1283" actId="122"/>
          <ac:spMkLst>
            <pc:docMk/>
            <pc:sldMk cId="824522368" sldId="2147475757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10:05:20.629" v="1291" actId="122"/>
          <ac:spMkLst>
            <pc:docMk/>
            <pc:sldMk cId="824522368" sldId="2147475757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10:05:24.246" v="1292" actId="108"/>
          <ac:spMkLst>
            <pc:docMk/>
            <pc:sldMk cId="824522368" sldId="2147475757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10:05:29.101" v="1293" actId="108"/>
          <ac:spMkLst>
            <pc:docMk/>
            <pc:sldMk cId="824522368" sldId="2147475757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10:05:33.722" v="1294" actId="108"/>
          <ac:spMkLst>
            <pc:docMk/>
            <pc:sldMk cId="824522368" sldId="2147475757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10:06:33.011" v="1334" actId="20577"/>
          <ac:spMkLst>
            <pc:docMk/>
            <pc:sldMk cId="824522368" sldId="2147475757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10:06:48.209" v="1351" actId="20577"/>
          <ac:spMkLst>
            <pc:docMk/>
            <pc:sldMk cId="824522368" sldId="2147475757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10:07:39.751" v="1413" actId="20577"/>
          <ac:spMkLst>
            <pc:docMk/>
            <pc:sldMk cId="824522368" sldId="2147475757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10:12:52.545" v="1552" actId="108"/>
          <ac:spMkLst>
            <pc:docMk/>
            <pc:sldMk cId="824522368" sldId="2147475757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10:06:06.163" v="1302" actId="1076"/>
          <ac:spMkLst>
            <pc:docMk/>
            <pc:sldMk cId="824522368" sldId="2147475757"/>
            <ac:spMk id="150" creationId="{26AFEDC6-9038-01E0-DE3A-0DC796D4DF5C}"/>
          </ac:spMkLst>
        </pc:spChg>
        <pc:spChg chg="ord">
          <ac:chgData name="ALHAMMADI Rayan" userId="2693ed4d-fabb-406d-a744-69ffe8ca3f4b" providerId="ADAL" clId="{FA91606B-3B24-49DC-A24C-20479DCBCA8E}" dt="2023-11-22T10:03:40.204" v="1266" actId="167"/>
          <ac:spMkLst>
            <pc:docMk/>
            <pc:sldMk cId="824522368" sldId="2147475757"/>
            <ac:spMk id="151" creationId="{7C293A50-EBE1-EF82-440D-D10DB5C724E9}"/>
          </ac:spMkLst>
        </pc:spChg>
        <pc:picChg chg="add del mod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2" creationId="{EB33CA86-0922-9B7F-B968-BDA2F3844949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4" creationId="{C6CD5300-2862-E31B-54A8-186BBFA9D2C2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5" creationId="{F1A9D993-6B0B-005A-A2A3-B19CF858FEEA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8" creationId="{2D5AC7F6-A775-B09A-29DB-209997165EAC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9" creationId="{A54ACD45-4612-FBD0-C46C-6089D973EE7D}"/>
          </ac:picMkLst>
        </pc:picChg>
        <pc:picChg chg="add mod ord">
          <ac:chgData name="ALHAMMADI Rayan" userId="2693ed4d-fabb-406d-a744-69ffe8ca3f4b" providerId="ADAL" clId="{FA91606B-3B24-49DC-A24C-20479DCBCA8E}" dt="2023-11-22T10:03:46.190" v="1268" actId="14100"/>
          <ac:picMkLst>
            <pc:docMk/>
            <pc:sldMk cId="824522368" sldId="2147475757"/>
            <ac:picMk id="10" creationId="{F917EB96-51B0-2D33-0328-469D98B85AC0}"/>
          </ac:picMkLst>
        </pc:picChg>
        <pc:picChg chg="add mod ord">
          <ac:chgData name="ALHAMMADI Rayan" userId="2693ed4d-fabb-406d-a744-69ffe8ca3f4b" providerId="ADAL" clId="{FA91606B-3B24-49DC-A24C-20479DCBCA8E}" dt="2023-11-22T10:03:21.252" v="1261" actId="167"/>
          <ac:picMkLst>
            <pc:docMk/>
            <pc:sldMk cId="824522368" sldId="2147475757"/>
            <ac:picMk id="11" creationId="{D77B5AB1-0ACC-885E-B252-4F57575E8699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12" creationId="{B257C5E9-CFA5-EF65-9419-0C640A57AAF9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13" creationId="{9F7C63EB-398E-A58B-730D-DFFC4DD4F2E2}"/>
          </ac:picMkLst>
        </pc:picChg>
        <pc:picChg chg="add del">
          <ac:chgData name="ALHAMMADI Rayan" userId="2693ed4d-fabb-406d-a744-69ffe8ca3f4b" providerId="ADAL" clId="{FA91606B-3B24-49DC-A24C-20479DCBCA8E}" dt="2023-11-22T10:03:34.419" v="1265" actId="478"/>
          <ac:picMkLst>
            <pc:docMk/>
            <pc:sldMk cId="824522368" sldId="2147475757"/>
            <ac:picMk id="14" creationId="{345CD1BE-2373-AB4B-E332-ACBEC98758A6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0:15:37.234" v="1688" actId="478"/>
        <pc:sldMkLst>
          <pc:docMk/>
          <pc:sldMk cId="194558334" sldId="2147475758"/>
        </pc:sldMkLst>
        <pc:spChg chg="add 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2" creationId="{94554FC8-F51B-A3D1-C777-D1899F417E86}"/>
          </ac:spMkLst>
        </pc:spChg>
        <pc:spChg chg="mod">
          <ac:chgData name="ALHAMMADI Rayan" userId="2693ed4d-fabb-406d-a744-69ffe8ca3f4b" providerId="ADAL" clId="{FA91606B-3B24-49DC-A24C-20479DCBCA8E}" dt="2023-11-22T10:08:57.981" v="1496" actId="20577"/>
          <ac:spMkLst>
            <pc:docMk/>
            <pc:sldMk cId="194558334" sldId="2147475758"/>
            <ac:spMk id="6" creationId="{1C6DEC33-9451-7B4F-377F-FE4C9DF1BF6C}"/>
          </ac:spMkLst>
        </pc:spChg>
        <pc:spChg chg="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12" creationId="{9DCDABF5-50B3-34C8-E18E-560D4C35949D}"/>
          </ac:spMkLst>
        </pc:spChg>
        <pc:spChg chg="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13" creationId="{4C844289-6D9F-E8BB-BF03-CF30BB371F63}"/>
          </ac:spMkLst>
        </pc:spChg>
        <pc:spChg chg="add mod">
          <ac:chgData name="ALHAMMADI Rayan" userId="2693ed4d-fabb-406d-a744-69ffe8ca3f4b" providerId="ADAL" clId="{FA91606B-3B24-49DC-A24C-20479DCBCA8E}" dt="2023-11-22T10:09:33.888" v="1526"/>
          <ac:spMkLst>
            <pc:docMk/>
            <pc:sldMk cId="194558334" sldId="2147475758"/>
            <ac:spMk id="14" creationId="{5DBD274B-339E-E419-CC95-15855237C54E}"/>
          </ac:spMkLst>
        </pc:spChg>
        <pc:spChg chg="add del mod">
          <ac:chgData name="ALHAMMADI Rayan" userId="2693ed4d-fabb-406d-a744-69ffe8ca3f4b" providerId="ADAL" clId="{FA91606B-3B24-49DC-A24C-20479DCBCA8E}" dt="2023-11-22T10:14:30.342" v="1589" actId="478"/>
          <ac:spMkLst>
            <pc:docMk/>
            <pc:sldMk cId="194558334" sldId="2147475758"/>
            <ac:spMk id="23" creationId="{CD19E06E-BE6A-3271-BF40-61430D1983A7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4" creationId="{CEC0A4CC-0C3B-F997-EAD0-4F8DEBA6D3F1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5" creationId="{5F34C6C9-A39E-0181-87BD-BE5B0176D4E5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6" creationId="{4A615DFF-430B-4CD8-7CA2-7525A8F5BFA6}"/>
          </ac:spMkLst>
        </pc:spChg>
        <pc:spChg chg="add del mod">
          <ac:chgData name="ALHAMMADI Rayan" userId="2693ed4d-fabb-406d-a744-69ffe8ca3f4b" providerId="ADAL" clId="{FA91606B-3B24-49DC-A24C-20479DCBCA8E}" dt="2023-11-22T10:15:37.234" v="1688" actId="478"/>
          <ac:spMkLst>
            <pc:docMk/>
            <pc:sldMk cId="194558334" sldId="2147475758"/>
            <ac:spMk id="27" creationId="{2A98611A-A5A5-0060-3B6F-B62ADB016C23}"/>
          </ac:spMkLst>
        </pc:spChg>
        <pc:spChg chg="del">
          <ac:chgData name="ALHAMMADI Rayan" userId="2693ed4d-fabb-406d-a744-69ffe8ca3f4b" providerId="ADAL" clId="{FA91606B-3B24-49DC-A24C-20479DCBCA8E}" dt="2023-11-22T10:09:33.643" v="1525" actId="478"/>
          <ac:spMkLst>
            <pc:docMk/>
            <pc:sldMk cId="194558334" sldId="2147475758"/>
            <ac:spMk id="108" creationId="{C4578BA8-760B-B664-7B87-EB8E3D2B13EE}"/>
          </ac:spMkLst>
        </pc:spChg>
        <pc:spChg chg="del">
          <ac:chgData name="ALHAMMADI Rayan" userId="2693ed4d-fabb-406d-a744-69ffe8ca3f4b" providerId="ADAL" clId="{FA91606B-3B24-49DC-A24C-20479DCBCA8E}" dt="2023-11-22T10:09:33.643" v="1525" actId="478"/>
          <ac:spMkLst>
            <pc:docMk/>
            <pc:sldMk cId="194558334" sldId="2147475758"/>
            <ac:spMk id="109" creationId="{E6FCC4DD-77E9-8CC1-FF2A-FF8546777FF0}"/>
          </ac:spMkLst>
        </pc:spChg>
        <pc:spChg chg="del">
          <ac:chgData name="ALHAMMADI Rayan" userId="2693ed4d-fabb-406d-a744-69ffe8ca3f4b" providerId="ADAL" clId="{FA91606B-3B24-49DC-A24C-20479DCBCA8E}" dt="2023-11-22T10:09:33.643" v="1525" actId="478"/>
          <ac:spMkLst>
            <pc:docMk/>
            <pc:sldMk cId="194558334" sldId="2147475758"/>
            <ac:spMk id="110" creationId="{BE18FDB2-0B4B-9668-BB63-8847A7066484}"/>
          </ac:spMkLst>
        </pc:spChg>
        <pc:spChg chg="mod">
          <ac:chgData name="ALHAMMADI Rayan" userId="2693ed4d-fabb-406d-a744-69ffe8ca3f4b" providerId="ADAL" clId="{FA91606B-3B24-49DC-A24C-20479DCBCA8E}" dt="2023-11-22T10:09:11.692" v="1524" actId="27636"/>
          <ac:spMkLst>
            <pc:docMk/>
            <pc:sldMk cId="194558334" sldId="2147475758"/>
            <ac:spMk id="127" creationId="{DCA83B2E-6453-F65D-96FA-E1BABD65D562}"/>
          </ac:spMkLst>
        </pc:spChg>
        <pc:spChg chg="mod">
          <ac:chgData name="ALHAMMADI Rayan" userId="2693ed4d-fabb-406d-a744-69ffe8ca3f4b" providerId="ADAL" clId="{FA91606B-3B24-49DC-A24C-20479DCBCA8E}" dt="2023-11-22T10:10:27.477" v="1534" actId="122"/>
          <ac:spMkLst>
            <pc:docMk/>
            <pc:sldMk cId="194558334" sldId="2147475758"/>
            <ac:spMk id="128" creationId="{3D02C33F-E71B-A4C9-AF45-9FE72CABDB2D}"/>
          </ac:spMkLst>
        </pc:spChg>
        <pc:spChg chg="mod">
          <ac:chgData name="ALHAMMADI Rayan" userId="2693ed4d-fabb-406d-a744-69ffe8ca3f4b" providerId="ADAL" clId="{FA91606B-3B24-49DC-A24C-20479DCBCA8E}" dt="2023-11-22T10:13:58.779" v="1583" actId="122"/>
          <ac:spMkLst>
            <pc:docMk/>
            <pc:sldMk cId="194558334" sldId="2147475758"/>
            <ac:spMk id="130" creationId="{78CE1046-8522-DC54-004C-9D5C165832DF}"/>
          </ac:spMkLst>
        </pc:spChg>
        <pc:spChg chg="mod">
          <ac:chgData name="ALHAMMADI Rayan" userId="2693ed4d-fabb-406d-a744-69ffe8ca3f4b" providerId="ADAL" clId="{FA91606B-3B24-49DC-A24C-20479DCBCA8E}" dt="2023-11-22T10:14:07.716" v="1584" actId="108"/>
          <ac:spMkLst>
            <pc:docMk/>
            <pc:sldMk cId="194558334" sldId="2147475758"/>
            <ac:spMk id="134" creationId="{31C85A52-C8C4-64D5-A28D-413B55B367C7}"/>
          </ac:spMkLst>
        </pc:spChg>
        <pc:spChg chg="mod">
          <ac:chgData name="ALHAMMADI Rayan" userId="2693ed4d-fabb-406d-a744-69ffe8ca3f4b" providerId="ADAL" clId="{FA91606B-3B24-49DC-A24C-20479DCBCA8E}" dt="2023-11-22T10:14:14.137" v="1585" actId="108"/>
          <ac:spMkLst>
            <pc:docMk/>
            <pc:sldMk cId="194558334" sldId="2147475758"/>
            <ac:spMk id="136" creationId="{B0930650-E792-B415-A879-31A559C6EBC1}"/>
          </ac:spMkLst>
        </pc:spChg>
        <pc:spChg chg="mod">
          <ac:chgData name="ALHAMMADI Rayan" userId="2693ed4d-fabb-406d-a744-69ffe8ca3f4b" providerId="ADAL" clId="{FA91606B-3B24-49DC-A24C-20479DCBCA8E}" dt="2023-11-22T10:14:19.585" v="1586" actId="108"/>
          <ac:spMkLst>
            <pc:docMk/>
            <pc:sldMk cId="194558334" sldId="2147475758"/>
            <ac:spMk id="140" creationId="{DA2BD6CD-925D-289B-8D36-A2041920F319}"/>
          </ac:spMkLst>
        </pc:spChg>
        <pc:spChg chg="mod">
          <ac:chgData name="ALHAMMADI Rayan" userId="2693ed4d-fabb-406d-a744-69ffe8ca3f4b" providerId="ADAL" clId="{FA91606B-3B24-49DC-A24C-20479DCBCA8E}" dt="2023-11-22T10:14:51.716" v="1609" actId="20577"/>
          <ac:spMkLst>
            <pc:docMk/>
            <pc:sldMk cId="194558334" sldId="2147475758"/>
            <ac:spMk id="146" creationId="{2156E143-5627-C9E5-9D16-519F26F4D757}"/>
          </ac:spMkLst>
        </pc:spChg>
        <pc:spChg chg="mod">
          <ac:chgData name="ALHAMMADI Rayan" userId="2693ed4d-fabb-406d-a744-69ffe8ca3f4b" providerId="ADAL" clId="{FA91606B-3B24-49DC-A24C-20479DCBCA8E}" dt="2023-11-22T10:15:02.208" v="1633" actId="27636"/>
          <ac:spMkLst>
            <pc:docMk/>
            <pc:sldMk cId="194558334" sldId="2147475758"/>
            <ac:spMk id="147" creationId="{6CCA1047-7E50-7154-6D7E-72A4B184FD15}"/>
          </ac:spMkLst>
        </pc:spChg>
        <pc:spChg chg="mod">
          <ac:chgData name="ALHAMMADI Rayan" userId="2693ed4d-fabb-406d-a744-69ffe8ca3f4b" providerId="ADAL" clId="{FA91606B-3B24-49DC-A24C-20479DCBCA8E}" dt="2023-11-22T10:15:13.318" v="1652" actId="20577"/>
          <ac:spMkLst>
            <pc:docMk/>
            <pc:sldMk cId="194558334" sldId="2147475758"/>
            <ac:spMk id="148" creationId="{86252565-E5A1-CF3B-C83E-9B2ABE501E37}"/>
          </ac:spMkLst>
        </pc:spChg>
        <pc:spChg chg="mod">
          <ac:chgData name="ALHAMMADI Rayan" userId="2693ed4d-fabb-406d-a744-69ffe8ca3f4b" providerId="ADAL" clId="{FA91606B-3B24-49DC-A24C-20479DCBCA8E}" dt="2023-11-22T10:15:31.595" v="1687" actId="20577"/>
          <ac:spMkLst>
            <pc:docMk/>
            <pc:sldMk cId="194558334" sldId="2147475758"/>
            <ac:spMk id="149" creationId="{81A1D960-0F71-D16F-5B45-45EF979E25C3}"/>
          </ac:spMkLst>
        </pc:spChg>
        <pc:spChg chg="mod ord">
          <ac:chgData name="ALHAMMADI Rayan" userId="2693ed4d-fabb-406d-a744-69ffe8ca3f4b" providerId="ADAL" clId="{FA91606B-3B24-49DC-A24C-20479DCBCA8E}" dt="2023-11-22T10:13:53.097" v="1581" actId="1076"/>
          <ac:spMkLst>
            <pc:docMk/>
            <pc:sldMk cId="194558334" sldId="2147475758"/>
            <ac:spMk id="150" creationId="{26AFEDC6-9038-01E0-DE3A-0DC796D4DF5C}"/>
          </ac:spMkLst>
        </pc:spChg>
        <pc:spChg chg="ord">
          <ac:chgData name="ALHAMMADI Rayan" userId="2693ed4d-fabb-406d-a744-69ffe8ca3f4b" providerId="ADAL" clId="{FA91606B-3B24-49DC-A24C-20479DCBCA8E}" dt="2023-11-22T10:10:57.356" v="1539" actId="167"/>
          <ac:spMkLst>
            <pc:docMk/>
            <pc:sldMk cId="194558334" sldId="2147475758"/>
            <ac:spMk id="151" creationId="{7C293A50-EBE1-EF82-440D-D10DB5C724E9}"/>
          </ac:spMkLst>
        </pc:spChg>
        <pc:grpChg chg="add mod">
          <ac:chgData name="ALHAMMADI Rayan" userId="2693ed4d-fabb-406d-a744-69ffe8ca3f4b" providerId="ADAL" clId="{FA91606B-3B24-49DC-A24C-20479DCBCA8E}" dt="2023-11-22T10:09:33.888" v="1526"/>
          <ac:grpSpMkLst>
            <pc:docMk/>
            <pc:sldMk cId="194558334" sldId="2147475758"/>
            <ac:grpSpMk id="4" creationId="{4B501921-3875-CCF9-F717-610189E0B734}"/>
          </ac:grpSpMkLst>
        </pc:grpChg>
        <pc:picChg chg="del mod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5" creationId="{F1A9D993-6B0B-005A-A2A3-B19CF858FEEA}"/>
          </ac:picMkLst>
        </pc:picChg>
        <pc:picChg chg="del mod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8" creationId="{2D5AC7F6-A775-B09A-29DB-209997165EAC}"/>
          </ac:picMkLst>
        </pc:picChg>
        <pc:picChg chg="del mod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9" creationId="{A54ACD45-4612-FBD0-C46C-6089D973EE7D}"/>
          </ac:picMkLst>
        </pc:picChg>
        <pc:picChg chg="del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10" creationId="{F917EB96-51B0-2D33-0328-469D98B85AC0}"/>
          </ac:picMkLst>
        </pc:picChg>
        <pc:picChg chg="del">
          <ac:chgData name="ALHAMMADI Rayan" userId="2693ed4d-fabb-406d-a744-69ffe8ca3f4b" providerId="ADAL" clId="{FA91606B-3B24-49DC-A24C-20479DCBCA8E}" dt="2023-11-22T10:10:53.690" v="1538" actId="478"/>
          <ac:picMkLst>
            <pc:docMk/>
            <pc:sldMk cId="194558334" sldId="2147475758"/>
            <ac:picMk id="11" creationId="{D77B5AB1-0ACC-885E-B252-4F57575E869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17" creationId="{9A20462D-A0ED-BC7F-CD3D-01791ED0C0F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18" creationId="{7DB74943-BD86-C0CC-A598-37E3FE23607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19" creationId="{773FF5AD-9674-5ADD-D46A-8CFC75B1BEC9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20" creationId="{A74427A0-562B-0A92-AEF1-55646A747193}"/>
          </ac:picMkLst>
        </pc:picChg>
        <pc:picChg chg="add mod ord">
          <ac:chgData name="ALHAMMADI Rayan" userId="2693ed4d-fabb-406d-a744-69ffe8ca3f4b" providerId="ADAL" clId="{FA91606B-3B24-49DC-A24C-20479DCBCA8E}" dt="2023-11-22T10:10:45.472" v="1536" actId="167"/>
          <ac:picMkLst>
            <pc:docMk/>
            <pc:sldMk cId="194558334" sldId="2147475758"/>
            <ac:picMk id="21" creationId="{7EE64053-9BA4-5723-CE02-7F035240ECF5}"/>
          </ac:picMkLst>
        </pc:picChg>
        <pc:cxnChg chg="mod">
          <ac:chgData name="ALHAMMADI Rayan" userId="2693ed4d-fabb-406d-a744-69ffe8ca3f4b" providerId="ADAL" clId="{FA91606B-3B24-49DC-A24C-20479DCBCA8E}" dt="2023-11-22T10:09:41.933" v="1529" actId="14100"/>
          <ac:cxnSpMkLst>
            <pc:docMk/>
            <pc:sldMk cId="194558334" sldId="2147475758"/>
            <ac:cxnSpMk id="3" creationId="{0FE30A27-D222-552C-E6EE-96B152C3249D}"/>
          </ac:cxnSpMkLst>
        </pc:cxnChg>
      </pc:sldChg>
      <pc:sldChg chg="addSp delSp modSp add mod">
        <pc:chgData name="ALHAMMADI Rayan" userId="2693ed4d-fabb-406d-a744-69ffe8ca3f4b" providerId="ADAL" clId="{FA91606B-3B24-49DC-A24C-20479DCBCA8E}" dt="2023-11-22T10:45:51.713" v="2006"/>
        <pc:sldMkLst>
          <pc:docMk/>
          <pc:sldMk cId="4055920739" sldId="2147475759"/>
        </pc:sldMkLst>
        <pc:spChg chg="mod">
          <ac:chgData name="ALHAMMADI Rayan" userId="2693ed4d-fabb-406d-a744-69ffe8ca3f4b" providerId="ADAL" clId="{FA91606B-3B24-49DC-A24C-20479DCBCA8E}" dt="2023-11-22T10:19:07.823" v="1754" actId="20577"/>
          <ac:spMkLst>
            <pc:docMk/>
            <pc:sldMk cId="4055920739" sldId="2147475759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10:19:10.698" v="1755" actId="20577"/>
          <ac:spMkLst>
            <pc:docMk/>
            <pc:sldMk cId="4055920739" sldId="2147475759"/>
            <ac:spMk id="3" creationId="{68F6935B-1338-EA57-D398-27821FE3E888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4" creationId="{70DAAF3F-5E7A-3311-7C26-1E13E05C8D4B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5" creationId="{EF9A2620-ECCE-D4D8-8D02-9D8DEBB5A7CF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6" creationId="{C7DAB938-845C-7CDF-B69A-A269C131BA99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7" creationId="{2878AE87-47B3-183B-557F-B544959E1CA8}"/>
          </ac:spMkLst>
        </pc:spChg>
        <pc:spChg chg="mod">
          <ac:chgData name="ALHAMMADI Rayan" userId="2693ed4d-fabb-406d-a744-69ffe8ca3f4b" providerId="ADAL" clId="{FA91606B-3B24-49DC-A24C-20479DCBCA8E}" dt="2023-11-22T10:45:51.713" v="2006"/>
          <ac:spMkLst>
            <pc:docMk/>
            <pc:sldMk cId="4055920739" sldId="2147475759"/>
            <ac:spMk id="18" creationId="{D0818178-4C52-DE4E-DDFA-8660175CBDC4}"/>
          </ac:spMkLst>
        </pc:spChg>
        <pc:grpChg chg="add mod">
          <ac:chgData name="ALHAMMADI Rayan" userId="2693ed4d-fabb-406d-a744-69ffe8ca3f4b" providerId="ADAL" clId="{FA91606B-3B24-49DC-A24C-20479DCBCA8E}" dt="2023-11-22T10:45:51.713" v="2006"/>
          <ac:grpSpMkLst>
            <pc:docMk/>
            <pc:sldMk cId="4055920739" sldId="2147475759"/>
            <ac:grpSpMk id="13" creationId="{6BC021F2-59A6-5874-1AD4-C8DF01807BD8}"/>
          </ac:grpSpMkLst>
        </pc:grpChg>
        <pc:picChg chg="del">
          <ac:chgData name="ALHAMMADI Rayan" userId="2693ed4d-fabb-406d-a744-69ffe8ca3f4b" providerId="ADAL" clId="{FA91606B-3B24-49DC-A24C-20479DCBCA8E}" dt="2023-11-22T10:19:12.065" v="1756" actId="478"/>
          <ac:picMkLst>
            <pc:docMk/>
            <pc:sldMk cId="4055920739" sldId="2147475759"/>
            <ac:picMk id="5" creationId="{1A279B92-F679-0D37-2227-9F8CCDFA8898}"/>
          </ac:picMkLst>
        </pc:picChg>
        <pc:picChg chg="add mod modCrop">
          <ac:chgData name="ALHAMMADI Rayan" userId="2693ed4d-fabb-406d-a744-69ffe8ca3f4b" providerId="ADAL" clId="{FA91606B-3B24-49DC-A24C-20479DCBCA8E}" dt="2023-11-22T10:19:54.017" v="1761" actId="732"/>
          <ac:picMkLst>
            <pc:docMk/>
            <pc:sldMk cId="4055920739" sldId="2147475759"/>
            <ac:picMk id="12" creationId="{C015BE9A-8E0E-D777-5C1D-D80E9B6EE57E}"/>
          </ac:picMkLst>
        </pc:picChg>
      </pc:sldChg>
      <pc:sldChg chg="addSp delSp modSp add mod setBg">
        <pc:chgData name="ALHAMMADI Rayan" userId="2693ed4d-fabb-406d-a744-69ffe8ca3f4b" providerId="ADAL" clId="{FA91606B-3B24-49DC-A24C-20479DCBCA8E}" dt="2023-11-22T10:37:20.010" v="1862" actId="478"/>
        <pc:sldMkLst>
          <pc:docMk/>
          <pc:sldMk cId="2636369851" sldId="2147475760"/>
        </pc:sldMkLst>
        <pc:spChg chg="add mod ord">
          <ac:chgData name="ALHAMMADI Rayan" userId="2693ed4d-fabb-406d-a744-69ffe8ca3f4b" providerId="ADAL" clId="{FA91606B-3B24-49DC-A24C-20479DCBCA8E}" dt="2023-11-22T10:36:36.944" v="1854" actId="1076"/>
          <ac:spMkLst>
            <pc:docMk/>
            <pc:sldMk cId="2636369851" sldId="2147475760"/>
            <ac:spMk id="2" creationId="{6A4C5016-955F-0805-4000-38D05D36421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4" creationId="{50A8EE4E-7A1B-2965-CA03-248FC200C58A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5" creationId="{57C10094-155E-3959-9CAF-C40188371E9B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6" creationId="{6EDC7318-F156-0E28-96EB-350BEAB8674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7" creationId="{66ABFDE6-4311-19F2-A4BD-770169E813D0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0" creationId="{ABB33EA5-6EA9-4184-78D0-FBAEEAC9CB67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" creationId="{02AA1F1E-6E09-B92C-4E82-F2051A1E5A66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" creationId="{20792AD5-B2E3-46CE-BB8E-D10B65E496C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3" creationId="{D0C07922-F75C-5DE5-34A8-DE85A526D10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4" creationId="{BA9888AA-B206-B2D0-FFE5-62D666F1321A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5" creationId="{A87EA1AF-A066-1DD4-E718-7D76C5FC4546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9" creationId="{7829BB6B-093E-4C7A-38DF-F472F8EFF5C7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20" creationId="{8CBDD645-1D26-3294-0BE5-C57F2B3A77C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21" creationId="{81B7162A-BB0E-80E6-BF72-B4D91A6DF44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3" creationId="{560CF37A-5D20-EC65-FB81-0D5BCDF68A5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4" creationId="{E3A33CE8-D154-E39C-B5B8-C1CDC2105971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5" creationId="{10FEBBA0-7DDF-C2BE-FC9F-AA59D51EC19D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6" creationId="{18253216-C85A-2DBA-3FCF-2ECA4DBD9719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7" creationId="{A122D518-63C9-688E-61E7-546A51D6A1B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8" creationId="{D4F0B243-1051-9AEA-FDE9-32EC8A251041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29" creationId="{EA245E42-CD04-1C7E-90E9-216188A71E9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30" creationId="{65980189-B4AE-507F-DAC3-95B58D304FDE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31" creationId="{E6698374-DCE6-6ECC-A4FF-8614B6BFF29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64" creationId="{EE5582BE-17B8-ED70-44FC-1DD3E85E05B7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65" creationId="{96B0CE1F-F686-6414-D649-C74611155F6F}"/>
          </ac:spMkLst>
        </pc:spChg>
        <pc:spChg chg="del">
          <ac:chgData name="ALHAMMADI Rayan" userId="2693ed4d-fabb-406d-a744-69ffe8ca3f4b" providerId="ADAL" clId="{FA91606B-3B24-49DC-A24C-20479DCBCA8E}" dt="2023-11-22T10:36:09.319" v="1849" actId="478"/>
          <ac:spMkLst>
            <pc:docMk/>
            <pc:sldMk cId="2636369851" sldId="2147475760"/>
            <ac:spMk id="67" creationId="{A3A7A2B8-A280-7193-4D3F-7C6720A2D81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68" creationId="{57533FF4-26C8-F072-2458-B91CD3988644}"/>
          </ac:spMkLst>
        </pc:spChg>
        <pc:spChg chg="del">
          <ac:chgData name="ALHAMMADI Rayan" userId="2693ed4d-fabb-406d-a744-69ffe8ca3f4b" providerId="ADAL" clId="{FA91606B-3B24-49DC-A24C-20479DCBCA8E}" dt="2023-11-22T10:36:19.274" v="1851" actId="478"/>
          <ac:spMkLst>
            <pc:docMk/>
            <pc:sldMk cId="2636369851" sldId="2147475760"/>
            <ac:spMk id="69" creationId="{FBD59164-4062-B4C7-A27B-4A745E1EC5C9}"/>
          </ac:spMkLst>
        </pc:spChg>
        <pc:spChg chg="del">
          <ac:chgData name="ALHAMMADI Rayan" userId="2693ed4d-fabb-406d-a744-69ffe8ca3f4b" providerId="ADAL" clId="{FA91606B-3B24-49DC-A24C-20479DCBCA8E}" dt="2023-11-22T10:36:31.362" v="1853" actId="478"/>
          <ac:spMkLst>
            <pc:docMk/>
            <pc:sldMk cId="2636369851" sldId="2147475760"/>
            <ac:spMk id="70" creationId="{02748567-EBD0-8E68-5822-433FE020C0F0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72" creationId="{818F672A-1EBE-FB5D-BFBA-55609E1FC849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73" creationId="{51C9BA5A-228E-CDD9-4CED-3145AFB1B377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74" creationId="{3067376D-EE0D-07E2-95BB-BC6EF588D11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75" creationId="{5103F3EE-1093-75EE-C4C8-29371BA0E553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79" creationId="{0760395B-2EB3-D2DE-72D2-CF462AD4FFEC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0" creationId="{4301A2AC-D89D-FAC8-2F8E-4E8044F7160F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3" creationId="{533FB07F-C850-A80A-B7E7-5834B536C637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4" creationId="{4D3FE127-E896-F1D2-47C0-6F953ADE7701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5" creationId="{6A54C448-A7E5-9151-D3DD-686F3992C8CF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86" creationId="{5975012E-0D5E-F3C3-31C7-971745B3E8D9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00" creationId="{BB9D82C8-71D7-57F5-458E-ACF4D0E3D48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01" creationId="{F79F0FA2-C9A2-8D69-8585-1520D7482271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3" creationId="{9E3FD453-DCF2-A6F2-EB67-5010C5178AA8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4" creationId="{731F4398-BBF8-9F2D-980F-C2C0EF19B020}"/>
          </ac:spMkLst>
        </pc:spChg>
        <pc:spChg chg="mod">
          <ac:chgData name="ALHAMMADI Rayan" userId="2693ed4d-fabb-406d-a744-69ffe8ca3f4b" providerId="ADAL" clId="{FA91606B-3B24-49DC-A24C-20479DCBCA8E}" dt="2023-11-22T10:37:11.605" v="1860"/>
          <ac:spMkLst>
            <pc:docMk/>
            <pc:sldMk cId="2636369851" sldId="2147475760"/>
            <ac:spMk id="115" creationId="{DF6CA61C-64B2-0219-2881-20CC189A649A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6" creationId="{1EC3B433-A97F-B382-0B54-E2C56DD456C2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7" creationId="{A9C33E7D-9009-C116-D778-BD7E11414C18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19" creationId="{FF91C4FA-0195-92F5-28AB-4B7DF975C793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0" creationId="{3287C769-84A3-1EAC-2CD1-452071770A88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1" creationId="{349E960E-CC82-A84C-06A9-4EBD95085BAB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2" creationId="{E0CBFF4C-74FC-8FBD-54CC-D4DA1274B926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3" creationId="{56FCCD13-778B-C6CE-B77A-5488D22CA1B5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4" creationId="{3E6BB4DD-0BF9-C722-99B4-1AB174FD5E22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5" creationId="{69C213E2-A942-57F5-E795-77E08B957C7A}"/>
          </ac:spMkLst>
        </pc:spChg>
        <pc:spChg chg="del">
          <ac:chgData name="ALHAMMADI Rayan" userId="2693ed4d-fabb-406d-a744-69ffe8ca3f4b" providerId="ADAL" clId="{FA91606B-3B24-49DC-A24C-20479DCBCA8E}" dt="2023-11-22T10:35:52.070" v="1847" actId="478"/>
          <ac:spMkLst>
            <pc:docMk/>
            <pc:sldMk cId="2636369851" sldId="2147475760"/>
            <ac:spMk id="126" creationId="{72B618E3-7B4D-4FCE-FF4B-2168D5022623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27" creationId="{0CCE8A2E-63B9-4375-4270-57818B47B98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29" creationId="{8BD25331-F1B6-D438-DD1A-7D8AC68E3D98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31" creationId="{8D86F7A4-09D0-C487-AEBF-0D18E1BB2AF6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33" creationId="{77FA7473-2CFC-5831-1560-5EE0EB0E758F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34" creationId="{1601A078-3085-8056-B029-114EE56BF1B9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38" creationId="{7BEE0B81-9EF6-E0F9-549A-3FEDFE9EE60E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39" creationId="{7AF55536-F5B9-7564-80DC-E3D6CA8B0CB8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41" creationId="{58CF0594-111C-DFC4-8E19-9684E45A3A3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42" creationId="{8E80D460-DB5E-FCCA-D9D9-FB4C93CE77C1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3" creationId="{E8E73A8D-0DA2-9CC1-577B-AA3FD0E7868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4" creationId="{7BF69205-89B2-CD6D-E0EA-BB15A209369B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6" creationId="{A53FA1F2-C5CB-8E97-1614-AF32DD59A43C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7" creationId="{D5B1DDAC-21CC-269C-EC60-B75361CA67C7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8" creationId="{D01DE6E6-742B-3F51-DA94-A030016B9D6E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49" creationId="{0DB61C5C-A8AA-9C2E-7DB0-09AEC2740C3B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0" creationId="{93A026E2-D112-0290-3353-AC59CF2C789D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1" creationId="{2FB018DE-A15D-A4B0-FC17-6149B978D2F1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2" creationId="{B060F541-2F4A-C2B3-B27C-4D862E829622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3" creationId="{A545B69A-2AA9-AFFE-1720-F558CD97AB43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4" creationId="{0AFBED5F-8352-DD4E-B69C-32F3CA43816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5" creationId="{CE9A58EB-0D9C-1F1F-4CBF-D0F3B77EB09F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6" creationId="{7B6312ED-5495-FD5F-598A-C3A0E5FB1F56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57" creationId="{5964210C-062C-1D45-5A4F-E84B613F3F6C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59" creationId="{1CCA470B-7F83-8A59-68F2-B35E917974C3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0" creationId="{A2D52BFC-39E3-F7C7-43AB-1593F891B18A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4" creationId="{4B56AF90-F39F-38CD-BE00-4BC85955835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5" creationId="{36D979E3-363C-C4D5-BC25-E69F4F270E77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6" creationId="{16DFFE60-3DAB-1440-31CD-D3F47807E67B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7" creationId="{A80A63DC-C14B-0CD7-C43A-380A5CAB149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8" creationId="{96FD99F9-14F6-DC17-8EC5-511C812BB8B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69" creationId="{CE1A3EE8-6E5A-4110-9313-66F6297C7A00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0" creationId="{56A6BD76-0C8B-00FE-CECF-3493C045251E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1" creationId="{1CE0B5B8-1477-58AB-7FF3-D2DCC0C18616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2" creationId="{C350E6C2-E6B9-214F-6302-B591C42DACA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73" creationId="{FDAC7FD6-9CD7-AAFC-6EA1-66E57AC465BD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74" creationId="{50E32796-20DD-7718-60D9-C1C0CBDD1845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7" creationId="{5FD9D909-6F0C-B4E8-9A24-393DB5E740D2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79" creationId="{7CCB46BE-C29C-F419-FD62-547DED1FA2C8}"/>
          </ac:spMkLst>
        </pc:spChg>
        <pc:spChg chg="mod">
          <ac:chgData name="ALHAMMADI Rayan" userId="2693ed4d-fabb-406d-a744-69ffe8ca3f4b" providerId="ADAL" clId="{FA91606B-3B24-49DC-A24C-20479DCBCA8E}" dt="2023-11-22T10:35:59.625" v="1848"/>
          <ac:spMkLst>
            <pc:docMk/>
            <pc:sldMk cId="2636369851" sldId="2147475760"/>
            <ac:spMk id="180" creationId="{8F645149-259D-C8B0-D06C-D03BBB0E44C5}"/>
          </ac:spMkLst>
        </pc:spChg>
        <pc:spChg chg="add del mod">
          <ac:chgData name="ALHAMMADI Rayan" userId="2693ed4d-fabb-406d-a744-69ffe8ca3f4b" providerId="ADAL" clId="{FA91606B-3B24-49DC-A24C-20479DCBCA8E}" dt="2023-11-22T10:37:20.010" v="1862" actId="478"/>
          <ac:spMkLst>
            <pc:docMk/>
            <pc:sldMk cId="2636369851" sldId="2147475760"/>
            <ac:spMk id="181" creationId="{9D3EC30E-38DE-5349-5A2C-5EA984C4358F}"/>
          </ac:spMkLst>
        </pc:s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22" creationId="{830C3D51-01AC-BF15-B4E4-91790C1DFEA1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78" creationId="{B3DE40D7-19FE-519D-5028-19160D6E053F}"/>
          </ac:grpSpMkLst>
        </pc:grpChg>
        <pc:grpChg chg="del">
          <ac:chgData name="ALHAMMADI Rayan" userId="2693ed4d-fabb-406d-a744-69ffe8ca3f4b" providerId="ADAL" clId="{FA91606B-3B24-49DC-A24C-20479DCBCA8E}" dt="2023-11-22T10:35:52.070" v="1847" actId="478"/>
          <ac:grpSpMkLst>
            <pc:docMk/>
            <pc:sldMk cId="2636369851" sldId="2147475760"/>
            <ac:grpSpMk id="87" creationId="{BD7184A6-047E-14E7-85C3-CC25510254AF}"/>
          </ac:grpSpMkLst>
        </pc:grpChg>
        <pc:grpChg chg="del">
          <ac:chgData name="ALHAMMADI Rayan" userId="2693ed4d-fabb-406d-a744-69ffe8ca3f4b" providerId="ADAL" clId="{FA91606B-3B24-49DC-A24C-20479DCBCA8E}" dt="2023-11-22T10:35:52.070" v="1847" actId="478"/>
          <ac:grpSpMkLst>
            <pc:docMk/>
            <pc:sldMk cId="2636369851" sldId="2147475760"/>
            <ac:grpSpMk id="102" creationId="{9EEE347C-D33B-552D-DD8B-8AFC7EF99C7F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28" creationId="{05DE1648-7305-7F9A-2D7C-BC330D74DACF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37" creationId="{2091BC0C-F112-E157-F3C8-C1E8C94C3DCC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40" creationId="{C41B2DD1-12D1-476E-DCA5-162EC632A4B8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58" creationId="{DDE388EF-79ED-5D4E-5F9C-28203948AB80}"/>
          </ac:grpSpMkLst>
        </pc:grpChg>
        <pc:grpChg chg="mod">
          <ac:chgData name="ALHAMMADI Rayan" userId="2693ed4d-fabb-406d-a744-69ffe8ca3f4b" providerId="ADAL" clId="{FA91606B-3B24-49DC-A24C-20479DCBCA8E}" dt="2023-11-22T10:35:59.625" v="1848"/>
          <ac:grpSpMkLst>
            <pc:docMk/>
            <pc:sldMk cId="2636369851" sldId="2147475760"/>
            <ac:grpSpMk id="161" creationId="{21381D11-1A0F-E05F-772D-EB64C5F41E5C}"/>
          </ac:grpSpMkLst>
        </pc:grpChg>
        <pc:grpChg chg="mod">
          <ac:chgData name="ALHAMMADI Rayan" userId="2693ed4d-fabb-406d-a744-69ffe8ca3f4b" providerId="ADAL" clId="{FA91606B-3B24-49DC-A24C-20479DCBCA8E}" dt="2023-11-22T10:35:59.625" v="1848"/>
          <ac:grpSpMkLst>
            <pc:docMk/>
            <pc:sldMk cId="2636369851" sldId="2147475760"/>
            <ac:grpSpMk id="162" creationId="{ADDBA999-3EAE-0102-992E-618280412455}"/>
          </ac:grpSpMkLst>
        </pc:grpChg>
        <pc:grpChg chg="add del mod">
          <ac:chgData name="ALHAMMADI Rayan" userId="2693ed4d-fabb-406d-a744-69ffe8ca3f4b" providerId="ADAL" clId="{FA91606B-3B24-49DC-A24C-20479DCBCA8E}" dt="2023-11-22T10:37:20.010" v="1862" actId="478"/>
          <ac:grpSpMkLst>
            <pc:docMk/>
            <pc:sldMk cId="2636369851" sldId="2147475760"/>
            <ac:grpSpMk id="175" creationId="{F53B83C7-B024-646B-7685-A7AC71160E17}"/>
          </ac:grpSpMkLst>
        </pc:grpChg>
        <pc:grpChg chg="mod">
          <ac:chgData name="ALHAMMADI Rayan" userId="2693ed4d-fabb-406d-a744-69ffe8ca3f4b" providerId="ADAL" clId="{FA91606B-3B24-49DC-A24C-20479DCBCA8E}" dt="2023-11-22T10:35:59.625" v="1848"/>
          <ac:grpSpMkLst>
            <pc:docMk/>
            <pc:sldMk cId="2636369851" sldId="2147475760"/>
            <ac:grpSpMk id="176" creationId="{2B010392-62A4-BBF2-AC0F-3D893994B400}"/>
          </ac:grpSpMkLst>
        </pc:grpChg>
        <pc:graphicFrameChg chg="del">
          <ac:chgData name="ALHAMMADI Rayan" userId="2693ed4d-fabb-406d-a744-69ffe8ca3f4b" providerId="ADAL" clId="{FA91606B-3B24-49DC-A24C-20479DCBCA8E}" dt="2023-11-22T10:35:52.070" v="1847" actId="478"/>
          <ac:graphicFrameMkLst>
            <pc:docMk/>
            <pc:sldMk cId="2636369851" sldId="2147475760"/>
            <ac:graphicFrameMk id="16" creationId="{C59F88A5-46E4-5552-9971-BA4742EC63CA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5:52.070" v="1847" actId="478"/>
          <ac:graphicFrameMkLst>
            <pc:docMk/>
            <pc:sldMk cId="2636369851" sldId="2147475760"/>
            <ac:graphicFrameMk id="17" creationId="{3311408B-EA6D-49B0-4D57-F294AA4EB61E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66" creationId="{A8F710E2-B2DC-ABBF-6067-D48ACE2F27E7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76" creationId="{BC96C266-8039-2850-51FC-7AA1FF72E782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77" creationId="{A537E181-898A-C9EA-F9BA-00299830B372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5:52.070" v="1847" actId="478"/>
          <ac:graphicFrameMkLst>
            <pc:docMk/>
            <pc:sldMk cId="2636369851" sldId="2147475760"/>
            <ac:graphicFrameMk id="112" creationId="{2CB9EEDE-3FD8-409F-6FFD-4524C3B32054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132" creationId="{4AEE11D2-500F-5786-DC1E-C56524E7F61C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135" creationId="{B6A76E23-DBA3-D51C-D74C-7FF7CFF000CE}"/>
          </ac:graphicFrameMkLst>
        </pc:graphicFrameChg>
        <pc:graphicFrameChg chg="add del mod">
          <ac:chgData name="ALHAMMADI Rayan" userId="2693ed4d-fabb-406d-a744-69ffe8ca3f4b" providerId="ADAL" clId="{FA91606B-3B24-49DC-A24C-20479DCBCA8E}" dt="2023-11-22T10:37:20.010" v="1862" actId="478"/>
          <ac:graphicFrameMkLst>
            <pc:docMk/>
            <pc:sldMk cId="2636369851" sldId="2147475760"/>
            <ac:graphicFrameMk id="136" creationId="{5DA79C38-1FA0-1429-F8A7-771B73F958C8}"/>
          </ac:graphicFrameMkLst>
        </pc:graphicFrameChg>
        <pc:graphicFrameChg chg="mod">
          <ac:chgData name="ALHAMMADI Rayan" userId="2693ed4d-fabb-406d-a744-69ffe8ca3f4b" providerId="ADAL" clId="{FA91606B-3B24-49DC-A24C-20479DCBCA8E}" dt="2023-11-22T10:35:59.625" v="1848"/>
          <ac:graphicFrameMkLst>
            <pc:docMk/>
            <pc:sldMk cId="2636369851" sldId="2147475760"/>
            <ac:graphicFrameMk id="178" creationId="{4E37E2BF-EEAE-1216-2AD5-C472DCE03DF0}"/>
          </ac:graphicFrameMkLst>
        </pc:graphicFrameChg>
        <pc:picChg chg="add del mod">
          <ac:chgData name="ALHAMMADI Rayan" userId="2693ed4d-fabb-406d-a744-69ffe8ca3f4b" providerId="ADAL" clId="{FA91606B-3B24-49DC-A24C-20479DCBCA8E}" dt="2023-11-22T10:37:20.010" v="1862" actId="478"/>
          <ac:picMkLst>
            <pc:docMk/>
            <pc:sldMk cId="2636369851" sldId="2147475760"/>
            <ac:picMk id="18" creationId="{ABA8D8FD-8415-17C3-A5D4-FD1B6E82EC42}"/>
          </ac:picMkLst>
        </pc:picChg>
        <pc:picChg chg="add del mod">
          <ac:chgData name="ALHAMMADI Rayan" userId="2693ed4d-fabb-406d-a744-69ffe8ca3f4b" providerId="ADAL" clId="{FA91606B-3B24-49DC-A24C-20479DCBCA8E}" dt="2023-11-22T10:37:20.010" v="1862" actId="478"/>
          <ac:picMkLst>
            <pc:docMk/>
            <pc:sldMk cId="2636369851" sldId="2147475760"/>
            <ac:picMk id="145" creationId="{3532F20C-4636-84FD-E3AB-BA6067212F6E}"/>
          </ac:picMkLst>
        </pc:picChg>
        <pc:picChg chg="mod">
          <ac:chgData name="ALHAMMADI Rayan" userId="2693ed4d-fabb-406d-a744-69ffe8ca3f4b" providerId="ADAL" clId="{FA91606B-3B24-49DC-A24C-20479DCBCA8E}" dt="2023-11-22T10:35:59.625" v="1848"/>
          <ac:picMkLst>
            <pc:docMk/>
            <pc:sldMk cId="2636369851" sldId="2147475760"/>
            <ac:picMk id="163" creationId="{7AAF0BBD-F6C6-7D08-E1C6-3EF37CF73EFE}"/>
          </ac:picMkLst>
        </pc:picChg>
        <pc:cxnChg chg="add mod">
          <ac:chgData name="ALHAMMADI Rayan" userId="2693ed4d-fabb-406d-a744-69ffe8ca3f4b" providerId="ADAL" clId="{FA91606B-3B24-49DC-A24C-20479DCBCA8E}" dt="2023-11-22T10:35:21.990" v="1844"/>
          <ac:cxnSpMkLst>
            <pc:docMk/>
            <pc:sldMk cId="2636369851" sldId="2147475760"/>
            <ac:cxnSpMk id="3" creationId="{833F3732-CF81-2809-6897-5F55B75FC296}"/>
          </ac:cxnSpMkLst>
        </pc:cxnChg>
        <pc:cxnChg chg="add del mod">
          <ac:chgData name="ALHAMMADI Rayan" userId="2693ed4d-fabb-406d-a744-69ffe8ca3f4b" providerId="ADAL" clId="{FA91606B-3B24-49DC-A24C-20479DCBCA8E}" dt="2023-11-22T10:37:20.010" v="1862" actId="478"/>
          <ac:cxnSpMkLst>
            <pc:docMk/>
            <pc:sldMk cId="2636369851" sldId="2147475760"/>
            <ac:cxnSpMk id="8" creationId="{D411B8C1-1B32-8847-3FA0-651AAAEAE592}"/>
          </ac:cxnSpMkLst>
        </pc:cxnChg>
        <pc:cxnChg chg="add del mod">
          <ac:chgData name="ALHAMMADI Rayan" userId="2693ed4d-fabb-406d-a744-69ffe8ca3f4b" providerId="ADAL" clId="{FA91606B-3B24-49DC-A24C-20479DCBCA8E}" dt="2023-11-22T10:37:20.010" v="1862" actId="478"/>
          <ac:cxnSpMkLst>
            <pc:docMk/>
            <pc:sldMk cId="2636369851" sldId="2147475760"/>
            <ac:cxnSpMk id="9" creationId="{8CD2BA38-43A5-0BFE-4098-8A5C1F0CE991}"/>
          </ac:cxnSpMkLst>
        </pc:cxnChg>
        <pc:cxnChg chg="del">
          <ac:chgData name="ALHAMMADI Rayan" userId="2693ed4d-fabb-406d-a744-69ffe8ca3f4b" providerId="ADAL" clId="{FA91606B-3B24-49DC-A24C-20479DCBCA8E}" dt="2023-11-22T10:36:11.240" v="1850" actId="478"/>
          <ac:cxnSpMkLst>
            <pc:docMk/>
            <pc:sldMk cId="2636369851" sldId="2147475760"/>
            <ac:cxnSpMk id="81" creationId="{D09E4B0F-59F4-B3AD-1B7E-8384CE80C346}"/>
          </ac:cxnSpMkLst>
        </pc:cxnChg>
        <pc:cxnChg chg="del">
          <ac:chgData name="ALHAMMADI Rayan" userId="2693ed4d-fabb-406d-a744-69ffe8ca3f4b" providerId="ADAL" clId="{FA91606B-3B24-49DC-A24C-20479DCBCA8E}" dt="2023-11-22T10:35:52.070" v="1847" actId="478"/>
          <ac:cxnSpMkLst>
            <pc:docMk/>
            <pc:sldMk cId="2636369851" sldId="2147475760"/>
            <ac:cxnSpMk id="82" creationId="{766C63AD-2100-9383-1920-FE56770DDE88}"/>
          </ac:cxnSpMkLst>
        </pc:cxnChg>
        <pc:cxnChg chg="del">
          <ac:chgData name="ALHAMMADI Rayan" userId="2693ed4d-fabb-406d-a744-69ffe8ca3f4b" providerId="ADAL" clId="{FA91606B-3B24-49DC-A24C-20479DCBCA8E}" dt="2023-11-22T10:35:52.070" v="1847" actId="478"/>
          <ac:cxnSpMkLst>
            <pc:docMk/>
            <pc:sldMk cId="2636369851" sldId="2147475760"/>
            <ac:cxnSpMk id="118" creationId="{1C01C94A-9E0B-9FF1-A784-E1DDB02EF19D}"/>
          </ac:cxnSpMkLst>
        </pc:cxnChg>
      </pc:sldChg>
      <pc:sldChg chg="addSp delSp modSp add mod ord">
        <pc:chgData name="ALHAMMADI Rayan" userId="2693ed4d-fabb-406d-a744-69ffe8ca3f4b" providerId="ADAL" clId="{FA91606B-3B24-49DC-A24C-20479DCBCA8E}" dt="2023-11-22T10:51:41.918" v="2201" actId="207"/>
        <pc:sldMkLst>
          <pc:docMk/>
          <pc:sldMk cId="2210229947" sldId="2147475761"/>
        </pc:sldMkLst>
        <pc:spChg chg="mod">
          <ac:chgData name="ALHAMMADI Rayan" userId="2693ed4d-fabb-406d-a744-69ffe8ca3f4b" providerId="ADAL" clId="{FA91606B-3B24-49DC-A24C-20479DCBCA8E}" dt="2023-11-22T10:43:22.734" v="1960" actId="207"/>
          <ac:spMkLst>
            <pc:docMk/>
            <pc:sldMk cId="2210229947" sldId="2147475761"/>
            <ac:spMk id="2" creationId="{1584A179-6B0A-D3E4-58C9-5DFCAC8243B3}"/>
          </ac:spMkLst>
        </pc:spChg>
        <pc:spChg chg="del">
          <ac:chgData name="ALHAMMADI Rayan" userId="2693ed4d-fabb-406d-a744-69ffe8ca3f4b" providerId="ADAL" clId="{FA91606B-3B24-49DC-A24C-20479DCBCA8E}" dt="2023-11-22T10:45:20.832" v="2001" actId="478"/>
          <ac:spMkLst>
            <pc:docMk/>
            <pc:sldMk cId="2210229947" sldId="2147475761"/>
            <ac:spMk id="3" creationId="{0497DAA8-51BD-C0E5-4076-C0C159E60659}"/>
          </ac:spMkLst>
        </pc:spChg>
        <pc:spChg chg="add del mod">
          <ac:chgData name="ALHAMMADI Rayan" userId="2693ed4d-fabb-406d-a744-69ffe8ca3f4b" providerId="ADAL" clId="{FA91606B-3B24-49DC-A24C-20479DCBCA8E}" dt="2023-11-22T10:44:44.184" v="1997" actId="207"/>
          <ac:spMkLst>
            <pc:docMk/>
            <pc:sldMk cId="2210229947" sldId="2147475761"/>
            <ac:spMk id="5" creationId="{9A735738-8156-42FB-843B-2C383B9B0C16}"/>
          </ac:spMkLst>
        </pc:spChg>
        <pc:spChg chg="add del mod">
          <ac:chgData name="ALHAMMADI Rayan" userId="2693ed4d-fabb-406d-a744-69ffe8ca3f4b" providerId="ADAL" clId="{FA91606B-3B24-49DC-A24C-20479DCBCA8E}" dt="2023-11-22T10:44:44.184" v="1997" actId="207"/>
          <ac:spMkLst>
            <pc:docMk/>
            <pc:sldMk cId="2210229947" sldId="2147475761"/>
            <ac:spMk id="6" creationId="{80C9DD65-E05A-6C4A-DD73-2ECDB3DF0AE9}"/>
          </ac:spMkLst>
        </pc:spChg>
        <pc:spChg chg="del mod">
          <ac:chgData name="ALHAMMADI Rayan" userId="2693ed4d-fabb-406d-a744-69ffe8ca3f4b" providerId="ADAL" clId="{FA91606B-3B24-49DC-A24C-20479DCBCA8E}" dt="2023-11-22T10:44:00.569" v="1983"/>
          <ac:spMkLst>
            <pc:docMk/>
            <pc:sldMk cId="2210229947" sldId="2147475761"/>
            <ac:spMk id="7" creationId="{37CCA6F5-F4C3-3890-46A7-C5F059A7D283}"/>
          </ac:spMkLst>
        </pc:spChg>
        <pc:spChg chg="mod">
          <ac:chgData name="ALHAMMADI Rayan" userId="2693ed4d-fabb-406d-a744-69ffe8ca3f4b" providerId="ADAL" clId="{FA91606B-3B24-49DC-A24C-20479DCBCA8E}" dt="2023-11-22T10:44:44.184" v="1997" actId="207"/>
          <ac:spMkLst>
            <pc:docMk/>
            <pc:sldMk cId="2210229947" sldId="2147475761"/>
            <ac:spMk id="9" creationId="{3C006571-A116-DE3B-E31D-2D7FBD4D511B}"/>
          </ac:spMkLst>
        </pc:spChg>
        <pc:spChg chg="mod">
          <ac:chgData name="ALHAMMADI Rayan" userId="2693ed4d-fabb-406d-a744-69ffe8ca3f4b" providerId="ADAL" clId="{FA91606B-3B24-49DC-A24C-20479DCBCA8E}" dt="2023-11-22T10:45:03.791" v="2000" actId="404"/>
          <ac:spMkLst>
            <pc:docMk/>
            <pc:sldMk cId="2210229947" sldId="2147475761"/>
            <ac:spMk id="12" creationId="{E2685AF2-60AC-2716-4EFC-A0939E940AF2}"/>
          </ac:spMkLst>
        </pc:spChg>
        <pc:spChg chg="del">
          <ac:chgData name="ALHAMMADI Rayan" userId="2693ed4d-fabb-406d-a744-69ffe8ca3f4b" providerId="ADAL" clId="{FA91606B-3B24-49DC-A24C-20479DCBCA8E}" dt="2023-11-22T10:43:54.446" v="1979" actId="21"/>
          <ac:spMkLst>
            <pc:docMk/>
            <pc:sldMk cId="2210229947" sldId="2147475761"/>
            <ac:spMk id="13" creationId="{9BB55F31-0530-539C-F4C3-B32D926164E1}"/>
          </ac:spMkLst>
        </pc:spChg>
        <pc:spChg chg="mod">
          <ac:chgData name="ALHAMMADI Rayan" userId="2693ed4d-fabb-406d-a744-69ffe8ca3f4b" providerId="ADAL" clId="{FA91606B-3B24-49DC-A24C-20479DCBCA8E}" dt="2023-11-22T10:44:58.996" v="1999" actId="404"/>
          <ac:spMkLst>
            <pc:docMk/>
            <pc:sldMk cId="2210229947" sldId="2147475761"/>
            <ac:spMk id="14" creationId="{01593B7A-B62D-4678-838F-70D78BDD4601}"/>
          </ac:spMkLst>
        </pc:spChg>
        <pc:spChg chg="mod">
          <ac:chgData name="ALHAMMADI Rayan" userId="2693ed4d-fabb-406d-a744-69ffe8ca3f4b" providerId="ADAL" clId="{FA91606B-3B24-49DC-A24C-20479DCBCA8E}" dt="2023-11-22T10:44:49.902" v="1998" actId="404"/>
          <ac:spMkLst>
            <pc:docMk/>
            <pc:sldMk cId="2210229947" sldId="2147475761"/>
            <ac:spMk id="21" creationId="{965B1031-012B-EA72-E05D-476F061FEA3C}"/>
          </ac:spMkLst>
        </pc:spChg>
        <pc:spChg chg="del">
          <ac:chgData name="ALHAMMADI Rayan" userId="2693ed4d-fabb-406d-a744-69ffe8ca3f4b" providerId="ADAL" clId="{FA91606B-3B24-49DC-A24C-20479DCBCA8E}" dt="2023-11-22T10:44:00.569" v="1981" actId="478"/>
          <ac:spMkLst>
            <pc:docMk/>
            <pc:sldMk cId="2210229947" sldId="2147475761"/>
            <ac:spMk id="40" creationId="{10B9CABA-F3C2-8A5B-DBD1-17DDAA37CD7F}"/>
          </ac:spMkLst>
        </pc:spChg>
        <pc:spChg chg="del">
          <ac:chgData name="ALHAMMADI Rayan" userId="2693ed4d-fabb-406d-a744-69ffe8ca3f4b" providerId="ADAL" clId="{FA91606B-3B24-49DC-A24C-20479DCBCA8E}" dt="2023-11-22T10:44:07.369" v="1986" actId="478"/>
          <ac:spMkLst>
            <pc:docMk/>
            <pc:sldMk cId="2210229947" sldId="2147475761"/>
            <ac:spMk id="41" creationId="{6351241E-C049-47EF-926E-2037FEBCB541}"/>
          </ac:spMkLst>
        </pc:spChg>
        <pc:spChg chg="add del mod">
          <ac:chgData name="ALHAMMADI Rayan" userId="2693ed4d-fabb-406d-a744-69ffe8ca3f4b" providerId="ADAL" clId="{FA91606B-3B24-49DC-A24C-20479DCBCA8E}" dt="2023-11-22T10:42:46.958" v="1954"/>
          <ac:spMkLst>
            <pc:docMk/>
            <pc:sldMk cId="2210229947" sldId="2147475761"/>
            <ac:spMk id="44" creationId="{3E96DBBF-AEBC-98F6-B0DB-8F2C69380ABC}"/>
          </ac:spMkLst>
        </pc:spChg>
        <pc:spChg chg="add del mod">
          <ac:chgData name="ALHAMMADI Rayan" userId="2693ed4d-fabb-406d-a744-69ffe8ca3f4b" providerId="ADAL" clId="{FA91606B-3B24-49DC-A24C-20479DCBCA8E}" dt="2023-11-22T10:42:46.958" v="1954"/>
          <ac:spMkLst>
            <pc:docMk/>
            <pc:sldMk cId="2210229947" sldId="2147475761"/>
            <ac:spMk id="45" creationId="{CF900D16-A0E8-2C44-1573-8EAEF85FF3D9}"/>
          </ac:spMkLst>
        </pc:spChg>
        <pc:spChg chg="add mod ord">
          <ac:chgData name="ALHAMMADI Rayan" userId="2693ed4d-fabb-406d-a744-69ffe8ca3f4b" providerId="ADAL" clId="{FA91606B-3B24-49DC-A24C-20479DCBCA8E}" dt="2023-11-22T10:43:06.457" v="1959" actId="167"/>
          <ac:spMkLst>
            <pc:docMk/>
            <pc:sldMk cId="2210229947" sldId="2147475761"/>
            <ac:spMk id="46" creationId="{0E5409B7-B65A-104F-AF90-0D3507194748}"/>
          </ac:spMkLst>
        </pc:spChg>
        <pc:spChg chg="add mod ord">
          <ac:chgData name="ALHAMMADI Rayan" userId="2693ed4d-fabb-406d-a744-69ffe8ca3f4b" providerId="ADAL" clId="{FA91606B-3B24-49DC-A24C-20479DCBCA8E}" dt="2023-11-22T10:43:06.457" v="1959" actId="167"/>
          <ac:spMkLst>
            <pc:docMk/>
            <pc:sldMk cId="2210229947" sldId="2147475761"/>
            <ac:spMk id="47" creationId="{F5B93F06-DD6E-E47F-164B-5B35F55ADE15}"/>
          </ac:spMkLst>
        </pc:spChg>
        <pc:spChg chg="add mod">
          <ac:chgData name="ALHAMMADI Rayan" userId="2693ed4d-fabb-406d-a744-69ffe8ca3f4b" providerId="ADAL" clId="{FA91606B-3B24-49DC-A24C-20479DCBCA8E}" dt="2023-11-22T10:51:41.918" v="2201" actId="207"/>
          <ac:spMkLst>
            <pc:docMk/>
            <pc:sldMk cId="2210229947" sldId="2147475761"/>
            <ac:spMk id="48" creationId="{903D3A3E-C334-9D61-3028-8FA3EA60AE2A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0" creationId="{98D94FD2-D628-0C63-4CE8-4E3208039621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1" creationId="{FABBA907-029C-4692-6E2C-E381873D37AC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2" creationId="{CCCC7017-2F4E-1290-0E87-16DC311EF31B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3" creationId="{146D2DE6-2FBD-CDC1-F92A-406C2E1FC059}"/>
          </ac:spMkLst>
        </pc:spChg>
        <pc:spChg chg="mod">
          <ac:chgData name="ALHAMMADI Rayan" userId="2693ed4d-fabb-406d-a744-69ffe8ca3f4b" providerId="ADAL" clId="{FA91606B-3B24-49DC-A24C-20479DCBCA8E}" dt="2023-11-22T10:45:31.662" v="2004"/>
          <ac:spMkLst>
            <pc:docMk/>
            <pc:sldMk cId="2210229947" sldId="2147475761"/>
            <ac:spMk id="54" creationId="{6B7A2044-56E3-4BF1-3CE8-75E40F7B4063}"/>
          </ac:spMkLst>
        </pc:spChg>
        <pc:grpChg chg="del">
          <ac:chgData name="ALHAMMADI Rayan" userId="2693ed4d-fabb-406d-a744-69ffe8ca3f4b" providerId="ADAL" clId="{FA91606B-3B24-49DC-A24C-20479DCBCA8E}" dt="2023-11-22T10:44:14.056" v="1989" actId="478"/>
          <ac:grpSpMkLst>
            <pc:docMk/>
            <pc:sldMk cId="2210229947" sldId="2147475761"/>
            <ac:grpSpMk id="16" creationId="{C487AC72-4C8B-2E52-EE3F-E69832E501FF}"/>
          </ac:grpSpMkLst>
        </pc:grpChg>
        <pc:grpChg chg="del">
          <ac:chgData name="ALHAMMADI Rayan" userId="2693ed4d-fabb-406d-a744-69ffe8ca3f4b" providerId="ADAL" clId="{FA91606B-3B24-49DC-A24C-20479DCBCA8E}" dt="2023-11-22T10:44:16.614" v="1990" actId="478"/>
          <ac:grpSpMkLst>
            <pc:docMk/>
            <pc:sldMk cId="2210229947" sldId="2147475761"/>
            <ac:grpSpMk id="23" creationId="{C1C7B6F7-A3CB-E393-A6E1-46556022C92E}"/>
          </ac:grpSpMkLst>
        </pc:grpChg>
        <pc:grpChg chg="add mod">
          <ac:chgData name="ALHAMMADI Rayan" userId="2693ed4d-fabb-406d-a744-69ffe8ca3f4b" providerId="ADAL" clId="{FA91606B-3B24-49DC-A24C-20479DCBCA8E}" dt="2023-11-22T10:45:31.662" v="2004"/>
          <ac:grpSpMkLst>
            <pc:docMk/>
            <pc:sldMk cId="2210229947" sldId="2147475761"/>
            <ac:grpSpMk id="49" creationId="{A58C5A05-5004-A849-12EF-D76589ADD092}"/>
          </ac:grpSpMkLst>
        </pc:grpChg>
        <pc:picChg chg="add mod ord">
          <ac:chgData name="ALHAMMADI Rayan" userId="2693ed4d-fabb-406d-a744-69ffe8ca3f4b" providerId="ADAL" clId="{FA91606B-3B24-49DC-A24C-20479DCBCA8E}" dt="2023-11-22T10:43:06.457" v="1959" actId="167"/>
          <ac:picMkLst>
            <pc:docMk/>
            <pc:sldMk cId="2210229947" sldId="2147475761"/>
            <ac:picMk id="43" creationId="{7677F0B3-EEB2-3EE8-43CC-76008B5ABB3D}"/>
          </ac:picMkLst>
        </pc:picChg>
      </pc:sldChg>
      <pc:sldChg chg="addSp delSp modSp add del mod">
        <pc:chgData name="ALHAMMADI Rayan" userId="2693ed4d-fabb-406d-a744-69ffe8ca3f4b" providerId="ADAL" clId="{FA91606B-3B24-49DC-A24C-20479DCBCA8E}" dt="2023-11-22T10:38:52.779" v="1882" actId="2696"/>
        <pc:sldMkLst>
          <pc:docMk/>
          <pc:sldMk cId="2413154125" sldId="2147475761"/>
        </pc:sldMkLst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4" creationId="{50A8EE4E-7A1B-2965-CA03-248FC200C58A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5" creationId="{57C10094-155E-3959-9CAF-C40188371E9B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6" creationId="{6EDC7318-F156-0E28-96EB-350BEAB8674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7" creationId="{66ABFDE6-4311-19F2-A4BD-770169E813D0}"/>
          </ac:spMkLst>
        </pc:spChg>
        <pc:spChg chg="add del mod or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2" creationId="{0C99C803-610D-8292-9509-2CFB85752ECF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4" creationId="{9EBA23EF-0B37-8F99-9A1D-E825B27B6A26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5" creationId="{44A9E807-9C80-CF46-EA0B-C7BC0627E151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6" creationId="{FF4661DA-5E3E-0472-01ED-CF2A768987CF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17" creationId="{27C86FC7-7986-DD20-E0F7-2C68FB8186F2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9" creationId="{7829BB6B-093E-4C7A-38DF-F472F8EFF5C7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20" creationId="{8CBDD645-1D26-3294-0BE5-C57F2B3A77C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21" creationId="{81B7162A-BB0E-80E6-BF72-B4D91A6DF445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67" creationId="{FC8BC28D-0FE8-7C8F-5AF0-B32E68B283D0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68" creationId="{22C5EA5E-867F-F48C-668D-9A8494DF56B9}"/>
          </ac:spMkLst>
        </pc:spChg>
        <pc:spChg chg="add del mod">
          <ac:chgData name="ALHAMMADI Rayan" userId="2693ed4d-fabb-406d-a744-69ffe8ca3f4b" providerId="ADAL" clId="{FA91606B-3B24-49DC-A24C-20479DCBCA8E}" dt="2023-11-22T10:38:43.070" v="1879"/>
          <ac:spMkLst>
            <pc:docMk/>
            <pc:sldMk cId="2413154125" sldId="2147475761"/>
            <ac:spMk id="69" creationId="{D5FFA582-167F-049C-F084-9467DF03CC8A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74" creationId="{3067376D-EE0D-07E2-95BB-BC6EF588D11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75" creationId="{5103F3EE-1093-75EE-C4C8-29371BA0E553}"/>
          </ac:spMkLst>
        </pc:spChg>
        <pc:spChg chg="mod">
          <ac:chgData name="ALHAMMADI Rayan" userId="2693ed4d-fabb-406d-a744-69ffe8ca3f4b" providerId="ADAL" clId="{FA91606B-3B24-49DC-A24C-20479DCBCA8E}" dt="2023-11-22T10:37:25.018" v="1863"/>
          <ac:spMkLst>
            <pc:docMk/>
            <pc:sldMk cId="2413154125" sldId="2147475761"/>
            <ac:spMk id="115" creationId="{DF6CA61C-64B2-0219-2881-20CC189A649A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33" creationId="{77FA7473-2CFC-5831-1560-5EE0EB0E758F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34" creationId="{1601A078-3085-8056-B029-114EE56BF1B9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3" creationId="{E8E73A8D-0DA2-9CC1-577B-AA3FD0E7868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4" creationId="{7BF69205-89B2-CD6D-E0EA-BB15A209369B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6" creationId="{A53FA1F2-C5CB-8E97-1614-AF32DD59A43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7" creationId="{D5B1DDAC-21CC-269C-EC60-B75361CA67C7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8" creationId="{D01DE6E6-742B-3F51-DA94-A030016B9D6E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49" creationId="{0DB61C5C-A8AA-9C2E-7DB0-09AEC2740C3B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0" creationId="{93A026E2-D112-0290-3353-AC59CF2C789D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1" creationId="{2FB018DE-A15D-A4B0-FC17-6149B978D2F1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2" creationId="{B060F541-2F4A-C2B3-B27C-4D862E829622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3" creationId="{A545B69A-2AA9-AFFE-1720-F558CD97AB43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4" creationId="{0AFBED5F-8352-DD4E-B69C-32F3CA43816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5" creationId="{CE9A58EB-0D9C-1F1F-4CBF-D0F3B77EB09F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6" creationId="{7B6312ED-5495-FD5F-598A-C3A0E5FB1F56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57" creationId="{5964210C-062C-1D45-5A4F-E84B613F3F6C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73" creationId="{FDAC7FD6-9CD7-AAFC-6EA1-66E57AC465BD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74" creationId="{50E32796-20DD-7718-60D9-C1C0CBDD1845}"/>
          </ac:spMkLst>
        </pc:spChg>
        <pc:spChg chg="del">
          <ac:chgData name="ALHAMMADI Rayan" userId="2693ed4d-fabb-406d-a744-69ffe8ca3f4b" providerId="ADAL" clId="{FA91606B-3B24-49DC-A24C-20479DCBCA8E}" dt="2023-11-22T10:36:53.798" v="1857" actId="478"/>
          <ac:spMkLst>
            <pc:docMk/>
            <pc:sldMk cId="2413154125" sldId="2147475761"/>
            <ac:spMk id="181" creationId="{9D3EC30E-38DE-5349-5A2C-5EA984C4358F}"/>
          </ac:spMkLst>
        </pc:s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22" creationId="{830C3D51-01AC-BF15-B4E4-91790C1DFEA1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78" creationId="{B3DE40D7-19FE-519D-5028-19160D6E053F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28" creationId="{05DE1648-7305-7F9A-2D7C-BC330D74DACF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37" creationId="{2091BC0C-F112-E157-F3C8-C1E8C94C3DCC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40" creationId="{C41B2DD1-12D1-476E-DCA5-162EC632A4B8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58" creationId="{DDE388EF-79ED-5D4E-5F9C-28203948AB80}"/>
          </ac:grpSpMkLst>
        </pc:grpChg>
        <pc:grpChg chg="del">
          <ac:chgData name="ALHAMMADI Rayan" userId="2693ed4d-fabb-406d-a744-69ffe8ca3f4b" providerId="ADAL" clId="{FA91606B-3B24-49DC-A24C-20479DCBCA8E}" dt="2023-11-22T10:36:53.798" v="1857" actId="478"/>
          <ac:grpSpMkLst>
            <pc:docMk/>
            <pc:sldMk cId="2413154125" sldId="2147475761"/>
            <ac:grpSpMk id="175" creationId="{F53B83C7-B024-646B-7685-A7AC71160E17}"/>
          </ac:grpSpMkLst>
        </pc:grpChg>
        <pc:graphicFrameChg chg="add del mod">
          <ac:chgData name="ALHAMMADI Rayan" userId="2693ed4d-fabb-406d-a744-69ffe8ca3f4b" providerId="ADAL" clId="{FA91606B-3B24-49DC-A24C-20479DCBCA8E}" dt="2023-11-22T10:38:43.070" v="1879"/>
          <ac:graphicFrameMkLst>
            <pc:docMk/>
            <pc:sldMk cId="2413154125" sldId="2147475761"/>
            <ac:graphicFrameMk id="13" creationId="{FCC49993-546D-9E0A-EF7D-5B6165A64689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66" creationId="{A8F710E2-B2DC-ABBF-6067-D48ACE2F27E7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76" creationId="{BC96C266-8039-2850-51FC-7AA1FF72E782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77" creationId="{A537E181-898A-C9EA-F9BA-00299830B372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132" creationId="{4AEE11D2-500F-5786-DC1E-C56524E7F61C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135" creationId="{B6A76E23-DBA3-D51C-D74C-7FF7CFF000CE}"/>
          </ac:graphicFrameMkLst>
        </pc:graphicFrameChg>
        <pc:graphicFrameChg chg="del">
          <ac:chgData name="ALHAMMADI Rayan" userId="2693ed4d-fabb-406d-a744-69ffe8ca3f4b" providerId="ADAL" clId="{FA91606B-3B24-49DC-A24C-20479DCBCA8E}" dt="2023-11-22T10:36:53.798" v="1857" actId="478"/>
          <ac:graphicFrameMkLst>
            <pc:docMk/>
            <pc:sldMk cId="2413154125" sldId="2147475761"/>
            <ac:graphicFrameMk id="136" creationId="{5DA79C38-1FA0-1429-F8A7-771B73F958C8}"/>
          </ac:graphicFrameMkLst>
        </pc:graphicFrameChg>
        <pc:picChg chg="add del mod ord">
          <ac:chgData name="ALHAMMADI Rayan" userId="2693ed4d-fabb-406d-a744-69ffe8ca3f4b" providerId="ADAL" clId="{FA91606B-3B24-49DC-A24C-20479DCBCA8E}" dt="2023-11-22T10:38:43.070" v="1879"/>
          <ac:picMkLst>
            <pc:docMk/>
            <pc:sldMk cId="2413154125" sldId="2147475761"/>
            <ac:picMk id="11" creationId="{5E80F9A9-6E5C-CCDC-1659-1286BDB57C53}"/>
          </ac:picMkLst>
        </pc:picChg>
        <pc:picChg chg="del">
          <ac:chgData name="ALHAMMADI Rayan" userId="2693ed4d-fabb-406d-a744-69ffe8ca3f4b" providerId="ADAL" clId="{FA91606B-3B24-49DC-A24C-20479DCBCA8E}" dt="2023-11-22T10:36:53.798" v="1857" actId="478"/>
          <ac:picMkLst>
            <pc:docMk/>
            <pc:sldMk cId="2413154125" sldId="2147475761"/>
            <ac:picMk id="18" creationId="{ABA8D8FD-8415-17C3-A5D4-FD1B6E82EC42}"/>
          </ac:picMkLst>
        </pc:picChg>
        <pc:picChg chg="del">
          <ac:chgData name="ALHAMMADI Rayan" userId="2693ed4d-fabb-406d-a744-69ffe8ca3f4b" providerId="ADAL" clId="{FA91606B-3B24-49DC-A24C-20479DCBCA8E}" dt="2023-11-22T10:36:53.798" v="1857" actId="478"/>
          <ac:picMkLst>
            <pc:docMk/>
            <pc:sldMk cId="2413154125" sldId="2147475761"/>
            <ac:picMk id="145" creationId="{3532F20C-4636-84FD-E3AB-BA6067212F6E}"/>
          </ac:picMkLst>
        </pc:picChg>
        <pc:cxnChg chg="mod">
          <ac:chgData name="ALHAMMADI Rayan" userId="2693ed4d-fabb-406d-a744-69ffe8ca3f4b" providerId="ADAL" clId="{FA91606B-3B24-49DC-A24C-20479DCBCA8E}" dt="2023-11-22T10:37:46.174" v="1865" actId="14100"/>
          <ac:cxnSpMkLst>
            <pc:docMk/>
            <pc:sldMk cId="2413154125" sldId="2147475761"/>
            <ac:cxnSpMk id="3" creationId="{833F3732-CF81-2809-6897-5F55B75FC296}"/>
          </ac:cxnSpMkLst>
        </pc:cxnChg>
        <pc:cxnChg chg="del">
          <ac:chgData name="ALHAMMADI Rayan" userId="2693ed4d-fabb-406d-a744-69ffe8ca3f4b" providerId="ADAL" clId="{FA91606B-3B24-49DC-A24C-20479DCBCA8E}" dt="2023-11-22T10:36:53.798" v="1857" actId="478"/>
          <ac:cxnSpMkLst>
            <pc:docMk/>
            <pc:sldMk cId="2413154125" sldId="2147475761"/>
            <ac:cxnSpMk id="8" creationId="{D411B8C1-1B32-8847-3FA0-651AAAEAE592}"/>
          </ac:cxnSpMkLst>
        </pc:cxnChg>
        <pc:cxnChg chg="del">
          <ac:chgData name="ALHAMMADI Rayan" userId="2693ed4d-fabb-406d-a744-69ffe8ca3f4b" providerId="ADAL" clId="{FA91606B-3B24-49DC-A24C-20479DCBCA8E}" dt="2023-11-22T10:36:53.798" v="1857" actId="478"/>
          <ac:cxnSpMkLst>
            <pc:docMk/>
            <pc:sldMk cId="2413154125" sldId="2147475761"/>
            <ac:cxnSpMk id="9" creationId="{8CD2BA38-43A5-0BFE-4098-8A5C1F0CE991}"/>
          </ac:cxnSpMkLst>
        </pc:cxnChg>
        <pc:cxnChg chg="del">
          <ac:chgData name="ALHAMMADI Rayan" userId="2693ed4d-fabb-406d-a744-69ffe8ca3f4b" providerId="ADAL" clId="{FA91606B-3B24-49DC-A24C-20479DCBCA8E}" dt="2023-11-22T10:36:56.073" v="1858" actId="478"/>
          <ac:cxnSpMkLst>
            <pc:docMk/>
            <pc:sldMk cId="2413154125" sldId="2147475761"/>
            <ac:cxnSpMk id="99" creationId="{DD14157A-B2FA-CBC3-67B5-4A0492D3747F}"/>
          </ac:cxnSpMkLst>
        </pc:cxnChg>
      </pc:sldChg>
      <pc:sldChg chg="addSp delSp modSp add del mod">
        <pc:chgData name="ALHAMMADI Rayan" userId="2693ed4d-fabb-406d-a744-69ffe8ca3f4b" providerId="ADAL" clId="{FA91606B-3B24-49DC-A24C-20479DCBCA8E}" dt="2023-11-22T11:41:19.277" v="3802" actId="2696"/>
        <pc:sldMkLst>
          <pc:docMk/>
          <pc:sldMk cId="4069319387" sldId="2147475762"/>
        </pc:sldMkLst>
        <pc:spChg chg="mod">
          <ac:chgData name="ALHAMMADI Rayan" userId="2693ed4d-fabb-406d-a744-69ffe8ca3f4b" providerId="ADAL" clId="{FA91606B-3B24-49DC-A24C-20479DCBCA8E}" dt="2023-11-22T10:52:29.881" v="2213" actId="20577"/>
          <ac:spMkLst>
            <pc:docMk/>
            <pc:sldMk cId="4069319387" sldId="2147475762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10:53:23.927" v="2223" actId="20577"/>
          <ac:spMkLst>
            <pc:docMk/>
            <pc:sldMk cId="4069319387" sldId="2147475762"/>
            <ac:spMk id="3" creationId="{68F6935B-1338-EA57-D398-27821FE3E888}"/>
          </ac:spMkLst>
        </pc:spChg>
        <pc:picChg chg="add mod modCrop">
          <ac:chgData name="ALHAMMADI Rayan" userId="2693ed4d-fabb-406d-a744-69ffe8ca3f4b" providerId="ADAL" clId="{FA91606B-3B24-49DC-A24C-20479DCBCA8E}" dt="2023-11-22T10:53:18.936" v="2222" actId="732"/>
          <ac:picMkLst>
            <pc:docMk/>
            <pc:sldMk cId="4069319387" sldId="2147475762"/>
            <ac:picMk id="5" creationId="{79B131AE-1F6E-D1AA-5EDA-CFB4069441B5}"/>
          </ac:picMkLst>
        </pc:picChg>
        <pc:picChg chg="del">
          <ac:chgData name="ALHAMMADI Rayan" userId="2693ed4d-fabb-406d-a744-69ffe8ca3f4b" providerId="ADAL" clId="{FA91606B-3B24-49DC-A24C-20479DCBCA8E}" dt="2023-11-22T10:52:32.250" v="2214" actId="478"/>
          <ac:picMkLst>
            <pc:docMk/>
            <pc:sldMk cId="4069319387" sldId="2147475762"/>
            <ac:picMk id="12" creationId="{C015BE9A-8E0E-D777-5C1D-D80E9B6EE57E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0:55:17.268" v="2250" actId="20577"/>
        <pc:sldMkLst>
          <pc:docMk/>
          <pc:sldMk cId="2642426771" sldId="2147475763"/>
        </pc:sldMkLst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2" creationId="{10E22CB3-11BE-1B28-DA8B-C120A01966AD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4" creationId="{48BC7293-C74E-BA58-6757-64C5088ADC42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8" creationId="{B5B4E10F-E01F-DADE-A11A-FD5C34AD41BB}"/>
          </ac:spMkLst>
        </pc:spChg>
        <pc:spChg chg="mod">
          <ac:chgData name="ALHAMMADI Rayan" userId="2693ed4d-fabb-406d-a744-69ffe8ca3f4b" providerId="ADAL" clId="{FA91606B-3B24-49DC-A24C-20479DCBCA8E}" dt="2023-11-22T10:55:17.268" v="2250" actId="20577"/>
          <ac:spMkLst>
            <pc:docMk/>
            <pc:sldMk cId="2642426771" sldId="2147475763"/>
            <ac:spMk id="9" creationId="{45EB2A13-C2C6-489A-A06E-1480A5DE0124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10" creationId="{94D9B06B-89B4-C86B-FAB5-921AAD91DF1D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11" creationId="{5C065693-049C-B616-41A9-434003C27963}"/>
          </ac:spMkLst>
        </pc:spChg>
        <pc:spChg chg="del">
          <ac:chgData name="ALHAMMADI Rayan" userId="2693ed4d-fabb-406d-a744-69ffe8ca3f4b" providerId="ADAL" clId="{FA91606B-3B24-49DC-A24C-20479DCBCA8E}" dt="2023-11-22T10:54:56.274" v="2238" actId="478"/>
          <ac:spMkLst>
            <pc:docMk/>
            <pc:sldMk cId="2642426771" sldId="2147475763"/>
            <ac:spMk id="12" creationId="{DD6B379C-524A-38EE-8067-3DA35B8542F0}"/>
          </ac:spMkLst>
        </pc:spChg>
        <pc:spChg chg="mod">
          <ac:chgData name="ALHAMMADI Rayan" userId="2693ed4d-fabb-406d-a744-69ffe8ca3f4b" providerId="ADAL" clId="{FA91606B-3B24-49DC-A24C-20479DCBCA8E}" dt="2023-11-22T10:54:36.739" v="2236" actId="1076"/>
          <ac:spMkLst>
            <pc:docMk/>
            <pc:sldMk cId="2642426771" sldId="2147475763"/>
            <ac:spMk id="13" creationId="{6BB2CB0A-7FF0-AF60-A8AC-0214EC7CE3BA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5" creationId="{E474A2C5-EA73-06EF-099C-6F980A1E8A90}"/>
          </ac:spMkLst>
        </pc:spChg>
        <pc:spChg chg="mod">
          <ac:chgData name="ALHAMMADI Rayan" userId="2693ed4d-fabb-406d-a744-69ffe8ca3f4b" providerId="ADAL" clId="{FA91606B-3B24-49DC-A24C-20479DCBCA8E}" dt="2023-11-22T10:55:05.970" v="2248" actId="20577"/>
          <ac:spMkLst>
            <pc:docMk/>
            <pc:sldMk cId="2642426771" sldId="2147475763"/>
            <ac:spMk id="16" creationId="{0E50F6F2-7906-68AD-1E5F-DFA3EBCA39EB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7" creationId="{125EBBA1-B294-DADA-054F-8445F3C66BAE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8" creationId="{1B6F0C1C-D6AC-5141-9544-2509974B9602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19" creationId="{D55E6DBB-CF6B-94AC-760D-2079CC91E018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20" creationId="{20349481-BA84-8E6C-7BA2-641AD8A0BEF5}"/>
          </ac:spMkLst>
        </pc:spChg>
        <pc:spChg chg="add mod">
          <ac:chgData name="ALHAMMADI Rayan" userId="2693ed4d-fabb-406d-a744-69ffe8ca3f4b" providerId="ADAL" clId="{FA91606B-3B24-49DC-A24C-20479DCBCA8E}" dt="2023-11-22T10:54:56.673" v="2239"/>
          <ac:spMkLst>
            <pc:docMk/>
            <pc:sldMk cId="2642426771" sldId="2147475763"/>
            <ac:spMk id="21" creationId="{5FA03FE6-A815-DFF8-9F8F-1E928C35D30E}"/>
          </ac:spMkLst>
        </pc:spChg>
        <pc:graphicFrameChg chg="del">
          <ac:chgData name="ALHAMMADI Rayan" userId="2693ed4d-fabb-406d-a744-69ffe8ca3f4b" providerId="ADAL" clId="{FA91606B-3B24-49DC-A24C-20479DCBCA8E}" dt="2023-11-22T10:54:56.274" v="2238" actId="478"/>
          <ac:graphicFrameMkLst>
            <pc:docMk/>
            <pc:sldMk cId="2642426771" sldId="2147475763"/>
            <ac:graphicFrameMk id="3" creationId="{0DAFD4EC-9148-4802-ABEE-852599158972}"/>
          </ac:graphicFrameMkLst>
        </pc:graphicFrameChg>
        <pc:graphicFrameChg chg="add mod">
          <ac:chgData name="ALHAMMADI Rayan" userId="2693ed4d-fabb-406d-a744-69ffe8ca3f4b" providerId="ADAL" clId="{FA91606B-3B24-49DC-A24C-20479DCBCA8E}" dt="2023-11-22T10:54:56.673" v="2239"/>
          <ac:graphicFrameMkLst>
            <pc:docMk/>
            <pc:sldMk cId="2642426771" sldId="2147475763"/>
            <ac:graphicFrameMk id="14" creationId="{EFA42AEB-B8A9-450E-9248-CF2AF4087FE8}"/>
          </ac:graphicFrameMkLst>
        </pc:graphicFrameChg>
        <pc:picChg chg="del">
          <ac:chgData name="ALHAMMADI Rayan" userId="2693ed4d-fabb-406d-a744-69ffe8ca3f4b" providerId="ADAL" clId="{FA91606B-3B24-49DC-A24C-20479DCBCA8E}" dt="2023-11-22T10:54:24.387" v="2231" actId="478"/>
          <ac:picMkLst>
            <pc:docMk/>
            <pc:sldMk cId="2642426771" sldId="2147475763"/>
            <ac:picMk id="6" creationId="{289F7409-B4FA-2A97-42AD-8C9CBF792BFD}"/>
          </ac:picMkLst>
        </pc:picChg>
        <pc:picChg chg="add mod ord">
          <ac:chgData name="ALHAMMADI Rayan" userId="2693ed4d-fabb-406d-a744-69ffe8ca3f4b" providerId="ADAL" clId="{FA91606B-3B24-49DC-A24C-20479DCBCA8E}" dt="2023-11-22T10:54:33.928" v="2235" actId="167"/>
          <ac:picMkLst>
            <pc:docMk/>
            <pc:sldMk cId="2642426771" sldId="2147475763"/>
            <ac:picMk id="7" creationId="{14412DBD-3215-183F-E715-605963302F81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22:03.272" v="2837" actId="122"/>
        <pc:sldMkLst>
          <pc:docMk/>
          <pc:sldMk cId="924987911" sldId="2147475764"/>
        </pc:sldMkLst>
        <pc:spChg chg="add mod">
          <ac:chgData name="ALHAMMADI Rayan" userId="2693ed4d-fabb-406d-a744-69ffe8ca3f4b" providerId="ADAL" clId="{FA91606B-3B24-49DC-A24C-20479DCBCA8E}" dt="2023-11-22T11:18:06.546" v="2704" actId="20577"/>
          <ac:spMkLst>
            <pc:docMk/>
            <pc:sldMk cId="924987911" sldId="2147475764"/>
            <ac:spMk id="8" creationId="{DEBB71CE-25CA-658A-01A0-44A1D7CF1CEF}"/>
          </ac:spMkLst>
        </pc:spChg>
        <pc:spChg chg="add mod">
          <ac:chgData name="ALHAMMADI Rayan" userId="2693ed4d-fabb-406d-a744-69ffe8ca3f4b" providerId="ADAL" clId="{FA91606B-3B24-49DC-A24C-20479DCBCA8E}" dt="2023-11-22T11:18:35.121" v="2739" actId="20577"/>
          <ac:spMkLst>
            <pc:docMk/>
            <pc:sldMk cId="924987911" sldId="2147475764"/>
            <ac:spMk id="9" creationId="{B07FF10E-0EF3-FED2-2EA4-2B1CBC78D00D}"/>
          </ac:spMkLst>
        </pc:spChg>
        <pc:spChg chg="add mod">
          <ac:chgData name="ALHAMMADI Rayan" userId="2693ed4d-fabb-406d-a744-69ffe8ca3f4b" providerId="ADAL" clId="{FA91606B-3B24-49DC-A24C-20479DCBCA8E}" dt="2023-11-22T11:19:25.354" v="2792" actId="20577"/>
          <ac:spMkLst>
            <pc:docMk/>
            <pc:sldMk cId="924987911" sldId="2147475764"/>
            <ac:spMk id="10" creationId="{CBC8DD79-469A-CB65-73DF-84F1840DCC3E}"/>
          </ac:spMkLst>
        </pc:spChg>
        <pc:spChg chg="add mod">
          <ac:chgData name="ALHAMMADI Rayan" userId="2693ed4d-fabb-406d-a744-69ffe8ca3f4b" providerId="ADAL" clId="{FA91606B-3B24-49DC-A24C-20479DCBCA8E}" dt="2023-11-22T11:19:51.284" v="2817" actId="27636"/>
          <ac:spMkLst>
            <pc:docMk/>
            <pc:sldMk cId="924987911" sldId="2147475764"/>
            <ac:spMk id="11" creationId="{2C29A5C5-0D2D-1A1F-57C8-FD7B1261DE95}"/>
          </ac:spMkLst>
        </pc:spChg>
        <pc:spChg chg="add mod">
          <ac:chgData name="ALHAMMADI Rayan" userId="2693ed4d-fabb-406d-a744-69ffe8ca3f4b" providerId="ADAL" clId="{FA91606B-3B24-49DC-A24C-20479DCBCA8E}" dt="2023-11-22T11:19:10.505" v="2775" actId="20577"/>
          <ac:spMkLst>
            <pc:docMk/>
            <pc:sldMk cId="924987911" sldId="2147475764"/>
            <ac:spMk id="12" creationId="{0C8067A4-281B-8F9B-3460-CD154D474F9D}"/>
          </ac:spMkLst>
        </pc:spChg>
        <pc:spChg chg="add del mod">
          <ac:chgData name="ALHAMMADI Rayan" userId="2693ed4d-fabb-406d-a744-69ffe8ca3f4b" providerId="ADAL" clId="{FA91606B-3B24-49DC-A24C-20479DCBCA8E}" dt="2023-11-22T11:18:37.482" v="2740" actId="478"/>
          <ac:spMkLst>
            <pc:docMk/>
            <pc:sldMk cId="924987911" sldId="2147475764"/>
            <ac:spMk id="14" creationId="{9E866BCD-3C91-693A-CBC1-DA42EA95F861}"/>
          </ac:spMkLst>
        </pc:spChg>
        <pc:spChg chg="ord">
          <ac:chgData name="ALHAMMADI Rayan" userId="2693ed4d-fabb-406d-a744-69ffe8ca3f4b" providerId="ADAL" clId="{FA91606B-3B24-49DC-A24C-20479DCBCA8E}" dt="2023-11-22T11:16:45.502" v="2661" actId="167"/>
          <ac:spMkLst>
            <pc:docMk/>
            <pc:sldMk cId="924987911" sldId="2147475764"/>
            <ac:spMk id="205" creationId="{0DFC22C3-0FE1-F121-CF44-14137FC72DEB}"/>
          </ac:spMkLst>
        </pc:spChg>
        <pc:spChg chg="ord">
          <ac:chgData name="ALHAMMADI Rayan" userId="2693ed4d-fabb-406d-a744-69ffe8ca3f4b" providerId="ADAL" clId="{FA91606B-3B24-49DC-A24C-20479DCBCA8E}" dt="2023-11-22T11:16:45.502" v="2661" actId="167"/>
          <ac:spMkLst>
            <pc:docMk/>
            <pc:sldMk cId="924987911" sldId="2147475764"/>
            <ac:spMk id="208" creationId="{7E8F20D3-9D91-8D47-D899-590D3906A5CE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14" creationId="{9D47037D-A02B-40E8-C1DE-05666A20C64F}"/>
          </ac:spMkLst>
        </pc:spChg>
        <pc:spChg chg="mod">
          <ac:chgData name="ALHAMMADI Rayan" userId="2693ed4d-fabb-406d-a744-69ffe8ca3f4b" providerId="ADAL" clId="{FA91606B-3B24-49DC-A24C-20479DCBCA8E}" dt="2023-11-22T11:20:44.709" v="2829" actId="122"/>
          <ac:spMkLst>
            <pc:docMk/>
            <pc:sldMk cId="924987911" sldId="2147475764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20:48.665" v="2830" actId="108"/>
          <ac:spMkLst>
            <pc:docMk/>
            <pc:sldMk cId="924987911" sldId="2147475764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20:53.171" v="2831" actId="108"/>
          <ac:spMkLst>
            <pc:docMk/>
            <pc:sldMk cId="924987911" sldId="2147475764"/>
            <ac:spMk id="217" creationId="{5832EE97-1FD6-0BC4-1E52-199D2B61257A}"/>
          </ac:spMkLst>
        </pc:spChg>
        <pc:spChg chg="mod">
          <ac:chgData name="ALHAMMADI Rayan" userId="2693ed4d-fabb-406d-a744-69ffe8ca3f4b" providerId="ADAL" clId="{FA91606B-3B24-49DC-A24C-20479DCBCA8E}" dt="2023-11-22T11:21:33.014" v="2832" actId="108"/>
          <ac:spMkLst>
            <pc:docMk/>
            <pc:sldMk cId="924987911" sldId="2147475764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22:03.272" v="2837" actId="122"/>
          <ac:spMkLst>
            <pc:docMk/>
            <pc:sldMk cId="924987911" sldId="2147475764"/>
            <ac:spMk id="219" creationId="{4175EBDF-0019-4C22-0C31-09E1B0ED841D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0" creationId="{FBCC8CED-CDE8-5BC2-D478-B3F4FA465339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1" creationId="{044E4127-9FF8-7049-740B-A713329A9245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2" creationId="{6657A0AA-02D5-ED75-8EFB-86F481AE1CE8}"/>
          </ac:spMkLst>
        </pc:spChg>
        <pc:spChg chg="del">
          <ac:chgData name="ALHAMMADI Rayan" userId="2693ed4d-fabb-406d-a744-69ffe8ca3f4b" providerId="ADAL" clId="{FA91606B-3B24-49DC-A24C-20479DCBCA8E}" dt="2023-11-22T11:17:35.055" v="2666" actId="478"/>
          <ac:spMkLst>
            <pc:docMk/>
            <pc:sldMk cId="924987911" sldId="2147475764"/>
            <ac:spMk id="223" creationId="{266EDEF2-C3EC-6B2B-53A5-C26822FB3F03}"/>
          </ac:spMkLst>
        </pc:spChg>
        <pc:picChg chg="add mod">
          <ac:chgData name="ALHAMMADI Rayan" userId="2693ed4d-fabb-406d-a744-69ffe8ca3f4b" providerId="ADAL" clId="{FA91606B-3B24-49DC-A24C-20479DCBCA8E}" dt="2023-11-22T11:16:56.288" v="2663" actId="14100"/>
          <ac:picMkLst>
            <pc:docMk/>
            <pc:sldMk cId="924987911" sldId="2147475764"/>
            <ac:picMk id="3" creationId="{3950ABE7-6259-4186-3E14-3F9F3CF29610}"/>
          </ac:picMkLst>
        </pc:picChg>
        <pc:picChg chg="add mod">
          <ac:chgData name="ALHAMMADI Rayan" userId="2693ed4d-fabb-406d-a744-69ffe8ca3f4b" providerId="ADAL" clId="{FA91606B-3B24-49DC-A24C-20479DCBCA8E}" dt="2023-11-22T11:18:24.758" v="2718" actId="1076"/>
          <ac:picMkLst>
            <pc:docMk/>
            <pc:sldMk cId="924987911" sldId="2147475764"/>
            <ac:picMk id="4" creationId="{B2F2643C-4B7C-DD3A-14E9-A892EB3F47BA}"/>
          </ac:picMkLst>
        </pc:picChg>
        <pc:picChg chg="add mod">
          <ac:chgData name="ALHAMMADI Rayan" userId="2693ed4d-fabb-406d-a744-69ffe8ca3f4b" providerId="ADAL" clId="{FA91606B-3B24-49DC-A24C-20479DCBCA8E}" dt="2023-11-22T11:17:02.246" v="2665" actId="14100"/>
          <ac:picMkLst>
            <pc:docMk/>
            <pc:sldMk cId="924987911" sldId="2147475764"/>
            <ac:picMk id="5" creationId="{E87CF3E8-BD53-18A5-16FD-DEFB31C47E00}"/>
          </ac:picMkLst>
        </pc:picChg>
        <pc:picChg chg="add mod">
          <ac:chgData name="ALHAMMADI Rayan" userId="2693ed4d-fabb-406d-a744-69ffe8ca3f4b" providerId="ADAL" clId="{FA91606B-3B24-49DC-A24C-20479DCBCA8E}" dt="2023-11-22T11:16:31.405" v="2658" actId="167"/>
          <ac:picMkLst>
            <pc:docMk/>
            <pc:sldMk cId="924987911" sldId="2147475764"/>
            <ac:picMk id="6" creationId="{9B2DAC41-BA5D-7256-36FB-42444A897B45}"/>
          </ac:picMkLst>
        </pc:picChg>
        <pc:picChg chg="add mod ord">
          <ac:chgData name="ALHAMMADI Rayan" userId="2693ed4d-fabb-406d-a744-69ffe8ca3f4b" providerId="ADAL" clId="{FA91606B-3B24-49DC-A24C-20479DCBCA8E}" dt="2023-11-22T11:16:36.239" v="2659" actId="167"/>
          <ac:picMkLst>
            <pc:docMk/>
            <pc:sldMk cId="924987911" sldId="2147475764"/>
            <ac:picMk id="7" creationId="{96535536-D828-426A-2B37-695D4E14D943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6" creationId="{F1162CB1-4C76-C599-99F7-C4E3FDA7F9A5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7" creationId="{E4BD10B7-3D88-8A36-7122-E9F5C3DDF5E3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8" creationId="{8D9C45B0-FCED-0615-7521-B0EEE2AC7AE9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29" creationId="{55CAA102-B8E4-8E20-99B4-1C4B0A5C703C}"/>
          </ac:picMkLst>
        </pc:picChg>
        <pc:picChg chg="del">
          <ac:chgData name="ALHAMMADI Rayan" userId="2693ed4d-fabb-406d-a744-69ffe8ca3f4b" providerId="ADAL" clId="{FA91606B-3B24-49DC-A24C-20479DCBCA8E}" dt="2023-11-22T11:16:39.776" v="2660" actId="478"/>
          <ac:picMkLst>
            <pc:docMk/>
            <pc:sldMk cId="924987911" sldId="2147475764"/>
            <ac:picMk id="230" creationId="{B07D2215-6AF7-0E8B-1365-D51C3591BC04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29:21.635" v="3283" actId="108"/>
        <pc:sldMkLst>
          <pc:docMk/>
          <pc:sldMk cId="2012345551" sldId="2147475765"/>
        </pc:sldMkLst>
        <pc:spChg chg="mod">
          <ac:chgData name="ALHAMMADI Rayan" userId="2693ed4d-fabb-406d-a744-69ffe8ca3f4b" providerId="ADAL" clId="{FA91606B-3B24-49DC-A24C-20479DCBCA8E}" dt="2023-11-22T11:22:32.971" v="2846" actId="20577"/>
          <ac:spMkLst>
            <pc:docMk/>
            <pc:sldMk cId="2012345551" sldId="2147475765"/>
            <ac:spMk id="2" creationId="{ABFDC625-BF54-CBBF-38E1-A5F6E0AC325B}"/>
          </ac:spMkLst>
        </pc:spChg>
        <pc:spChg chg="mod">
          <ac:chgData name="ALHAMMADI Rayan" userId="2693ed4d-fabb-406d-a744-69ffe8ca3f4b" providerId="ADAL" clId="{FA91606B-3B24-49DC-A24C-20479DCBCA8E}" dt="2023-11-22T11:23:34.081" v="2932" actId="20577"/>
          <ac:spMkLst>
            <pc:docMk/>
            <pc:sldMk cId="2012345551" sldId="2147475765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23:23.013" v="2919" actId="20577"/>
          <ac:spMkLst>
            <pc:docMk/>
            <pc:sldMk cId="2012345551" sldId="2147475765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27:15.784" v="3161" actId="20577"/>
          <ac:spMkLst>
            <pc:docMk/>
            <pc:sldMk cId="2012345551" sldId="2147475765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27:55.211" v="3228" actId="20577"/>
          <ac:spMkLst>
            <pc:docMk/>
            <pc:sldMk cId="2012345551" sldId="2147475765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28:31.532" v="3237"/>
          <ac:spMkLst>
            <pc:docMk/>
            <pc:sldMk cId="2012345551" sldId="2147475765"/>
            <ac:spMk id="12" creationId="{0C8067A4-281B-8F9B-3460-CD154D474F9D}"/>
          </ac:spMkLst>
        </pc:spChg>
        <pc:spChg chg="add del">
          <ac:chgData name="ALHAMMADI Rayan" userId="2693ed4d-fabb-406d-a744-69ffe8ca3f4b" providerId="ADAL" clId="{FA91606B-3B24-49DC-A24C-20479DCBCA8E}" dt="2023-11-22T11:26:21.785" v="3045" actId="478"/>
          <ac:spMkLst>
            <pc:docMk/>
            <pc:sldMk cId="2012345551" sldId="2147475765"/>
            <ac:spMk id="16" creationId="{47F31074-6EF5-4B0B-8551-183B08E534ED}"/>
          </ac:spMkLst>
        </pc:spChg>
        <pc:spChg chg="add mod">
          <ac:chgData name="ALHAMMADI Rayan" userId="2693ed4d-fabb-406d-a744-69ffe8ca3f4b" providerId="ADAL" clId="{FA91606B-3B24-49DC-A24C-20479DCBCA8E}" dt="2023-11-22T11:26:58.276" v="3150" actId="20577"/>
          <ac:spMkLst>
            <pc:docMk/>
            <pc:sldMk cId="2012345551" sldId="2147475765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1:26:31.413" v="3048" actId="20577"/>
          <ac:spMkLst>
            <pc:docMk/>
            <pc:sldMk cId="2012345551" sldId="2147475765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29:13.709" v="3281" actId="122"/>
          <ac:spMkLst>
            <pc:docMk/>
            <pc:sldMk cId="2012345551" sldId="2147475765"/>
            <ac:spMk id="216" creationId="{81D615B3-AC43-E3E5-D813-7F9E808A8B34}"/>
          </ac:spMkLst>
        </pc:spChg>
        <pc:spChg chg="del mod">
          <ac:chgData name="ALHAMMADI Rayan" userId="2693ed4d-fabb-406d-a744-69ffe8ca3f4b" providerId="ADAL" clId="{FA91606B-3B24-49DC-A24C-20479DCBCA8E}" dt="2023-11-22T11:26:18.952" v="3043" actId="478"/>
          <ac:spMkLst>
            <pc:docMk/>
            <pc:sldMk cId="2012345551" sldId="2147475765"/>
            <ac:spMk id="217" creationId="{5832EE97-1FD6-0BC4-1E52-199D2B61257A}"/>
          </ac:spMkLst>
        </pc:spChg>
        <pc:spChg chg="mod">
          <ac:chgData name="ALHAMMADI Rayan" userId="2693ed4d-fabb-406d-a744-69ffe8ca3f4b" providerId="ADAL" clId="{FA91606B-3B24-49DC-A24C-20479DCBCA8E}" dt="2023-11-22T11:29:16.806" v="3282" actId="108"/>
          <ac:spMkLst>
            <pc:docMk/>
            <pc:sldMk cId="2012345551" sldId="2147475765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29:21.635" v="3283" actId="108"/>
          <ac:spMkLst>
            <pc:docMk/>
            <pc:sldMk cId="2012345551" sldId="2147475765"/>
            <ac:spMk id="219" creationId="{4175EBDF-0019-4C22-0C31-09E1B0ED841D}"/>
          </ac:spMkLst>
        </pc:spChg>
        <pc:picChg chg="del">
          <ac:chgData name="ALHAMMADI Rayan" userId="2693ed4d-fabb-406d-a744-69ffe8ca3f4b" providerId="ADAL" clId="{FA91606B-3B24-49DC-A24C-20479DCBCA8E}" dt="2023-11-22T11:24:35.862" v="2975" actId="478"/>
          <ac:picMkLst>
            <pc:docMk/>
            <pc:sldMk cId="2012345551" sldId="2147475765"/>
            <ac:picMk id="3" creationId="{3950ABE7-6259-4186-3E14-3F9F3CF29610}"/>
          </ac:picMkLst>
        </pc:picChg>
        <pc:picChg chg="del">
          <ac:chgData name="ALHAMMADI Rayan" userId="2693ed4d-fabb-406d-a744-69ffe8ca3f4b" providerId="ADAL" clId="{FA91606B-3B24-49DC-A24C-20479DCBCA8E}" dt="2023-11-22T11:27:25.948" v="3179" actId="478"/>
          <ac:picMkLst>
            <pc:docMk/>
            <pc:sldMk cId="2012345551" sldId="2147475765"/>
            <ac:picMk id="4" creationId="{B2F2643C-4B7C-DD3A-14E9-A892EB3F47BA}"/>
          </ac:picMkLst>
        </pc:picChg>
        <pc:picChg chg="del">
          <ac:chgData name="ALHAMMADI Rayan" userId="2693ed4d-fabb-406d-a744-69ffe8ca3f4b" providerId="ADAL" clId="{FA91606B-3B24-49DC-A24C-20479DCBCA8E}" dt="2023-11-22T11:28:44.477" v="3257" actId="478"/>
          <ac:picMkLst>
            <pc:docMk/>
            <pc:sldMk cId="2012345551" sldId="2147475765"/>
            <ac:picMk id="5" creationId="{E87CF3E8-BD53-18A5-16FD-DEFB31C47E00}"/>
          </ac:picMkLst>
        </pc:picChg>
        <pc:picChg chg="del">
          <ac:chgData name="ALHAMMADI Rayan" userId="2693ed4d-fabb-406d-a744-69ffe8ca3f4b" providerId="ADAL" clId="{FA91606B-3B24-49DC-A24C-20479DCBCA8E}" dt="2023-11-22T11:29:05.500" v="3277" actId="478"/>
          <ac:picMkLst>
            <pc:docMk/>
            <pc:sldMk cId="2012345551" sldId="2147475765"/>
            <ac:picMk id="6" creationId="{9B2DAC41-BA5D-7256-36FB-42444A897B45}"/>
          </ac:picMkLst>
        </pc:picChg>
        <pc:picChg chg="del">
          <ac:chgData name="ALHAMMADI Rayan" userId="2693ed4d-fabb-406d-a744-69ffe8ca3f4b" providerId="ADAL" clId="{FA91606B-3B24-49DC-A24C-20479DCBCA8E}" dt="2023-11-22T11:23:53.597" v="2946" actId="478"/>
          <ac:picMkLst>
            <pc:docMk/>
            <pc:sldMk cId="2012345551" sldId="2147475765"/>
            <ac:picMk id="7" creationId="{96535536-D828-426A-2B37-695D4E14D943}"/>
          </ac:picMkLst>
        </pc:picChg>
        <pc:picChg chg="add mod">
          <ac:chgData name="ALHAMMADI Rayan" userId="2693ed4d-fabb-406d-a744-69ffe8ca3f4b" providerId="ADAL" clId="{FA91606B-3B24-49DC-A24C-20479DCBCA8E}" dt="2023-11-22T11:23:55.001" v="2948" actId="1036"/>
          <ac:picMkLst>
            <pc:docMk/>
            <pc:sldMk cId="2012345551" sldId="2147475765"/>
            <ac:picMk id="13" creationId="{A8D8CFFC-552E-AE04-072C-DC5086DE54F7}"/>
          </ac:picMkLst>
        </pc:picChg>
        <pc:picChg chg="add mod">
          <ac:chgData name="ALHAMMADI Rayan" userId="2693ed4d-fabb-406d-a744-69ffe8ca3f4b" providerId="ADAL" clId="{FA91606B-3B24-49DC-A24C-20479DCBCA8E}" dt="2023-11-22T11:24:38.331" v="2977" actId="1035"/>
          <ac:picMkLst>
            <pc:docMk/>
            <pc:sldMk cId="2012345551" sldId="2147475765"/>
            <ac:picMk id="14" creationId="{1500E067-A6B5-7EA6-3501-06D7E8F8570B}"/>
          </ac:picMkLst>
        </pc:picChg>
        <pc:picChg chg="add mod">
          <ac:chgData name="ALHAMMADI Rayan" userId="2693ed4d-fabb-406d-a744-69ffe8ca3f4b" providerId="ADAL" clId="{FA91606B-3B24-49DC-A24C-20479DCBCA8E}" dt="2023-11-22T11:27:27.281" v="3181" actId="1035"/>
          <ac:picMkLst>
            <pc:docMk/>
            <pc:sldMk cId="2012345551" sldId="2147475765"/>
            <ac:picMk id="18" creationId="{9637DC2B-C0A1-C90D-36FF-A8B50293B1BD}"/>
          </ac:picMkLst>
        </pc:picChg>
        <pc:picChg chg="add mod">
          <ac:chgData name="ALHAMMADI Rayan" userId="2693ed4d-fabb-406d-a744-69ffe8ca3f4b" providerId="ADAL" clId="{FA91606B-3B24-49DC-A24C-20479DCBCA8E}" dt="2023-11-22T11:28:45.895" v="3259" actId="1035"/>
          <ac:picMkLst>
            <pc:docMk/>
            <pc:sldMk cId="2012345551" sldId="2147475765"/>
            <ac:picMk id="19" creationId="{0EE2B29C-9D40-28BC-F85A-001BA6A0ACA6}"/>
          </ac:picMkLst>
        </pc:picChg>
        <pc:picChg chg="add mod">
          <ac:chgData name="ALHAMMADI Rayan" userId="2693ed4d-fabb-406d-a744-69ffe8ca3f4b" providerId="ADAL" clId="{FA91606B-3B24-49DC-A24C-20479DCBCA8E}" dt="2023-11-22T11:29:07.228" v="3279" actId="1036"/>
          <ac:picMkLst>
            <pc:docMk/>
            <pc:sldMk cId="2012345551" sldId="2147475765"/>
            <ac:picMk id="20" creationId="{C3176DCD-3767-D0FE-E2EF-2DEDA0E1F711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34:58.230" v="3550" actId="1035"/>
        <pc:sldMkLst>
          <pc:docMk/>
          <pc:sldMk cId="2406570804" sldId="2147475766"/>
        </pc:sldMkLst>
        <pc:spChg chg="mod">
          <ac:chgData name="ALHAMMADI Rayan" userId="2693ed4d-fabb-406d-a744-69ffe8ca3f4b" providerId="ADAL" clId="{FA91606B-3B24-49DC-A24C-20479DCBCA8E}" dt="2023-11-22T11:29:53.576" v="3289"/>
          <ac:spMkLst>
            <pc:docMk/>
            <pc:sldMk cId="2406570804" sldId="2147475766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1:32:41.083" v="3449" actId="478"/>
          <ac:spMkLst>
            <pc:docMk/>
            <pc:sldMk cId="2406570804" sldId="2147475766"/>
            <ac:spMk id="4" creationId="{F7DC64C3-3A9F-570B-70AC-24E4825ABF1B}"/>
          </ac:spMkLst>
        </pc:spChg>
        <pc:spChg chg="mod">
          <ac:chgData name="ALHAMMADI Rayan" userId="2693ed4d-fabb-406d-a744-69ffe8ca3f4b" providerId="ADAL" clId="{FA91606B-3B24-49DC-A24C-20479DCBCA8E}" dt="2023-11-22T11:31:37.182" v="3399" actId="20577"/>
          <ac:spMkLst>
            <pc:docMk/>
            <pc:sldMk cId="2406570804" sldId="2147475766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32:38.318" v="3448" actId="20577"/>
          <ac:spMkLst>
            <pc:docMk/>
            <pc:sldMk cId="2406570804" sldId="2147475766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31:18.873" v="3374"/>
          <ac:spMkLst>
            <pc:docMk/>
            <pc:sldMk cId="2406570804" sldId="2147475766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30:57.032" v="3364" actId="20577"/>
          <ac:spMkLst>
            <pc:docMk/>
            <pc:sldMk cId="2406570804" sldId="2147475766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31:01.761" v="3370" actId="20577"/>
          <ac:spMkLst>
            <pc:docMk/>
            <pc:sldMk cId="2406570804" sldId="2147475766"/>
            <ac:spMk id="12" creationId="{0C8067A4-281B-8F9B-3460-CD154D474F9D}"/>
          </ac:spMkLst>
        </pc:spChg>
        <pc:spChg chg="mod">
          <ac:chgData name="ALHAMMADI Rayan" userId="2693ed4d-fabb-406d-a744-69ffe8ca3f4b" providerId="ADAL" clId="{FA91606B-3B24-49DC-A24C-20479DCBCA8E}" dt="2023-11-22T11:33:27.871" v="3455" actId="108"/>
          <ac:spMkLst>
            <pc:docMk/>
            <pc:sldMk cId="2406570804" sldId="2147475766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1:33:34.897" v="3457" actId="108"/>
          <ac:spMkLst>
            <pc:docMk/>
            <pc:sldMk cId="2406570804" sldId="2147475766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33:31.620" v="3456" actId="108"/>
          <ac:spMkLst>
            <pc:docMk/>
            <pc:sldMk cId="2406570804" sldId="2147475766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33:24.142" v="3454" actId="108"/>
          <ac:spMkLst>
            <pc:docMk/>
            <pc:sldMk cId="2406570804" sldId="2147475766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33:41.789" v="3460" actId="122"/>
          <ac:spMkLst>
            <pc:docMk/>
            <pc:sldMk cId="2406570804" sldId="2147475766"/>
            <ac:spMk id="219" creationId="{4175EBDF-0019-4C22-0C31-09E1B0ED841D}"/>
          </ac:spMkLst>
        </pc:spChg>
        <pc:picChg chg="add mod">
          <ac:chgData name="ALHAMMADI Rayan" userId="2693ed4d-fabb-406d-a744-69ffe8ca3f4b" providerId="ADAL" clId="{FA91606B-3B24-49DC-A24C-20479DCBCA8E}" dt="2023-11-22T11:34:58.230" v="3550" actId="1035"/>
          <ac:picMkLst>
            <pc:docMk/>
            <pc:sldMk cId="2406570804" sldId="2147475766"/>
            <ac:picMk id="5" creationId="{C1C431B6-5AD4-8C1B-4C07-1BC31336F342}"/>
          </ac:picMkLst>
        </pc:picChg>
        <pc:picChg chg="add mod">
          <ac:chgData name="ALHAMMADI Rayan" userId="2693ed4d-fabb-406d-a744-69ffe8ca3f4b" providerId="ADAL" clId="{FA91606B-3B24-49DC-A24C-20479DCBCA8E}" dt="2023-11-22T11:34:46.496" v="3536" actId="1036"/>
          <ac:picMkLst>
            <pc:docMk/>
            <pc:sldMk cId="2406570804" sldId="2147475766"/>
            <ac:picMk id="6" creationId="{1CDE5F35-AEE1-BC79-CEC9-DBB6BE674D14}"/>
          </ac:picMkLst>
        </pc:picChg>
        <pc:picChg chg="add mod">
          <ac:chgData name="ALHAMMADI Rayan" userId="2693ed4d-fabb-406d-a744-69ffe8ca3f4b" providerId="ADAL" clId="{FA91606B-3B24-49DC-A24C-20479DCBCA8E}" dt="2023-11-22T11:34:34.148" v="3514" actId="1035"/>
          <ac:picMkLst>
            <pc:docMk/>
            <pc:sldMk cId="2406570804" sldId="2147475766"/>
            <ac:picMk id="7" creationId="{C40C0EF1-1440-85AE-390D-88F5DCD409BD}"/>
          </ac:picMkLst>
        </pc:picChg>
        <pc:picChg chg="del">
          <ac:chgData name="ALHAMMADI Rayan" userId="2693ed4d-fabb-406d-a744-69ffe8ca3f4b" providerId="ADAL" clId="{FA91606B-3B24-49DC-A24C-20479DCBCA8E}" dt="2023-11-22T11:34:12.559" v="3476" actId="478"/>
          <ac:picMkLst>
            <pc:docMk/>
            <pc:sldMk cId="2406570804" sldId="2147475766"/>
            <ac:picMk id="13" creationId="{A8D8CFFC-552E-AE04-072C-DC5086DE54F7}"/>
          </ac:picMkLst>
        </pc:picChg>
        <pc:picChg chg="del">
          <ac:chgData name="ALHAMMADI Rayan" userId="2693ed4d-fabb-406d-a744-69ffe8ca3f4b" providerId="ADAL" clId="{FA91606B-3B24-49DC-A24C-20479DCBCA8E}" dt="2023-11-22T11:34:25.029" v="3499" actId="478"/>
          <ac:picMkLst>
            <pc:docMk/>
            <pc:sldMk cId="2406570804" sldId="2147475766"/>
            <ac:picMk id="14" creationId="{1500E067-A6B5-7EA6-3501-06D7E8F8570B}"/>
          </ac:picMkLst>
        </pc:picChg>
        <pc:picChg chg="add mod">
          <ac:chgData name="ALHAMMADI Rayan" userId="2693ed4d-fabb-406d-a744-69ffe8ca3f4b" providerId="ADAL" clId="{FA91606B-3B24-49DC-A24C-20479DCBCA8E}" dt="2023-11-22T11:34:16.136" v="3479" actId="14100"/>
          <ac:picMkLst>
            <pc:docMk/>
            <pc:sldMk cId="2406570804" sldId="2147475766"/>
            <ac:picMk id="15" creationId="{612FDE89-239F-B9A8-D477-FA0CFE99FA4F}"/>
          </ac:picMkLst>
        </pc:picChg>
        <pc:picChg chg="add mod">
          <ac:chgData name="ALHAMMADI Rayan" userId="2693ed4d-fabb-406d-a744-69ffe8ca3f4b" providerId="ADAL" clId="{FA91606B-3B24-49DC-A24C-20479DCBCA8E}" dt="2023-11-22T11:34:26.495" v="3501" actId="1036"/>
          <ac:picMkLst>
            <pc:docMk/>
            <pc:sldMk cId="2406570804" sldId="2147475766"/>
            <ac:picMk id="16" creationId="{D92BA129-BBF8-546A-FC7C-02296832661F}"/>
          </ac:picMkLst>
        </pc:picChg>
        <pc:picChg chg="del">
          <ac:chgData name="ALHAMMADI Rayan" userId="2693ed4d-fabb-406d-a744-69ffe8ca3f4b" providerId="ADAL" clId="{FA91606B-3B24-49DC-A24C-20479DCBCA8E}" dt="2023-11-22T11:34:31.929" v="3511" actId="478"/>
          <ac:picMkLst>
            <pc:docMk/>
            <pc:sldMk cId="2406570804" sldId="2147475766"/>
            <ac:picMk id="18" creationId="{9637DC2B-C0A1-C90D-36FF-A8B50293B1BD}"/>
          </ac:picMkLst>
        </pc:picChg>
        <pc:picChg chg="del">
          <ac:chgData name="ALHAMMADI Rayan" userId="2693ed4d-fabb-406d-a744-69ffe8ca3f4b" providerId="ADAL" clId="{FA91606B-3B24-49DC-A24C-20479DCBCA8E}" dt="2023-11-22T11:34:44.619" v="3534" actId="478"/>
          <ac:picMkLst>
            <pc:docMk/>
            <pc:sldMk cId="2406570804" sldId="2147475766"/>
            <ac:picMk id="19" creationId="{0EE2B29C-9D40-28BC-F85A-001BA6A0ACA6}"/>
          </ac:picMkLst>
        </pc:picChg>
        <pc:picChg chg="del">
          <ac:chgData name="ALHAMMADI Rayan" userId="2693ed4d-fabb-406d-a744-69ffe8ca3f4b" providerId="ADAL" clId="{FA91606B-3B24-49DC-A24C-20479DCBCA8E}" dt="2023-11-22T11:34:51.541" v="3547" actId="478"/>
          <ac:picMkLst>
            <pc:docMk/>
            <pc:sldMk cId="2406570804" sldId="2147475766"/>
            <ac:picMk id="20" creationId="{C3176DCD-3767-D0FE-E2EF-2DEDA0E1F711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1:40:54.894" v="3800" actId="1035"/>
        <pc:sldMkLst>
          <pc:docMk/>
          <pc:sldMk cId="1041505994" sldId="2147475767"/>
        </pc:sldMkLst>
        <pc:spChg chg="mod">
          <ac:chgData name="ALHAMMADI Rayan" userId="2693ed4d-fabb-406d-a744-69ffe8ca3f4b" providerId="ADAL" clId="{FA91606B-3B24-49DC-A24C-20479DCBCA8E}" dt="2023-11-22T11:35:20.228" v="3552"/>
          <ac:spMkLst>
            <pc:docMk/>
            <pc:sldMk cId="1041505994" sldId="2147475767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1:38:32.186" v="3666" actId="478"/>
          <ac:spMkLst>
            <pc:docMk/>
            <pc:sldMk cId="1041505994" sldId="2147475767"/>
            <ac:spMk id="4" creationId="{A0E771DA-F75D-3EF1-1C4B-DC9FD041EFA1}"/>
          </ac:spMkLst>
        </pc:spChg>
        <pc:spChg chg="mod">
          <ac:chgData name="ALHAMMADI Rayan" userId="2693ed4d-fabb-406d-a744-69ffe8ca3f4b" providerId="ADAL" clId="{FA91606B-3B24-49DC-A24C-20479DCBCA8E}" dt="2023-11-22T11:39:11.259" v="3700" actId="20577"/>
          <ac:spMkLst>
            <pc:docMk/>
            <pc:sldMk cId="1041505994" sldId="2147475767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38:29.496" v="3665" actId="20577"/>
          <ac:spMkLst>
            <pc:docMk/>
            <pc:sldMk cId="1041505994" sldId="2147475767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37:44.115" v="3616" actId="20577"/>
          <ac:spMkLst>
            <pc:docMk/>
            <pc:sldMk cId="1041505994" sldId="2147475767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37:53.878" v="3632" actId="20577"/>
          <ac:spMkLst>
            <pc:docMk/>
            <pc:sldMk cId="1041505994" sldId="2147475767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39:30.970" v="3712" actId="27636"/>
          <ac:spMkLst>
            <pc:docMk/>
            <pc:sldMk cId="1041505994" sldId="2147475767"/>
            <ac:spMk id="12" creationId="{0C8067A4-281B-8F9B-3460-CD154D474F9D}"/>
          </ac:spMkLst>
        </pc:spChg>
        <pc:spChg chg="add del mod">
          <ac:chgData name="ALHAMMADI Rayan" userId="2693ed4d-fabb-406d-a744-69ffe8ca3f4b" providerId="ADAL" clId="{FA91606B-3B24-49DC-A24C-20479DCBCA8E}" dt="2023-11-22T11:39:14.156" v="3701" actId="478"/>
          <ac:spMkLst>
            <pc:docMk/>
            <pc:sldMk cId="1041505994" sldId="2147475767"/>
            <ac:spMk id="14" creationId="{3506EAA3-9F42-58BC-39F4-E5B6F61F609B}"/>
          </ac:spMkLst>
        </pc:spChg>
        <pc:spChg chg="mod">
          <ac:chgData name="ALHAMMADI Rayan" userId="2693ed4d-fabb-406d-a744-69ffe8ca3f4b" providerId="ADAL" clId="{FA91606B-3B24-49DC-A24C-20479DCBCA8E}" dt="2023-11-22T11:36:06.432" v="3563" actId="108"/>
          <ac:spMkLst>
            <pc:docMk/>
            <pc:sldMk cId="1041505994" sldId="2147475767"/>
            <ac:spMk id="17" creationId="{EF5CC4A3-1FAE-722D-A225-5944430F318E}"/>
          </ac:spMkLst>
        </pc:spChg>
        <pc:spChg chg="add del mod">
          <ac:chgData name="ALHAMMADI Rayan" userId="2693ed4d-fabb-406d-a744-69ffe8ca3f4b" providerId="ADAL" clId="{FA91606B-3B24-49DC-A24C-20479DCBCA8E}" dt="2023-11-22T11:36:14.700" v="3567" actId="1076"/>
          <ac:spMkLst>
            <pc:docMk/>
            <pc:sldMk cId="1041505994" sldId="2147475767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1:36:22.856" v="3569" actId="108"/>
          <ac:spMkLst>
            <pc:docMk/>
            <pc:sldMk cId="1041505994" sldId="2147475767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36:19.626" v="3568" actId="108"/>
          <ac:spMkLst>
            <pc:docMk/>
            <pc:sldMk cId="1041505994" sldId="2147475767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36:03.917" v="3562" actId="108"/>
          <ac:spMkLst>
            <pc:docMk/>
            <pc:sldMk cId="1041505994" sldId="2147475767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36:35.181" v="3571" actId="108"/>
          <ac:spMkLst>
            <pc:docMk/>
            <pc:sldMk cId="1041505994" sldId="2147475767"/>
            <ac:spMk id="219" creationId="{4175EBDF-0019-4C22-0C31-09E1B0ED841D}"/>
          </ac:spMkLst>
        </pc:spChg>
        <pc:picChg chg="del">
          <ac:chgData name="ALHAMMADI Rayan" userId="2693ed4d-fabb-406d-a744-69ffe8ca3f4b" providerId="ADAL" clId="{FA91606B-3B24-49DC-A24C-20479DCBCA8E}" dt="2023-11-22T11:40:53.272" v="3798" actId="478"/>
          <ac:picMkLst>
            <pc:docMk/>
            <pc:sldMk cId="1041505994" sldId="2147475767"/>
            <ac:picMk id="5" creationId="{C1C431B6-5AD4-8C1B-4C07-1BC31336F342}"/>
          </ac:picMkLst>
        </pc:picChg>
        <pc:picChg chg="del">
          <ac:chgData name="ALHAMMADI Rayan" userId="2693ed4d-fabb-406d-a744-69ffe8ca3f4b" providerId="ADAL" clId="{FA91606B-3B24-49DC-A24C-20479DCBCA8E}" dt="2023-11-22T11:40:47.303" v="3786" actId="478"/>
          <ac:picMkLst>
            <pc:docMk/>
            <pc:sldMk cId="1041505994" sldId="2147475767"/>
            <ac:picMk id="6" creationId="{1CDE5F35-AEE1-BC79-CEC9-DBB6BE674D14}"/>
          </ac:picMkLst>
        </pc:picChg>
        <pc:picChg chg="del">
          <ac:chgData name="ALHAMMADI Rayan" userId="2693ed4d-fabb-406d-a744-69ffe8ca3f4b" providerId="ADAL" clId="{FA91606B-3B24-49DC-A24C-20479DCBCA8E}" dt="2023-11-22T11:40:28.297" v="3764" actId="478"/>
          <ac:picMkLst>
            <pc:docMk/>
            <pc:sldMk cId="1041505994" sldId="2147475767"/>
            <ac:picMk id="7" creationId="{C40C0EF1-1440-85AE-390D-88F5DCD409BD}"/>
          </ac:picMkLst>
        </pc:picChg>
        <pc:picChg chg="del">
          <ac:chgData name="ALHAMMADI Rayan" userId="2693ed4d-fabb-406d-a744-69ffe8ca3f4b" providerId="ADAL" clId="{FA91606B-3B24-49DC-A24C-20479DCBCA8E}" dt="2023-11-22T11:40:02.471" v="3729" actId="478"/>
          <ac:picMkLst>
            <pc:docMk/>
            <pc:sldMk cId="1041505994" sldId="2147475767"/>
            <ac:picMk id="15" creationId="{612FDE89-239F-B9A8-D477-FA0CFE99FA4F}"/>
          </ac:picMkLst>
        </pc:picChg>
        <pc:picChg chg="del">
          <ac:chgData name="ALHAMMADI Rayan" userId="2693ed4d-fabb-406d-a744-69ffe8ca3f4b" providerId="ADAL" clId="{FA91606B-3B24-49DC-A24C-20479DCBCA8E}" dt="2023-11-22T11:40:12.147" v="3749" actId="478"/>
          <ac:picMkLst>
            <pc:docMk/>
            <pc:sldMk cId="1041505994" sldId="2147475767"/>
            <ac:picMk id="16" creationId="{D92BA129-BBF8-546A-FC7C-02296832661F}"/>
          </ac:picMkLst>
        </pc:picChg>
        <pc:picChg chg="add mod">
          <ac:chgData name="ALHAMMADI Rayan" userId="2693ed4d-fabb-406d-a744-69ffe8ca3f4b" providerId="ADAL" clId="{FA91606B-3B24-49DC-A24C-20479DCBCA8E}" dt="2023-11-22T11:40:30.685" v="3767" actId="1035"/>
          <ac:picMkLst>
            <pc:docMk/>
            <pc:sldMk cId="1041505994" sldId="2147475767"/>
            <ac:picMk id="18" creationId="{158193C8-07F0-BEF1-692D-B7BDD2535485}"/>
          </ac:picMkLst>
        </pc:picChg>
        <pc:picChg chg="add mod">
          <ac:chgData name="ALHAMMADI Rayan" userId="2693ed4d-fabb-406d-a744-69ffe8ca3f4b" providerId="ADAL" clId="{FA91606B-3B24-49DC-A24C-20479DCBCA8E}" dt="2023-11-22T11:40:54.894" v="3800" actId="1035"/>
          <ac:picMkLst>
            <pc:docMk/>
            <pc:sldMk cId="1041505994" sldId="2147475767"/>
            <ac:picMk id="19" creationId="{2076FDDE-3E3B-ACA1-C0C7-08893A0C0EDF}"/>
          </ac:picMkLst>
        </pc:picChg>
        <pc:picChg chg="add mod">
          <ac:chgData name="ALHAMMADI Rayan" userId="2693ed4d-fabb-406d-a744-69ffe8ca3f4b" providerId="ADAL" clId="{FA91606B-3B24-49DC-A24C-20479DCBCA8E}" dt="2023-11-22T11:40:48.645" v="3788" actId="1035"/>
          <ac:picMkLst>
            <pc:docMk/>
            <pc:sldMk cId="1041505994" sldId="2147475767"/>
            <ac:picMk id="20" creationId="{F6F11871-9525-6A9B-9395-E85A07A8C2EA}"/>
          </ac:picMkLst>
        </pc:picChg>
        <pc:picChg chg="add mod">
          <ac:chgData name="ALHAMMADI Rayan" userId="2693ed4d-fabb-406d-a744-69ffe8ca3f4b" providerId="ADAL" clId="{FA91606B-3B24-49DC-A24C-20479DCBCA8E}" dt="2023-11-22T11:40:03.857" v="3731" actId="1036"/>
          <ac:picMkLst>
            <pc:docMk/>
            <pc:sldMk cId="1041505994" sldId="2147475767"/>
            <ac:picMk id="21" creationId="{EFBAA63E-9D07-0884-A0CA-87D64CB45ADA}"/>
          </ac:picMkLst>
        </pc:picChg>
        <pc:picChg chg="add mod">
          <ac:chgData name="ALHAMMADI Rayan" userId="2693ed4d-fabb-406d-a744-69ffe8ca3f4b" providerId="ADAL" clId="{FA91606B-3B24-49DC-A24C-20479DCBCA8E}" dt="2023-11-22T11:40:21.216" v="3752" actId="1036"/>
          <ac:picMkLst>
            <pc:docMk/>
            <pc:sldMk cId="1041505994" sldId="2147475767"/>
            <ac:picMk id="22" creationId="{F29FB826-B528-F664-549A-72DA203ED909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1:42:59.279" v="3836" actId="732"/>
        <pc:sldMkLst>
          <pc:docMk/>
          <pc:sldMk cId="353162098" sldId="2147475768"/>
        </pc:sldMkLst>
        <pc:spChg chg="mod">
          <ac:chgData name="ALHAMMADI Rayan" userId="2693ed4d-fabb-406d-a744-69ffe8ca3f4b" providerId="ADAL" clId="{FA91606B-3B24-49DC-A24C-20479DCBCA8E}" dt="2023-11-22T11:42:08.631" v="3830" actId="20577"/>
          <ac:spMkLst>
            <pc:docMk/>
            <pc:sldMk cId="353162098" sldId="2147475768"/>
            <ac:spMk id="2" creationId="{64EB6FE1-EAE6-401C-773A-949BA478E308}"/>
          </ac:spMkLst>
        </pc:spChg>
        <pc:spChg chg="mod">
          <ac:chgData name="ALHAMMADI Rayan" userId="2693ed4d-fabb-406d-a744-69ffe8ca3f4b" providerId="ADAL" clId="{FA91606B-3B24-49DC-A24C-20479DCBCA8E}" dt="2023-11-22T11:42:17.715" v="3831" actId="20577"/>
          <ac:spMkLst>
            <pc:docMk/>
            <pc:sldMk cId="353162098" sldId="2147475768"/>
            <ac:spMk id="3" creationId="{68F6935B-1338-EA57-D398-27821FE3E888}"/>
          </ac:spMkLst>
        </pc:spChg>
        <pc:picChg chg="add mod modCrop">
          <ac:chgData name="ALHAMMADI Rayan" userId="2693ed4d-fabb-406d-a744-69ffe8ca3f4b" providerId="ADAL" clId="{FA91606B-3B24-49DC-A24C-20479DCBCA8E}" dt="2023-11-22T11:42:59.279" v="3836" actId="732"/>
          <ac:picMkLst>
            <pc:docMk/>
            <pc:sldMk cId="353162098" sldId="2147475768"/>
            <ac:picMk id="4" creationId="{E2BB7A1A-0AEA-9CFE-CF64-8A5302F5C13A}"/>
          </ac:picMkLst>
        </pc:picChg>
        <pc:picChg chg="del">
          <ac:chgData name="ALHAMMADI Rayan" userId="2693ed4d-fabb-406d-a744-69ffe8ca3f4b" providerId="ADAL" clId="{FA91606B-3B24-49DC-A24C-20479DCBCA8E}" dt="2023-11-22T11:42:42.428" v="3832" actId="478"/>
          <ac:picMkLst>
            <pc:docMk/>
            <pc:sldMk cId="353162098" sldId="2147475768"/>
            <ac:picMk id="5" creationId="{79B131AE-1F6E-D1AA-5EDA-CFB4069441B5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1:53:29.704" v="4068" actId="1036"/>
        <pc:sldMkLst>
          <pc:docMk/>
          <pc:sldMk cId="1646901876" sldId="2147475769"/>
        </pc:sldMkLst>
        <pc:spChg chg="mod">
          <ac:chgData name="ALHAMMADI Rayan" userId="2693ed4d-fabb-406d-a744-69ffe8ca3f4b" providerId="ADAL" clId="{FA91606B-3B24-49DC-A24C-20479DCBCA8E}" dt="2023-11-22T11:48:31.510" v="3929" actId="20577"/>
          <ac:spMkLst>
            <pc:docMk/>
            <pc:sldMk cId="1646901876" sldId="2147475769"/>
            <ac:spMk id="2" creationId="{ABFDC625-BF54-CBBF-38E1-A5F6E0AC325B}"/>
          </ac:spMkLst>
        </pc:spChg>
        <pc:spChg chg="add mod">
          <ac:chgData name="ALHAMMADI Rayan" userId="2693ed4d-fabb-406d-a744-69ffe8ca3f4b" providerId="ADAL" clId="{FA91606B-3B24-49DC-A24C-20479DCBCA8E}" dt="2023-11-22T11:48:09.958" v="3923" actId="207"/>
          <ac:spMkLst>
            <pc:docMk/>
            <pc:sldMk cId="1646901876" sldId="2147475769"/>
            <ac:spMk id="3" creationId="{71795E0C-E439-DE49-5C97-D51739692E36}"/>
          </ac:spMkLst>
        </pc:spChg>
        <pc:spChg chg="mod">
          <ac:chgData name="ALHAMMADI Rayan" userId="2693ed4d-fabb-406d-a744-69ffe8ca3f4b" providerId="ADAL" clId="{FA91606B-3B24-49DC-A24C-20479DCBCA8E}" dt="2023-11-22T11:50:28.135" v="3989" actId="14100"/>
          <ac:spMkLst>
            <pc:docMk/>
            <pc:sldMk cId="1646901876" sldId="2147475769"/>
            <ac:spMk id="8" creationId="{DEBB71CE-25CA-658A-01A0-44A1D7CF1CEF}"/>
          </ac:spMkLst>
        </pc:spChg>
        <pc:spChg chg="mod">
          <ac:chgData name="ALHAMMADI Rayan" userId="2693ed4d-fabb-406d-a744-69ffe8ca3f4b" providerId="ADAL" clId="{FA91606B-3B24-49DC-A24C-20479DCBCA8E}" dt="2023-11-22T11:49:57.550" v="3972" actId="1036"/>
          <ac:spMkLst>
            <pc:docMk/>
            <pc:sldMk cId="1646901876" sldId="2147475769"/>
            <ac:spMk id="9" creationId="{B07FF10E-0EF3-FED2-2EA4-2B1CBC78D00D}"/>
          </ac:spMkLst>
        </pc:spChg>
        <pc:spChg chg="mod">
          <ac:chgData name="ALHAMMADI Rayan" userId="2693ed4d-fabb-406d-a744-69ffe8ca3f4b" providerId="ADAL" clId="{FA91606B-3B24-49DC-A24C-20479DCBCA8E}" dt="2023-11-22T11:49:25.427" v="3955"/>
          <ac:spMkLst>
            <pc:docMk/>
            <pc:sldMk cId="1646901876" sldId="2147475769"/>
            <ac:spMk id="10" creationId="{CBC8DD79-469A-CB65-73DF-84F1840DCC3E}"/>
          </ac:spMkLst>
        </pc:spChg>
        <pc:spChg chg="mod">
          <ac:chgData name="ALHAMMADI Rayan" userId="2693ed4d-fabb-406d-a744-69ffe8ca3f4b" providerId="ADAL" clId="{FA91606B-3B24-49DC-A24C-20479DCBCA8E}" dt="2023-11-22T11:50:10.526" v="3981" actId="14100"/>
          <ac:spMkLst>
            <pc:docMk/>
            <pc:sldMk cId="1646901876" sldId="2147475769"/>
            <ac:spMk id="11" creationId="{2C29A5C5-0D2D-1A1F-57C8-FD7B1261DE95}"/>
          </ac:spMkLst>
        </pc:spChg>
        <pc:spChg chg="mod">
          <ac:chgData name="ALHAMMADI Rayan" userId="2693ed4d-fabb-406d-a744-69ffe8ca3f4b" providerId="ADAL" clId="{FA91606B-3B24-49DC-A24C-20479DCBCA8E}" dt="2023-11-22T11:50:21.303" v="3987" actId="14100"/>
          <ac:spMkLst>
            <pc:docMk/>
            <pc:sldMk cId="1646901876" sldId="2147475769"/>
            <ac:spMk id="12" creationId="{0C8067A4-281B-8F9B-3460-CD154D474F9D}"/>
          </ac:spMkLst>
        </pc:spChg>
        <pc:spChg chg="mod">
          <ac:chgData name="ALHAMMADI Rayan" userId="2693ed4d-fabb-406d-a744-69ffe8ca3f4b" providerId="ADAL" clId="{FA91606B-3B24-49DC-A24C-20479DCBCA8E}" dt="2023-11-22T11:51:31.713" v="3998" actId="122"/>
          <ac:spMkLst>
            <pc:docMk/>
            <pc:sldMk cId="1646901876" sldId="2147475769"/>
            <ac:spMk id="17" creationId="{EF5CC4A3-1FAE-722D-A225-5944430F318E}"/>
          </ac:spMkLst>
        </pc:spChg>
        <pc:spChg chg="del">
          <ac:chgData name="ALHAMMADI Rayan" userId="2693ed4d-fabb-406d-a744-69ffe8ca3f4b" providerId="ADAL" clId="{FA91606B-3B24-49DC-A24C-20479DCBCA8E}" dt="2023-11-22T11:48:01.549" v="3921" actId="478"/>
          <ac:spMkLst>
            <pc:docMk/>
            <pc:sldMk cId="1646901876" sldId="2147475769"/>
            <ac:spMk id="204" creationId="{092A4928-5AE6-48C6-B2AF-58EB59CF34BC}"/>
          </ac:spMkLst>
        </pc:spChg>
        <pc:spChg chg="ord">
          <ac:chgData name="ALHAMMADI Rayan" userId="2693ed4d-fabb-406d-a744-69ffe8ca3f4b" providerId="ADAL" clId="{FA91606B-3B24-49DC-A24C-20479DCBCA8E}" dt="2023-11-22T11:53:09.316" v="4041" actId="167"/>
          <ac:spMkLst>
            <pc:docMk/>
            <pc:sldMk cId="1646901876" sldId="2147475769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1:50:45.763" v="3992" actId="122"/>
          <ac:spMkLst>
            <pc:docMk/>
            <pc:sldMk cId="1646901876" sldId="2147475769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51:05.804" v="3995" actId="122"/>
          <ac:spMkLst>
            <pc:docMk/>
            <pc:sldMk cId="1646901876" sldId="2147475769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51:49.492" v="4000" actId="108"/>
          <ac:spMkLst>
            <pc:docMk/>
            <pc:sldMk cId="1646901876" sldId="2147475769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52:01.491" v="4002" actId="108"/>
          <ac:spMkLst>
            <pc:docMk/>
            <pc:sldMk cId="1646901876" sldId="2147475769"/>
            <ac:spMk id="219" creationId="{4175EBDF-0019-4C22-0C31-09E1B0ED841D}"/>
          </ac:spMkLst>
        </pc:spChg>
        <pc:picChg chg="add mod">
          <ac:chgData name="ALHAMMADI Rayan" userId="2693ed4d-fabb-406d-a744-69ffe8ca3f4b" providerId="ADAL" clId="{FA91606B-3B24-49DC-A24C-20479DCBCA8E}" dt="2023-11-22T11:53:24.527" v="4062" actId="1035"/>
          <ac:picMkLst>
            <pc:docMk/>
            <pc:sldMk cId="1646901876" sldId="2147475769"/>
            <ac:picMk id="4" creationId="{D9D87310-A452-7C7D-FB93-3BE9E4823C73}"/>
          </ac:picMkLst>
        </pc:picChg>
        <pc:picChg chg="add mod ord">
          <ac:chgData name="ALHAMMADI Rayan" userId="2693ed4d-fabb-406d-a744-69ffe8ca3f4b" providerId="ADAL" clId="{FA91606B-3B24-49DC-A24C-20479DCBCA8E}" dt="2023-11-22T11:52:56.678" v="4024" actId="167"/>
          <ac:picMkLst>
            <pc:docMk/>
            <pc:sldMk cId="1646901876" sldId="2147475769"/>
            <ac:picMk id="5" creationId="{47C4B56F-401B-7E1F-8D5F-7769162BC60D}"/>
          </ac:picMkLst>
        </pc:picChg>
        <pc:picChg chg="add mod ord">
          <ac:chgData name="ALHAMMADI Rayan" userId="2693ed4d-fabb-406d-a744-69ffe8ca3f4b" providerId="ADAL" clId="{FA91606B-3B24-49DC-A24C-20479DCBCA8E}" dt="2023-11-22T11:53:14.745" v="4046" actId="167"/>
          <ac:picMkLst>
            <pc:docMk/>
            <pc:sldMk cId="1646901876" sldId="2147475769"/>
            <ac:picMk id="6" creationId="{564BB9F9-6358-7834-0F69-DD004573F729}"/>
          </ac:picMkLst>
        </pc:picChg>
        <pc:picChg chg="add mod">
          <ac:chgData name="ALHAMMADI Rayan" userId="2693ed4d-fabb-406d-a744-69ffe8ca3f4b" providerId="ADAL" clId="{FA91606B-3B24-49DC-A24C-20479DCBCA8E}" dt="2023-11-22T11:53:29.704" v="4068" actId="1036"/>
          <ac:picMkLst>
            <pc:docMk/>
            <pc:sldMk cId="1646901876" sldId="2147475769"/>
            <ac:picMk id="7" creationId="{9C4C5FC8-90E7-9476-BF7C-F042204F1CBC}"/>
          </ac:picMkLst>
        </pc:picChg>
        <pc:picChg chg="add mod ord">
          <ac:chgData name="ALHAMMADI Rayan" userId="2693ed4d-fabb-406d-a744-69ffe8ca3f4b" providerId="ADAL" clId="{FA91606B-3B24-49DC-A24C-20479DCBCA8E}" dt="2023-11-22T11:53:05.963" v="4039" actId="167"/>
          <ac:picMkLst>
            <pc:docMk/>
            <pc:sldMk cId="1646901876" sldId="2147475769"/>
            <ac:picMk id="13" creationId="{EE5A5F17-932E-72DB-F5B3-03DA01EC9E2C}"/>
          </ac:picMkLst>
        </pc:picChg>
        <pc:picChg chg="del">
          <ac:chgData name="ALHAMMADI Rayan" userId="2693ed4d-fabb-406d-a744-69ffe8ca3f4b" providerId="ADAL" clId="{FA91606B-3B24-49DC-A24C-20479DCBCA8E}" dt="2023-11-22T11:53:15.780" v="4047" actId="478"/>
          <ac:picMkLst>
            <pc:docMk/>
            <pc:sldMk cId="1646901876" sldId="2147475769"/>
            <ac:picMk id="18" creationId="{158193C8-07F0-BEF1-692D-B7BDD2535485}"/>
          </ac:picMkLst>
        </pc:picChg>
        <pc:picChg chg="del">
          <ac:chgData name="ALHAMMADI Rayan" userId="2693ed4d-fabb-406d-a744-69ffe8ca3f4b" providerId="ADAL" clId="{FA91606B-3B24-49DC-A24C-20479DCBCA8E}" dt="2023-11-22T11:53:29.037" v="4067" actId="478"/>
          <ac:picMkLst>
            <pc:docMk/>
            <pc:sldMk cId="1646901876" sldId="2147475769"/>
            <ac:picMk id="19" creationId="{2076FDDE-3E3B-ACA1-C0C7-08893A0C0EDF}"/>
          </ac:picMkLst>
        </pc:picChg>
        <pc:picChg chg="del">
          <ac:chgData name="ALHAMMADI Rayan" userId="2693ed4d-fabb-406d-a744-69ffe8ca3f4b" providerId="ADAL" clId="{FA91606B-3B24-49DC-A24C-20479DCBCA8E}" dt="2023-11-22T11:53:23.540" v="4061" actId="478"/>
          <ac:picMkLst>
            <pc:docMk/>
            <pc:sldMk cId="1646901876" sldId="2147475769"/>
            <ac:picMk id="20" creationId="{F6F11871-9525-6A9B-9395-E85A07A8C2EA}"/>
          </ac:picMkLst>
        </pc:picChg>
        <pc:picChg chg="del">
          <ac:chgData name="ALHAMMADI Rayan" userId="2693ed4d-fabb-406d-a744-69ffe8ca3f4b" providerId="ADAL" clId="{FA91606B-3B24-49DC-A24C-20479DCBCA8E}" dt="2023-11-22T11:52:57.727" v="4025" actId="478"/>
          <ac:picMkLst>
            <pc:docMk/>
            <pc:sldMk cId="1646901876" sldId="2147475769"/>
            <ac:picMk id="21" creationId="{EFBAA63E-9D07-0884-A0CA-87D64CB45ADA}"/>
          </ac:picMkLst>
        </pc:picChg>
        <pc:picChg chg="del">
          <ac:chgData name="ALHAMMADI Rayan" userId="2693ed4d-fabb-406d-a744-69ffe8ca3f4b" providerId="ADAL" clId="{FA91606B-3B24-49DC-A24C-20479DCBCA8E}" dt="2023-11-22T11:53:07.118" v="4040" actId="478"/>
          <ac:picMkLst>
            <pc:docMk/>
            <pc:sldMk cId="1646901876" sldId="2147475769"/>
            <ac:picMk id="22" creationId="{F29FB826-B528-F664-549A-72DA203ED909}"/>
          </ac:picMkLst>
        </pc:picChg>
      </pc:sldChg>
      <pc:sldChg chg="addSp delSp modSp add mod ord">
        <pc:chgData name="ALHAMMADI Rayan" userId="2693ed4d-fabb-406d-a744-69ffe8ca3f4b" providerId="ADAL" clId="{FA91606B-3B24-49DC-A24C-20479DCBCA8E}" dt="2023-11-22T12:00:58.246" v="4357" actId="1035"/>
        <pc:sldMkLst>
          <pc:docMk/>
          <pc:sldMk cId="953422734" sldId="2147475770"/>
        </pc:sldMkLst>
        <pc:spChg chg="mod">
          <ac:chgData name="ALHAMMADI Rayan" userId="2693ed4d-fabb-406d-a744-69ffe8ca3f4b" providerId="ADAL" clId="{FA91606B-3B24-49DC-A24C-20479DCBCA8E}" dt="2023-11-22T11:53:54.896" v="4071"/>
          <ac:spMkLst>
            <pc:docMk/>
            <pc:sldMk cId="953422734" sldId="2147475770"/>
            <ac:spMk id="2" creationId="{ABFDC625-BF54-CBBF-38E1-A5F6E0AC325B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8" creationId="{DEBB71CE-25CA-658A-01A0-44A1D7CF1CEF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9" creationId="{B07FF10E-0EF3-FED2-2EA4-2B1CBC78D00D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10" creationId="{CBC8DD79-469A-CB65-73DF-84F1840DCC3E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11" creationId="{2C29A5C5-0D2D-1A1F-57C8-FD7B1261DE95}"/>
          </ac:spMkLst>
        </pc:spChg>
        <pc:spChg chg="del">
          <ac:chgData name="ALHAMMADI Rayan" userId="2693ed4d-fabb-406d-a744-69ffe8ca3f4b" providerId="ADAL" clId="{FA91606B-3B24-49DC-A24C-20479DCBCA8E}" dt="2023-11-22T11:54:01.653" v="4072" actId="478"/>
          <ac:spMkLst>
            <pc:docMk/>
            <pc:sldMk cId="953422734" sldId="2147475770"/>
            <ac:spMk id="12" creationId="{0C8067A4-281B-8F9B-3460-CD154D474F9D}"/>
          </ac:spMkLst>
        </pc:spChg>
        <pc:spChg chg="add mod">
          <ac:chgData name="ALHAMMADI Rayan" userId="2693ed4d-fabb-406d-a744-69ffe8ca3f4b" providerId="ADAL" clId="{FA91606B-3B24-49DC-A24C-20479DCBCA8E}" dt="2023-11-22T11:54:39.369" v="4095" actId="20577"/>
          <ac:spMkLst>
            <pc:docMk/>
            <pc:sldMk cId="953422734" sldId="2147475770"/>
            <ac:spMk id="14" creationId="{7DEFABDC-6F19-404C-552E-387BD20330E1}"/>
          </ac:spMkLst>
        </pc:spChg>
        <pc:spChg chg="add mod">
          <ac:chgData name="ALHAMMADI Rayan" userId="2693ed4d-fabb-406d-a744-69ffe8ca3f4b" providerId="ADAL" clId="{FA91606B-3B24-49DC-A24C-20479DCBCA8E}" dt="2023-11-22T11:56:09.666" v="4170" actId="27636"/>
          <ac:spMkLst>
            <pc:docMk/>
            <pc:sldMk cId="953422734" sldId="2147475770"/>
            <ac:spMk id="15" creationId="{324560F4-B294-EAD9-813B-E2B3F1F6F9A6}"/>
          </ac:spMkLst>
        </pc:spChg>
        <pc:spChg chg="add mod">
          <ac:chgData name="ALHAMMADI Rayan" userId="2693ed4d-fabb-406d-a744-69ffe8ca3f4b" providerId="ADAL" clId="{FA91606B-3B24-49DC-A24C-20479DCBCA8E}" dt="2023-11-22T11:55:37.782" v="4140" actId="20577"/>
          <ac:spMkLst>
            <pc:docMk/>
            <pc:sldMk cId="953422734" sldId="2147475770"/>
            <ac:spMk id="16" creationId="{F493C5A3-FA7D-1EF5-2430-64D295E9AECF}"/>
          </ac:spMkLst>
        </pc:spChg>
        <pc:spChg chg="mod">
          <ac:chgData name="ALHAMMADI Rayan" userId="2693ed4d-fabb-406d-a744-69ffe8ca3f4b" providerId="ADAL" clId="{FA91606B-3B24-49DC-A24C-20479DCBCA8E}" dt="2023-11-22T11:59:41.944" v="4267" actId="108"/>
          <ac:spMkLst>
            <pc:docMk/>
            <pc:sldMk cId="953422734" sldId="2147475770"/>
            <ac:spMk id="17" creationId="{EF5CC4A3-1FAE-722D-A225-5944430F318E}"/>
          </ac:spMkLst>
        </pc:spChg>
        <pc:spChg chg="add mod">
          <ac:chgData name="ALHAMMADI Rayan" userId="2693ed4d-fabb-406d-a744-69ffe8ca3f4b" providerId="ADAL" clId="{FA91606B-3B24-49DC-A24C-20479DCBCA8E}" dt="2023-11-22T11:56:27.124" v="4201" actId="20577"/>
          <ac:spMkLst>
            <pc:docMk/>
            <pc:sldMk cId="953422734" sldId="2147475770"/>
            <ac:spMk id="18" creationId="{C4B543E6-EE9F-66EC-4BE2-73B03544F05D}"/>
          </ac:spMkLst>
        </pc:spChg>
        <pc:spChg chg="add mod">
          <ac:chgData name="ALHAMMADI Rayan" userId="2693ed4d-fabb-406d-a744-69ffe8ca3f4b" providerId="ADAL" clId="{FA91606B-3B24-49DC-A24C-20479DCBCA8E}" dt="2023-11-22T11:56:53.777" v="4235" actId="20577"/>
          <ac:spMkLst>
            <pc:docMk/>
            <pc:sldMk cId="953422734" sldId="2147475770"/>
            <ac:spMk id="19" creationId="{5CE1EBC4-9E83-19D3-6847-8871FC861E7A}"/>
          </ac:spMkLst>
        </pc:spChg>
        <pc:spChg chg="add del mod">
          <ac:chgData name="ALHAMMADI Rayan" userId="2693ed4d-fabb-406d-a744-69ffe8ca3f4b" providerId="ADAL" clId="{FA91606B-3B24-49DC-A24C-20479DCBCA8E}" dt="2023-11-22T11:56:14.626" v="4171" actId="478"/>
          <ac:spMkLst>
            <pc:docMk/>
            <pc:sldMk cId="953422734" sldId="2147475770"/>
            <ac:spMk id="20" creationId="{223C9801-E09D-A0DB-AE3D-389898270580}"/>
          </ac:spMkLst>
        </pc:spChg>
        <pc:spChg chg="add del mod">
          <ac:chgData name="ALHAMMADI Rayan" userId="2693ed4d-fabb-406d-a744-69ffe8ca3f4b" providerId="ADAL" clId="{FA91606B-3B24-49DC-A24C-20479DCBCA8E}" dt="2023-11-22T11:56:31.776" v="4202" actId="478"/>
          <ac:spMkLst>
            <pc:docMk/>
            <pc:sldMk cId="953422734" sldId="2147475770"/>
            <ac:spMk id="21" creationId="{6C2DA5D3-F037-F303-3EA4-31F6B37A89FA}"/>
          </ac:spMkLst>
        </pc:spChg>
        <pc:spChg chg="add del mod">
          <ac:chgData name="ALHAMMADI Rayan" userId="2693ed4d-fabb-406d-a744-69ffe8ca3f4b" providerId="ADAL" clId="{FA91606B-3B24-49DC-A24C-20479DCBCA8E}" dt="2023-11-22T11:56:56.322" v="4236" actId="478"/>
          <ac:spMkLst>
            <pc:docMk/>
            <pc:sldMk cId="953422734" sldId="2147475770"/>
            <ac:spMk id="22" creationId="{2B19FECD-D9C7-2563-2E8A-B50355CFE625}"/>
          </ac:spMkLst>
        </pc:spChg>
        <pc:spChg chg="mod">
          <ac:chgData name="ALHAMMADI Rayan" userId="2693ed4d-fabb-406d-a744-69ffe8ca3f4b" providerId="ADAL" clId="{FA91606B-3B24-49DC-A24C-20479DCBCA8E}" dt="2023-11-22T11:58:50.104" v="4251" actId="1076"/>
          <ac:spMkLst>
            <pc:docMk/>
            <pc:sldMk cId="953422734" sldId="2147475770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1:58:57.411" v="4253" actId="108"/>
          <ac:spMkLst>
            <pc:docMk/>
            <pc:sldMk cId="953422734" sldId="2147475770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1:59:00.547" v="4254" actId="108"/>
          <ac:spMkLst>
            <pc:docMk/>
            <pc:sldMk cId="953422734" sldId="2147475770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1:59:45.499" v="4268" actId="108"/>
          <ac:spMkLst>
            <pc:docMk/>
            <pc:sldMk cId="953422734" sldId="2147475770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1:59:48.739" v="4269" actId="108"/>
          <ac:spMkLst>
            <pc:docMk/>
            <pc:sldMk cId="953422734" sldId="2147475770"/>
            <ac:spMk id="219" creationId="{4175EBDF-0019-4C22-0C31-09E1B0ED841D}"/>
          </ac:spMkLst>
        </pc:spChg>
        <pc:picChg chg="del">
          <ac:chgData name="ALHAMMADI Rayan" userId="2693ed4d-fabb-406d-a744-69ffe8ca3f4b" providerId="ADAL" clId="{FA91606B-3B24-49DC-A24C-20479DCBCA8E}" dt="2023-11-22T12:00:27.946" v="4304" actId="478"/>
          <ac:picMkLst>
            <pc:docMk/>
            <pc:sldMk cId="953422734" sldId="2147475770"/>
            <ac:picMk id="4" creationId="{D9D87310-A452-7C7D-FB93-3BE9E4823C73}"/>
          </ac:picMkLst>
        </pc:picChg>
        <pc:picChg chg="del mod">
          <ac:chgData name="ALHAMMADI Rayan" userId="2693ed4d-fabb-406d-a744-69ffe8ca3f4b" providerId="ADAL" clId="{FA91606B-3B24-49DC-A24C-20479DCBCA8E}" dt="2023-11-22T12:00:56.523" v="4354" actId="478"/>
          <ac:picMkLst>
            <pc:docMk/>
            <pc:sldMk cId="953422734" sldId="2147475770"/>
            <ac:picMk id="5" creationId="{47C4B56F-401B-7E1F-8D5F-7769162BC60D}"/>
          </ac:picMkLst>
        </pc:picChg>
        <pc:picChg chg="del mod">
          <ac:chgData name="ALHAMMADI Rayan" userId="2693ed4d-fabb-406d-a744-69ffe8ca3f4b" providerId="ADAL" clId="{FA91606B-3B24-49DC-A24C-20479DCBCA8E}" dt="2023-11-22T12:00:35.536" v="4316" actId="478"/>
          <ac:picMkLst>
            <pc:docMk/>
            <pc:sldMk cId="953422734" sldId="2147475770"/>
            <ac:picMk id="6" creationId="{564BB9F9-6358-7834-0F69-DD004573F729}"/>
          </ac:picMkLst>
        </pc:picChg>
        <pc:picChg chg="del">
          <ac:chgData name="ALHAMMADI Rayan" userId="2693ed4d-fabb-406d-a744-69ffe8ca3f4b" providerId="ADAL" clId="{FA91606B-3B24-49DC-A24C-20479DCBCA8E}" dt="2023-11-22T12:00:15.487" v="4282" actId="478"/>
          <ac:picMkLst>
            <pc:docMk/>
            <pc:sldMk cId="953422734" sldId="2147475770"/>
            <ac:picMk id="7" creationId="{9C4C5FC8-90E7-9476-BF7C-F042204F1CBC}"/>
          </ac:picMkLst>
        </pc:picChg>
        <pc:picChg chg="del">
          <ac:chgData name="ALHAMMADI Rayan" userId="2693ed4d-fabb-406d-a744-69ffe8ca3f4b" providerId="ADAL" clId="{FA91606B-3B24-49DC-A24C-20479DCBCA8E}" dt="2023-11-22T12:00:44.276" v="4339" actId="478"/>
          <ac:picMkLst>
            <pc:docMk/>
            <pc:sldMk cId="953422734" sldId="2147475770"/>
            <ac:picMk id="13" creationId="{EE5A5F17-932E-72DB-F5B3-03DA01EC9E2C}"/>
          </ac:picMkLst>
        </pc:picChg>
        <pc:picChg chg="add mod">
          <ac:chgData name="ALHAMMADI Rayan" userId="2693ed4d-fabb-406d-a744-69ffe8ca3f4b" providerId="ADAL" clId="{FA91606B-3B24-49DC-A24C-20479DCBCA8E}" dt="2023-11-22T12:00:36.970" v="4318" actId="1035"/>
          <ac:picMkLst>
            <pc:docMk/>
            <pc:sldMk cId="953422734" sldId="2147475770"/>
            <ac:picMk id="23" creationId="{98DF26A7-C4BB-705C-3AF2-E90F1CB7AD70}"/>
          </ac:picMkLst>
        </pc:picChg>
        <pc:picChg chg="add mod">
          <ac:chgData name="ALHAMMADI Rayan" userId="2693ed4d-fabb-406d-a744-69ffe8ca3f4b" providerId="ADAL" clId="{FA91606B-3B24-49DC-A24C-20479DCBCA8E}" dt="2023-11-22T12:00:29.385" v="4306" actId="1035"/>
          <ac:picMkLst>
            <pc:docMk/>
            <pc:sldMk cId="953422734" sldId="2147475770"/>
            <ac:picMk id="24" creationId="{53891A28-E563-69B4-FE5E-252AB81E63CA}"/>
          </ac:picMkLst>
        </pc:picChg>
        <pc:picChg chg="add mod">
          <ac:chgData name="ALHAMMADI Rayan" userId="2693ed4d-fabb-406d-a744-69ffe8ca3f4b" providerId="ADAL" clId="{FA91606B-3B24-49DC-A24C-20479DCBCA8E}" dt="2023-11-22T12:00:17.710" v="4284" actId="1035"/>
          <ac:picMkLst>
            <pc:docMk/>
            <pc:sldMk cId="953422734" sldId="2147475770"/>
            <ac:picMk id="25" creationId="{A893413C-9836-B257-3754-67A577DF394B}"/>
          </ac:picMkLst>
        </pc:picChg>
        <pc:picChg chg="add mod">
          <ac:chgData name="ALHAMMADI Rayan" userId="2693ed4d-fabb-406d-a744-69ffe8ca3f4b" providerId="ADAL" clId="{FA91606B-3B24-49DC-A24C-20479DCBCA8E}" dt="2023-11-22T12:00:58.246" v="4357" actId="1035"/>
          <ac:picMkLst>
            <pc:docMk/>
            <pc:sldMk cId="953422734" sldId="2147475770"/>
            <ac:picMk id="26" creationId="{394ECFE1-6C66-2282-393D-3576D0569047}"/>
          </ac:picMkLst>
        </pc:picChg>
        <pc:picChg chg="add mod">
          <ac:chgData name="ALHAMMADI Rayan" userId="2693ed4d-fabb-406d-a744-69ffe8ca3f4b" providerId="ADAL" clId="{FA91606B-3B24-49DC-A24C-20479DCBCA8E}" dt="2023-11-22T12:00:45.823" v="4342" actId="1036"/>
          <ac:picMkLst>
            <pc:docMk/>
            <pc:sldMk cId="953422734" sldId="2147475770"/>
            <ac:picMk id="27" creationId="{F2F761A1-77E0-FDD7-A39E-9096ED23CF6C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2:14:42.142" v="4851" actId="14100"/>
        <pc:sldMkLst>
          <pc:docMk/>
          <pc:sldMk cId="949071378" sldId="2147475771"/>
        </pc:sldMkLst>
        <pc:spChg chg="mod">
          <ac:chgData name="ALHAMMADI Rayan" userId="2693ed4d-fabb-406d-a744-69ffe8ca3f4b" providerId="ADAL" clId="{FA91606B-3B24-49DC-A24C-20479DCBCA8E}" dt="2023-11-22T12:01:27.161" v="4362" actId="20577"/>
          <ac:spMkLst>
            <pc:docMk/>
            <pc:sldMk cId="949071378" sldId="2147475771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2:08:26.724" v="4617" actId="478"/>
          <ac:spMkLst>
            <pc:docMk/>
            <pc:sldMk cId="949071378" sldId="2147475771"/>
            <ac:spMk id="4" creationId="{DA25DC70-8F5A-ABE0-5B7E-A472ADB250D7}"/>
          </ac:spMkLst>
        </pc:spChg>
        <pc:spChg chg="add del mod">
          <ac:chgData name="ALHAMMADI Rayan" userId="2693ed4d-fabb-406d-a744-69ffe8ca3f4b" providerId="ADAL" clId="{FA91606B-3B24-49DC-A24C-20479DCBCA8E}" dt="2023-11-22T12:07:44.598" v="4533" actId="478"/>
          <ac:spMkLst>
            <pc:docMk/>
            <pc:sldMk cId="949071378" sldId="2147475771"/>
            <ac:spMk id="5" creationId="{A8743A1C-D9BC-B89D-3BBF-134792639874}"/>
          </ac:spMkLst>
        </pc:spChg>
        <pc:spChg chg="add del mod">
          <ac:chgData name="ALHAMMADI Rayan" userId="2693ed4d-fabb-406d-a744-69ffe8ca3f4b" providerId="ADAL" clId="{FA91606B-3B24-49DC-A24C-20479DCBCA8E}" dt="2023-11-22T12:07:59.380" v="4570" actId="478"/>
          <ac:spMkLst>
            <pc:docMk/>
            <pc:sldMk cId="949071378" sldId="2147475771"/>
            <ac:spMk id="6" creationId="{5B336FC7-A244-F3BD-6497-669D4528F105}"/>
          </ac:spMkLst>
        </pc:spChg>
        <pc:spChg chg="mod">
          <ac:chgData name="ALHAMMADI Rayan" userId="2693ed4d-fabb-406d-a744-69ffe8ca3f4b" providerId="ADAL" clId="{FA91606B-3B24-49DC-A24C-20479DCBCA8E}" dt="2023-11-22T12:06:57.211" v="4468" actId="20577"/>
          <ac:spMkLst>
            <pc:docMk/>
            <pc:sldMk cId="949071378" sldId="2147475771"/>
            <ac:spMk id="14" creationId="{7DEFABDC-6F19-404C-552E-387BD20330E1}"/>
          </ac:spMkLst>
        </pc:spChg>
        <pc:spChg chg="mod">
          <ac:chgData name="ALHAMMADI Rayan" userId="2693ed4d-fabb-406d-a744-69ffe8ca3f4b" providerId="ADAL" clId="{FA91606B-3B24-49DC-A24C-20479DCBCA8E}" dt="2023-11-22T12:07:13.915" v="4489" actId="27636"/>
          <ac:spMkLst>
            <pc:docMk/>
            <pc:sldMk cId="949071378" sldId="2147475771"/>
            <ac:spMk id="15" creationId="{324560F4-B294-EAD9-813B-E2B3F1F6F9A6}"/>
          </ac:spMkLst>
        </pc:spChg>
        <pc:spChg chg="mod">
          <ac:chgData name="ALHAMMADI Rayan" userId="2693ed4d-fabb-406d-a744-69ffe8ca3f4b" providerId="ADAL" clId="{FA91606B-3B24-49DC-A24C-20479DCBCA8E}" dt="2023-11-22T12:07:41.423" v="4532" actId="20577"/>
          <ac:spMkLst>
            <pc:docMk/>
            <pc:sldMk cId="949071378" sldId="2147475771"/>
            <ac:spMk id="16" creationId="{F493C5A3-FA7D-1EF5-2430-64D295E9AECF}"/>
          </ac:spMkLst>
        </pc:spChg>
        <pc:spChg chg="mod">
          <ac:chgData name="ALHAMMADI Rayan" userId="2693ed4d-fabb-406d-a744-69ffe8ca3f4b" providerId="ADAL" clId="{FA91606B-3B24-49DC-A24C-20479DCBCA8E}" dt="2023-11-22T12:09:10.986" v="4625" actId="108"/>
          <ac:spMkLst>
            <pc:docMk/>
            <pc:sldMk cId="949071378" sldId="2147475771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2:07:56.194" v="4569" actId="20577"/>
          <ac:spMkLst>
            <pc:docMk/>
            <pc:sldMk cId="949071378" sldId="2147475771"/>
            <ac:spMk id="18" creationId="{C4B543E6-EE9F-66EC-4BE2-73B03544F05D}"/>
          </ac:spMkLst>
        </pc:spChg>
        <pc:spChg chg="mod">
          <ac:chgData name="ALHAMMADI Rayan" userId="2693ed4d-fabb-406d-a744-69ffe8ca3f4b" providerId="ADAL" clId="{FA91606B-3B24-49DC-A24C-20479DCBCA8E}" dt="2023-11-22T12:08:23.982" v="4616" actId="20577"/>
          <ac:spMkLst>
            <pc:docMk/>
            <pc:sldMk cId="949071378" sldId="2147475771"/>
            <ac:spMk id="19" creationId="{5CE1EBC4-9E83-19D3-6847-8871FC861E7A}"/>
          </ac:spMkLst>
        </pc:spChg>
        <pc:spChg chg="mod">
          <ac:chgData name="ALHAMMADI Rayan" userId="2693ed4d-fabb-406d-a744-69ffe8ca3f4b" providerId="ADAL" clId="{FA91606B-3B24-49DC-A24C-20479DCBCA8E}" dt="2023-11-22T12:09:24.772" v="4628" actId="122"/>
          <ac:spMkLst>
            <pc:docMk/>
            <pc:sldMk cId="949071378" sldId="2147475771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2:09:13.957" v="4626" actId="108"/>
          <ac:spMkLst>
            <pc:docMk/>
            <pc:sldMk cId="949071378" sldId="2147475771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2:08:59.440" v="4622" actId="108"/>
          <ac:spMkLst>
            <pc:docMk/>
            <pc:sldMk cId="949071378" sldId="2147475771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2:09:29.283" v="4629" actId="108"/>
          <ac:spMkLst>
            <pc:docMk/>
            <pc:sldMk cId="949071378" sldId="2147475771"/>
            <ac:spMk id="219" creationId="{4175EBDF-0019-4C22-0C31-09E1B0ED841D}"/>
          </ac:spMkLst>
        </pc:sp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7" creationId="{E71F7ADD-A885-20C2-06A1-AF3CFF5265B7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8" creationId="{605C37C7-8050-13D0-1EF6-2C9E04103CB9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9" creationId="{3B02DA4D-74F3-8AFB-09C2-DCA51A58C025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10" creationId="{A501D4EA-B6E1-121B-5C41-6D6B84B4702E}"/>
          </ac:picMkLst>
        </pc:picChg>
        <pc:picChg chg="add del mod">
          <ac:chgData name="ALHAMMADI Rayan" userId="2693ed4d-fabb-406d-a744-69ffe8ca3f4b" providerId="ADAL" clId="{FA91606B-3B24-49DC-A24C-20479DCBCA8E}" dt="2023-11-22T12:09:46.569" v="4634"/>
          <ac:picMkLst>
            <pc:docMk/>
            <pc:sldMk cId="949071378" sldId="2147475771"/>
            <ac:picMk id="11" creationId="{AB852BAA-AF06-93F1-DFBE-49717F7B3F07}"/>
          </ac:picMkLst>
        </pc:picChg>
        <pc:picChg chg="add mod ord">
          <ac:chgData name="ALHAMMADI Rayan" userId="2693ed4d-fabb-406d-a744-69ffe8ca3f4b" providerId="ADAL" clId="{FA91606B-3B24-49DC-A24C-20479DCBCA8E}" dt="2023-11-22T12:10:25.495" v="4706" actId="167"/>
          <ac:picMkLst>
            <pc:docMk/>
            <pc:sldMk cId="949071378" sldId="2147475771"/>
            <ac:picMk id="12" creationId="{80CE57BD-C1FA-547C-1BBC-AF348E2F3CFF}"/>
          </ac:picMkLst>
        </pc:picChg>
        <pc:picChg chg="add mod">
          <ac:chgData name="ALHAMMADI Rayan" userId="2693ed4d-fabb-406d-a744-69ffe8ca3f4b" providerId="ADAL" clId="{FA91606B-3B24-49DC-A24C-20479DCBCA8E}" dt="2023-11-22T12:09:57.779" v="4643" actId="1035"/>
          <ac:picMkLst>
            <pc:docMk/>
            <pc:sldMk cId="949071378" sldId="2147475771"/>
            <ac:picMk id="13" creationId="{F31860ED-B9D0-BAC0-AC6B-13C2ACA51A01}"/>
          </ac:picMkLst>
        </pc:picChg>
        <pc:picChg chg="add del mod">
          <ac:chgData name="ALHAMMADI Rayan" userId="2693ed4d-fabb-406d-a744-69ffe8ca3f4b" providerId="ADAL" clId="{FA91606B-3B24-49DC-A24C-20479DCBCA8E}" dt="2023-11-22T12:10:04.126" v="4667" actId="478"/>
          <ac:picMkLst>
            <pc:docMk/>
            <pc:sldMk cId="949071378" sldId="2147475771"/>
            <ac:picMk id="20" creationId="{B450F874-A2D1-E39C-98B7-52C15D0F30F1}"/>
          </ac:picMkLst>
        </pc:picChg>
        <pc:picChg chg="add mod">
          <ac:chgData name="ALHAMMADI Rayan" userId="2693ed4d-fabb-406d-a744-69ffe8ca3f4b" providerId="ADAL" clId="{FA91606B-3B24-49DC-A24C-20479DCBCA8E}" dt="2023-11-22T12:10:19.900" v="4701" actId="1036"/>
          <ac:picMkLst>
            <pc:docMk/>
            <pc:sldMk cId="949071378" sldId="2147475771"/>
            <ac:picMk id="21" creationId="{CB7FC1AD-437B-6B69-DF57-7D819D72914F}"/>
          </ac:picMkLst>
        </pc:picChg>
        <pc:picChg chg="add mod ord">
          <ac:chgData name="ALHAMMADI Rayan" userId="2693ed4d-fabb-406d-a744-69ffe8ca3f4b" providerId="ADAL" clId="{FA91606B-3B24-49DC-A24C-20479DCBCA8E}" dt="2023-11-22T12:10:08.282" v="4672" actId="167"/>
          <ac:picMkLst>
            <pc:docMk/>
            <pc:sldMk cId="949071378" sldId="2147475771"/>
            <ac:picMk id="22" creationId="{1A4A93A1-01E5-B538-8754-B5BEEEB81E55}"/>
          </ac:picMkLst>
        </pc:picChg>
        <pc:picChg chg="del">
          <ac:chgData name="ALHAMMADI Rayan" userId="2693ed4d-fabb-406d-a744-69ffe8ca3f4b" providerId="ADAL" clId="{FA91606B-3B24-49DC-A24C-20479DCBCA8E}" dt="2023-11-22T12:10:09.269" v="4673" actId="478"/>
          <ac:picMkLst>
            <pc:docMk/>
            <pc:sldMk cId="949071378" sldId="2147475771"/>
            <ac:picMk id="23" creationId="{98DF26A7-C4BB-705C-3AF2-E90F1CB7AD70}"/>
          </ac:picMkLst>
        </pc:picChg>
        <pc:picChg chg="del mod">
          <ac:chgData name="ALHAMMADI Rayan" userId="2693ed4d-fabb-406d-a744-69ffe8ca3f4b" providerId="ADAL" clId="{FA91606B-3B24-49DC-A24C-20479DCBCA8E}" dt="2023-11-22T12:10:18.718" v="4699" actId="478"/>
          <ac:picMkLst>
            <pc:docMk/>
            <pc:sldMk cId="949071378" sldId="2147475771"/>
            <ac:picMk id="24" creationId="{53891A28-E563-69B4-FE5E-252AB81E63CA}"/>
          </ac:picMkLst>
        </pc:picChg>
        <pc:picChg chg="del">
          <ac:chgData name="ALHAMMADI Rayan" userId="2693ed4d-fabb-406d-a744-69ffe8ca3f4b" providerId="ADAL" clId="{FA91606B-3B24-49DC-A24C-20479DCBCA8E}" dt="2023-11-22T12:10:26.482" v="4707" actId="478"/>
          <ac:picMkLst>
            <pc:docMk/>
            <pc:sldMk cId="949071378" sldId="2147475771"/>
            <ac:picMk id="25" creationId="{A893413C-9836-B257-3754-67A577DF394B}"/>
          </ac:picMkLst>
        </pc:picChg>
        <pc:picChg chg="del">
          <ac:chgData name="ALHAMMADI Rayan" userId="2693ed4d-fabb-406d-a744-69ffe8ca3f4b" providerId="ADAL" clId="{FA91606B-3B24-49DC-A24C-20479DCBCA8E}" dt="2023-11-22T12:09:56.296" v="4641" actId="478"/>
          <ac:picMkLst>
            <pc:docMk/>
            <pc:sldMk cId="949071378" sldId="2147475771"/>
            <ac:picMk id="26" creationId="{394ECFE1-6C66-2282-393D-3576D0569047}"/>
          </ac:picMkLst>
        </pc:picChg>
        <pc:picChg chg="mod">
          <ac:chgData name="ALHAMMADI Rayan" userId="2693ed4d-fabb-406d-a744-69ffe8ca3f4b" providerId="ADAL" clId="{FA91606B-3B24-49DC-A24C-20479DCBCA8E}" dt="2023-11-22T12:14:42.142" v="4851" actId="14100"/>
          <ac:picMkLst>
            <pc:docMk/>
            <pc:sldMk cId="949071378" sldId="2147475771"/>
            <ac:picMk id="27" creationId="{F2F761A1-77E0-FDD7-A39E-9096ED23CF6C}"/>
          </ac:picMkLst>
        </pc:picChg>
      </pc:sldChg>
      <pc:sldChg chg="addSp delSp modSp add mod">
        <pc:chgData name="ALHAMMADI Rayan" userId="2693ed4d-fabb-406d-a744-69ffe8ca3f4b" providerId="ADAL" clId="{FA91606B-3B24-49DC-A24C-20479DCBCA8E}" dt="2023-11-22T12:17:30.252" v="5008" actId="478"/>
        <pc:sldMkLst>
          <pc:docMk/>
          <pc:sldMk cId="3612231315" sldId="2147475772"/>
        </pc:sldMkLst>
        <pc:spChg chg="mod">
          <ac:chgData name="ALHAMMADI Rayan" userId="2693ed4d-fabb-406d-a744-69ffe8ca3f4b" providerId="ADAL" clId="{FA91606B-3B24-49DC-A24C-20479DCBCA8E}" dt="2023-11-22T12:11:14.898" v="4710"/>
          <ac:spMkLst>
            <pc:docMk/>
            <pc:sldMk cId="3612231315" sldId="2147475772"/>
            <ac:spMk id="2" creationId="{ABFDC625-BF54-CBBF-38E1-A5F6E0AC325B}"/>
          </ac:spMkLst>
        </pc:spChg>
        <pc:spChg chg="add del mod">
          <ac:chgData name="ALHAMMADI Rayan" userId="2693ed4d-fabb-406d-a744-69ffe8ca3f4b" providerId="ADAL" clId="{FA91606B-3B24-49DC-A24C-20479DCBCA8E}" dt="2023-11-22T12:16:40.747" v="4937" actId="478"/>
          <ac:spMkLst>
            <pc:docMk/>
            <pc:sldMk cId="3612231315" sldId="2147475772"/>
            <ac:spMk id="9" creationId="{46F05A59-22B9-C0AA-4A86-88934F69A1D0}"/>
          </ac:spMkLst>
        </pc:spChg>
        <pc:spChg chg="add del mod">
          <ac:chgData name="ALHAMMADI Rayan" userId="2693ed4d-fabb-406d-a744-69ffe8ca3f4b" providerId="ADAL" clId="{FA91606B-3B24-49DC-A24C-20479DCBCA8E}" dt="2023-11-22T12:17:30.252" v="5008" actId="478"/>
          <ac:spMkLst>
            <pc:docMk/>
            <pc:sldMk cId="3612231315" sldId="2147475772"/>
            <ac:spMk id="10" creationId="{1ACE94D1-9560-5B1A-3871-C0FF0A92B53C}"/>
          </ac:spMkLst>
        </pc:spChg>
        <pc:spChg chg="mod">
          <ac:chgData name="ALHAMMADI Rayan" userId="2693ed4d-fabb-406d-a744-69ffe8ca3f4b" providerId="ADAL" clId="{FA91606B-3B24-49DC-A24C-20479DCBCA8E}" dt="2023-11-22T12:14:08.550" v="4822" actId="20577"/>
          <ac:spMkLst>
            <pc:docMk/>
            <pc:sldMk cId="3612231315" sldId="2147475772"/>
            <ac:spMk id="14" creationId="{7DEFABDC-6F19-404C-552E-387BD20330E1}"/>
          </ac:spMkLst>
        </pc:spChg>
        <pc:spChg chg="mod">
          <ac:chgData name="ALHAMMADI Rayan" userId="2693ed4d-fabb-406d-a744-69ffe8ca3f4b" providerId="ADAL" clId="{FA91606B-3B24-49DC-A24C-20479DCBCA8E}" dt="2023-11-22T12:16:37.329" v="4936" actId="20577"/>
          <ac:spMkLst>
            <pc:docMk/>
            <pc:sldMk cId="3612231315" sldId="2147475772"/>
            <ac:spMk id="15" creationId="{324560F4-B294-EAD9-813B-E2B3F1F6F9A6}"/>
          </ac:spMkLst>
        </pc:spChg>
        <pc:spChg chg="mod">
          <ac:chgData name="ALHAMMADI Rayan" userId="2693ed4d-fabb-406d-a744-69ffe8ca3f4b" providerId="ADAL" clId="{FA91606B-3B24-49DC-A24C-20479DCBCA8E}" dt="2023-11-22T12:15:35.781" v="4868" actId="108"/>
          <ac:spMkLst>
            <pc:docMk/>
            <pc:sldMk cId="3612231315" sldId="2147475772"/>
            <ac:spMk id="17" creationId="{EF5CC4A3-1FAE-722D-A225-5944430F318E}"/>
          </ac:spMkLst>
        </pc:spChg>
        <pc:spChg chg="mod">
          <ac:chgData name="ALHAMMADI Rayan" userId="2693ed4d-fabb-406d-a744-69ffe8ca3f4b" providerId="ADAL" clId="{FA91606B-3B24-49DC-A24C-20479DCBCA8E}" dt="2023-11-22T12:17:26.994" v="5007" actId="20577"/>
          <ac:spMkLst>
            <pc:docMk/>
            <pc:sldMk cId="3612231315" sldId="2147475772"/>
            <ac:spMk id="18" creationId="{C4B543E6-EE9F-66EC-4BE2-73B03544F05D}"/>
          </ac:spMkLst>
        </pc:spChg>
        <pc:spChg chg="mod">
          <ac:chgData name="ALHAMMADI Rayan" userId="2693ed4d-fabb-406d-a744-69ffe8ca3f4b" providerId="ADAL" clId="{FA91606B-3B24-49DC-A24C-20479DCBCA8E}" dt="2023-11-22T12:11:45.505" v="4739" actId="20577"/>
          <ac:spMkLst>
            <pc:docMk/>
            <pc:sldMk cId="3612231315" sldId="2147475772"/>
            <ac:spMk id="19" creationId="{5CE1EBC4-9E83-19D3-6847-8871FC861E7A}"/>
          </ac:spMkLst>
        </pc:spChg>
        <pc:spChg chg="mod ord">
          <ac:chgData name="ALHAMMADI Rayan" userId="2693ed4d-fabb-406d-a744-69ffe8ca3f4b" providerId="ADAL" clId="{FA91606B-3B24-49DC-A24C-20479DCBCA8E}" dt="2023-11-22T12:13:39.903" v="4797" actId="167"/>
          <ac:spMkLst>
            <pc:docMk/>
            <pc:sldMk cId="3612231315" sldId="2147475772"/>
            <ac:spMk id="205" creationId="{0DFC22C3-0FE1-F121-CF44-14137FC72DEB}"/>
          </ac:spMkLst>
        </pc:spChg>
        <pc:spChg chg="add del mod">
          <ac:chgData name="ALHAMMADI Rayan" userId="2693ed4d-fabb-406d-a744-69ffe8ca3f4b" providerId="ADAL" clId="{FA91606B-3B24-49DC-A24C-20479DCBCA8E}" dt="2023-11-22T12:15:25.344" v="4866" actId="1076"/>
          <ac:spMkLst>
            <pc:docMk/>
            <pc:sldMk cId="3612231315" sldId="2147475772"/>
            <ac:spMk id="208" creationId="{7E8F20D3-9D91-8D47-D899-590D3906A5CE}"/>
          </ac:spMkLst>
        </pc:spChg>
        <pc:spChg chg="mod">
          <ac:chgData name="ALHAMMADI Rayan" userId="2693ed4d-fabb-406d-a744-69ffe8ca3f4b" providerId="ADAL" clId="{FA91606B-3B24-49DC-A24C-20479DCBCA8E}" dt="2023-11-22T12:15:14.584" v="4860" actId="122"/>
          <ac:spMkLst>
            <pc:docMk/>
            <pc:sldMk cId="3612231315" sldId="2147475772"/>
            <ac:spMk id="215" creationId="{AC5CEA48-98CF-772F-5292-8A94A554A110}"/>
          </ac:spMkLst>
        </pc:spChg>
        <pc:spChg chg="mod">
          <ac:chgData name="ALHAMMADI Rayan" userId="2693ed4d-fabb-406d-a744-69ffe8ca3f4b" providerId="ADAL" clId="{FA91606B-3B24-49DC-A24C-20479DCBCA8E}" dt="2023-11-22T12:15:31.462" v="4867" actId="108"/>
          <ac:spMkLst>
            <pc:docMk/>
            <pc:sldMk cId="3612231315" sldId="2147475772"/>
            <ac:spMk id="216" creationId="{81D615B3-AC43-E3E5-D813-7F9E808A8B34}"/>
          </ac:spMkLst>
        </pc:spChg>
        <pc:spChg chg="mod">
          <ac:chgData name="ALHAMMADI Rayan" userId="2693ed4d-fabb-406d-a744-69ffe8ca3f4b" providerId="ADAL" clId="{FA91606B-3B24-49DC-A24C-20479DCBCA8E}" dt="2023-11-22T12:12:58.519" v="4776" actId="108"/>
          <ac:spMkLst>
            <pc:docMk/>
            <pc:sldMk cId="3612231315" sldId="2147475772"/>
            <ac:spMk id="218" creationId="{DD79D08B-2AC7-34DD-D87D-4645FB7AFB1F}"/>
          </ac:spMkLst>
        </pc:spChg>
        <pc:spChg chg="mod">
          <ac:chgData name="ALHAMMADI Rayan" userId="2693ed4d-fabb-406d-a744-69ffe8ca3f4b" providerId="ADAL" clId="{FA91606B-3B24-49DC-A24C-20479DCBCA8E}" dt="2023-11-22T12:11:56.721" v="4741" actId="108"/>
          <ac:spMkLst>
            <pc:docMk/>
            <pc:sldMk cId="3612231315" sldId="2147475772"/>
            <ac:spMk id="219" creationId="{4175EBDF-0019-4C22-0C31-09E1B0ED841D}"/>
          </ac:spMkLst>
        </pc:spChg>
        <pc:picChg chg="add mod ord">
          <ac:chgData name="ALHAMMADI Rayan" userId="2693ed4d-fabb-406d-a744-69ffe8ca3f4b" providerId="ADAL" clId="{FA91606B-3B24-49DC-A24C-20479DCBCA8E}" dt="2023-11-22T12:12:15.299" v="4755" actId="167"/>
          <ac:picMkLst>
            <pc:docMk/>
            <pc:sldMk cId="3612231315" sldId="2147475772"/>
            <ac:picMk id="4" creationId="{649597D5-E1DF-9096-20D0-33A4DC15D2A4}"/>
          </ac:picMkLst>
        </pc:picChg>
        <pc:picChg chg="add mod ord">
          <ac:chgData name="ALHAMMADI Rayan" userId="2693ed4d-fabb-406d-a744-69ffe8ca3f4b" providerId="ADAL" clId="{FA91606B-3B24-49DC-A24C-20479DCBCA8E}" dt="2023-11-22T12:13:36.682" v="4795" actId="167"/>
          <ac:picMkLst>
            <pc:docMk/>
            <pc:sldMk cId="3612231315" sldId="2147475772"/>
            <ac:picMk id="5" creationId="{3B2B969B-806D-1C5C-F0E6-EBCE37166329}"/>
          </ac:picMkLst>
        </pc:picChg>
        <pc:picChg chg="add mod">
          <ac:chgData name="ALHAMMADI Rayan" userId="2693ed4d-fabb-406d-a744-69ffe8ca3f4b" providerId="ADAL" clId="{FA91606B-3B24-49DC-A24C-20479DCBCA8E}" dt="2023-11-22T12:16:13.623" v="4896" actId="1076"/>
          <ac:picMkLst>
            <pc:docMk/>
            <pc:sldMk cId="3612231315" sldId="2147475772"/>
            <ac:picMk id="6" creationId="{7F3F046C-EC4A-7148-4391-47C2DC08FE5B}"/>
          </ac:picMkLst>
        </pc:picChg>
        <pc:picChg chg="add mod ord">
          <ac:chgData name="ALHAMMADI Rayan" userId="2693ed4d-fabb-406d-a744-69ffe8ca3f4b" providerId="ADAL" clId="{FA91606B-3B24-49DC-A24C-20479DCBCA8E}" dt="2023-11-22T12:15:48.956" v="4879" actId="167"/>
          <ac:picMkLst>
            <pc:docMk/>
            <pc:sldMk cId="3612231315" sldId="2147475772"/>
            <ac:picMk id="7" creationId="{C3B2E8D0-4FCE-E937-8A8D-96AB807921ED}"/>
          </ac:picMkLst>
        </pc:picChg>
        <pc:picChg chg="add mod">
          <ac:chgData name="ALHAMMADI Rayan" userId="2693ed4d-fabb-406d-a744-69ffe8ca3f4b" providerId="ADAL" clId="{FA91606B-3B24-49DC-A24C-20479DCBCA8E}" dt="2023-11-22T12:15:56.167" v="4889" actId="167"/>
          <ac:picMkLst>
            <pc:docMk/>
            <pc:sldMk cId="3612231315" sldId="2147475772"/>
            <ac:picMk id="8" creationId="{C0C70066-64D8-BC85-61C6-9E15A1DBA1E3}"/>
          </ac:picMkLst>
        </pc:picChg>
        <pc:picChg chg="del">
          <ac:chgData name="ALHAMMADI Rayan" userId="2693ed4d-fabb-406d-a744-69ffe8ca3f4b" providerId="ADAL" clId="{FA91606B-3B24-49DC-A24C-20479DCBCA8E}" dt="2023-11-22T12:12:16.587" v="4756" actId="478"/>
          <ac:picMkLst>
            <pc:docMk/>
            <pc:sldMk cId="3612231315" sldId="2147475772"/>
            <ac:picMk id="12" creationId="{80CE57BD-C1FA-547C-1BBC-AF348E2F3CFF}"/>
          </ac:picMkLst>
        </pc:picChg>
        <pc:picChg chg="del">
          <ac:chgData name="ALHAMMADI Rayan" userId="2693ed4d-fabb-406d-a744-69ffe8ca3f4b" providerId="ADAL" clId="{FA91606B-3B24-49DC-A24C-20479DCBCA8E}" dt="2023-11-22T12:15:49.878" v="4880" actId="478"/>
          <ac:picMkLst>
            <pc:docMk/>
            <pc:sldMk cId="3612231315" sldId="2147475772"/>
            <ac:picMk id="13" creationId="{F31860ED-B9D0-BAC0-AC6B-13C2ACA51A01}"/>
          </ac:picMkLst>
        </pc:picChg>
        <pc:picChg chg="del">
          <ac:chgData name="ALHAMMADI Rayan" userId="2693ed4d-fabb-406d-a744-69ffe8ca3f4b" providerId="ADAL" clId="{FA91606B-3B24-49DC-A24C-20479DCBCA8E}" dt="2023-11-22T12:13:37.932" v="4796" actId="478"/>
          <ac:picMkLst>
            <pc:docMk/>
            <pc:sldMk cId="3612231315" sldId="2147475772"/>
            <ac:picMk id="21" creationId="{CB7FC1AD-437B-6B69-DF57-7D819D72914F}"/>
          </ac:picMkLst>
        </pc:picChg>
        <pc:picChg chg="del">
          <ac:chgData name="ALHAMMADI Rayan" userId="2693ed4d-fabb-406d-a744-69ffe8ca3f4b" providerId="ADAL" clId="{FA91606B-3B24-49DC-A24C-20479DCBCA8E}" dt="2023-11-22T12:15:57.400" v="4890" actId="478"/>
          <ac:picMkLst>
            <pc:docMk/>
            <pc:sldMk cId="3612231315" sldId="2147475772"/>
            <ac:picMk id="22" creationId="{1A4A93A1-01E5-B538-8754-B5BEEEB81E55}"/>
          </ac:picMkLst>
        </pc:picChg>
        <pc:picChg chg="del mod">
          <ac:chgData name="ALHAMMADI Rayan" userId="2693ed4d-fabb-406d-a744-69ffe8ca3f4b" providerId="ADAL" clId="{FA91606B-3B24-49DC-A24C-20479DCBCA8E}" dt="2023-11-22T12:14:32.892" v="4827" actId="478"/>
          <ac:picMkLst>
            <pc:docMk/>
            <pc:sldMk cId="3612231315" sldId="2147475772"/>
            <ac:picMk id="27" creationId="{F2F761A1-77E0-FDD7-A39E-9096ED23CF6C}"/>
          </ac:picMkLst>
        </pc:picChg>
      </pc:sldChg>
      <pc:sldMasterChg chg="delSldLayout modSldLayout">
        <pc:chgData name="ALHAMMADI Rayan" userId="2693ed4d-fabb-406d-a744-69ffe8ca3f4b" providerId="ADAL" clId="{FA91606B-3B24-49DC-A24C-20479DCBCA8E}" dt="2023-11-22T10:15:41.990" v="1689" actId="2696"/>
        <pc:sldMasterMkLst>
          <pc:docMk/>
          <pc:sldMasterMk cId="1308839453" sldId="2147483836"/>
        </pc:sldMasterMkLst>
        <pc:sldLayoutChg chg="modSp mod">
          <pc:chgData name="ALHAMMADI Rayan" userId="2693ed4d-fabb-406d-a744-69ffe8ca3f4b" providerId="ADAL" clId="{FA91606B-3B24-49DC-A24C-20479DCBCA8E}" dt="2023-11-22T07:36:53.201" v="92" actId="1076"/>
          <pc:sldLayoutMkLst>
            <pc:docMk/>
            <pc:sldMasterMk cId="1308839453" sldId="2147483836"/>
            <pc:sldLayoutMk cId="2149602529" sldId="2147483807"/>
          </pc:sldLayoutMkLst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3" creationId="{339B79E2-F88A-2ABC-454B-8196054B0106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8" creationId="{474C5F9F-7668-F53F-5617-1F08F63268F2}"/>
            </ac:spMkLst>
          </pc:spChg>
          <pc:spChg chg="mod">
            <ac:chgData name="ALHAMMADI Rayan" userId="2693ed4d-fabb-406d-a744-69ffe8ca3f4b" providerId="ADAL" clId="{FA91606B-3B24-49DC-A24C-20479DCBCA8E}" dt="2023-11-22T07:36:53.201" v="92" actId="1076"/>
            <ac:spMkLst>
              <pc:docMk/>
              <pc:sldMasterMk cId="1308839453" sldId="2147483836"/>
              <pc:sldLayoutMk cId="2149602529" sldId="2147483807"/>
              <ac:spMk id="9" creationId="{4D5ABBF0-F3B5-92EC-1A4F-41F609F61A83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15" creationId="{DFB7EB19-2176-A72D-D54F-6F1BE57A64D2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16" creationId="{1F564F01-CC35-EE5D-E2BC-667155D71E6C}"/>
            </ac:spMkLst>
          </pc:spChg>
          <pc:spChg chg="mod">
            <ac:chgData name="ALHAMMADI Rayan" userId="2693ed4d-fabb-406d-a744-69ffe8ca3f4b" providerId="ADAL" clId="{FA91606B-3B24-49DC-A24C-20479DCBCA8E}" dt="2023-11-22T07:36:50.730" v="91" actId="1076"/>
            <ac:spMkLst>
              <pc:docMk/>
              <pc:sldMasterMk cId="1308839453" sldId="2147483836"/>
              <pc:sldLayoutMk cId="2149602529" sldId="2147483807"/>
              <ac:spMk id="17" creationId="{B16935EE-182B-646B-B466-E8F0C00ADA8F}"/>
            </ac:spMkLst>
          </pc:spChg>
          <pc:grpChg chg="mod">
            <ac:chgData name="ALHAMMADI Rayan" userId="2693ed4d-fabb-406d-a744-69ffe8ca3f4b" providerId="ADAL" clId="{FA91606B-3B24-49DC-A24C-20479DCBCA8E}" dt="2023-11-22T07:36:50.730" v="91" actId="1076"/>
            <ac:grpSpMkLst>
              <pc:docMk/>
              <pc:sldMasterMk cId="1308839453" sldId="2147483836"/>
              <pc:sldLayoutMk cId="2149602529" sldId="2147483807"/>
              <ac:grpSpMk id="2" creationId="{AAB08C81-A726-0BD8-ACD6-DBC4F2C5CBF1}"/>
            </ac:grpSpMkLst>
          </pc:grpChg>
        </pc:sldLayoutChg>
        <pc:sldLayoutChg chg="addSp modSp mod">
          <pc:chgData name="ALHAMMADI Rayan" userId="2693ed4d-fabb-406d-a744-69ffe8ca3f4b" providerId="ADAL" clId="{FA91606B-3B24-49DC-A24C-20479DCBCA8E}" dt="2023-11-22T07:31:47.906" v="26" actId="167"/>
          <pc:sldLayoutMkLst>
            <pc:docMk/>
            <pc:sldMasterMk cId="1308839453" sldId="2147483836"/>
            <pc:sldLayoutMk cId="1179287854" sldId="2147483921"/>
          </pc:sldLayoutMkLst>
          <pc:picChg chg="add mod ord">
            <ac:chgData name="ALHAMMADI Rayan" userId="2693ed4d-fabb-406d-a744-69ffe8ca3f4b" providerId="ADAL" clId="{FA91606B-3B24-49DC-A24C-20479DCBCA8E}" dt="2023-11-22T07:31:47.906" v="26" actId="167"/>
            <ac:picMkLst>
              <pc:docMk/>
              <pc:sldMasterMk cId="1308839453" sldId="2147483836"/>
              <pc:sldLayoutMk cId="1179287854" sldId="2147483921"/>
              <ac:picMk id="15" creationId="{F8D9C3C0-A861-56DD-F824-D238A6F8E2E8}"/>
            </ac:picMkLst>
          </pc:picChg>
        </pc:sldLayoutChg>
        <pc:sldLayoutChg chg="del">
          <pc:chgData name="ALHAMMADI Rayan" userId="2693ed4d-fabb-406d-a744-69ffe8ca3f4b" providerId="ADAL" clId="{FA91606B-3B24-49DC-A24C-20479DCBCA8E}" dt="2023-11-22T09:37:01.793" v="695" actId="2696"/>
          <pc:sldLayoutMkLst>
            <pc:docMk/>
            <pc:sldMasterMk cId="1308839453" sldId="2147483836"/>
            <pc:sldLayoutMk cId="156850044" sldId="2147483925"/>
          </pc:sldLayoutMkLst>
        </pc:sldLayoutChg>
        <pc:sldLayoutChg chg="del">
          <pc:chgData name="ALHAMMADI Rayan" userId="2693ed4d-fabb-406d-a744-69ffe8ca3f4b" providerId="ADAL" clId="{FA91606B-3B24-49DC-A24C-20479DCBCA8E}" dt="2023-11-22T10:15:41.990" v="1689" actId="2696"/>
          <pc:sldLayoutMkLst>
            <pc:docMk/>
            <pc:sldMasterMk cId="1308839453" sldId="2147483836"/>
            <pc:sldLayoutMk cId="1196055611" sldId="214748392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A4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526-4E03-BAAC-FE4C7CA871BD}"/>
              </c:ext>
            </c:extLst>
          </c:dPt>
          <c:dPt>
            <c:idx val="1"/>
            <c:bubble3D val="0"/>
            <c:spPr>
              <a:solidFill>
                <a:srgbClr val="ABC1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526-4E03-BAAC-FE4C7CA871BD}"/>
              </c:ext>
            </c:extLst>
          </c:dPt>
          <c:dPt>
            <c:idx val="2"/>
            <c:bubble3D val="0"/>
            <c:spPr>
              <a:solidFill>
                <a:srgbClr val="97B8B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526-4E03-BAAC-FE4C7CA871BD}"/>
              </c:ext>
            </c:extLst>
          </c:dPt>
          <c:cat>
            <c:strRef>
              <c:f>Feuil1!$A$2:$A$4</c:f>
              <c:strCache>
                <c:ptCount val="3"/>
                <c:pt idx="0">
                  <c:v>A</c:v>
                </c:pt>
                <c:pt idx="1">
                  <c:v>B</c:v>
                </c:pt>
                <c:pt idx="2">
                  <c:v>C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0.4</c:v>
                </c:pt>
                <c:pt idx="1">
                  <c:v>0.34</c:v>
                </c:pt>
                <c:pt idx="2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526-4E03-BAAC-FE4C7CA871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38B-4BFB-B12B-52619D9F68F7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0.11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438B-4BFB-B12B-52619D9F68F7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38B-4BFB-B12B-52619D9F68F7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0.89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38B-4BFB-B12B-52619D9F6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1F-41C8-A381-BDCC55EBC5F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1F-41C8-A381-BDCC55EBC5F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1F-41C8-A381-BDCC55EBC5FC}"/>
              </c:ext>
            </c:extLst>
          </c:dPt>
          <c:val>
            <c:numRef>
              <c:f>Feuil1!$B$2:$B$4</c:f>
              <c:numCache>
                <c:formatCode>0%</c:formatCode>
                <c:ptCount val="3"/>
                <c:pt idx="0">
                  <c:v>0.42</c:v>
                </c:pt>
                <c:pt idx="1">
                  <c:v>0.34</c:v>
                </c:pt>
                <c:pt idx="2">
                  <c:v>0.25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Ventes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Feuil1!$A$2:$A$4</c15:sqref>
                        </c15:formulaRef>
                      </c:ext>
                    </c:extLst>
                    <c:strCache>
                      <c:ptCount val="3"/>
                      <c:pt idx="0">
                        <c:v>ATM</c:v>
                      </c:pt>
                      <c:pt idx="1">
                        <c:v>Airport C&amp;E</c:v>
                      </c:pt>
                      <c:pt idx="2">
                        <c:v>Airport O&amp;M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6-3C1F-41C8-A381-BDCC55EBC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69C-4164-B767-6CCBCB4BEF41}"/>
              </c:ext>
            </c:extLst>
          </c:dPt>
          <c:dPt>
            <c:idx val="1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69C-4164-B767-6CCBCB4BEF41}"/>
              </c:ext>
            </c:extLst>
          </c:dPt>
          <c:cat>
            <c:strRef>
              <c:f>Feuil1!$A$2:$A$3</c:f>
              <c:strCache>
                <c:ptCount val="2"/>
                <c:pt idx="0">
                  <c:v>1er trim.</c:v>
                </c:pt>
                <c:pt idx="1">
                  <c:v>2e trim.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9C-4164-B767-6CCBCB4BEF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0"/>
        <c:holeSize val="6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512-4813-8D9D-F771470EC106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D512-4813-8D9D-F771470EC106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12-4813-8D9D-F771470EC106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D512-4813-8D9D-F771470EC1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C53-4A23-992B-D3A2ED8FAF0A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0.38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5C53-4A23-992B-D3A2ED8FAF0A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53-4A23-992B-D3A2ED8FAF0A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5C53-4A23-992B-D3A2ED8FA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9D6-47E9-B9A6-F539F52DE204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49D6-47E9-B9A6-F539F52DE204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9D6-47E9-B9A6-F539F52DE204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9D6-47E9-B9A6-F539F52DE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8C5-4975-BDFC-A1A68CDB4EBF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08C5-4975-BDFC-A1A68CDB4EBF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C5-4975-BDFC-A1A68CDB4EBF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0.79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08C5-4975-BDFC-A1A68CDB4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17654878917399E-2"/>
          <c:y val="0.14259729177426961"/>
          <c:w val="0.56720684447791603"/>
          <c:h val="0.71480541645146078"/>
        </c:manualLayout>
      </c:layout>
      <c:barChart>
        <c:barDir val="bar"/>
        <c:grouping val="percentStack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12B-403A-8865-AD949B5703E7}"/>
              </c:ext>
            </c:extLst>
          </c:dPt>
          <c:val>
            <c:numRef>
              <c:f>Feuil1!$B$2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Feuil1!$B$1</c15:sqref>
                        </c15:formulaRef>
                      </c:ext>
                    </c:extLst>
                    <c:strCache>
                      <c:ptCount val="1"/>
                      <c:pt idx="0">
                        <c:v>Series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1-512B-403A-8865-AD949B5703E7}"/>
            </c:ext>
          </c:extLst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2B-403A-8865-AD949B5703E7}"/>
              </c:ext>
            </c:extLst>
          </c:dPt>
          <c:val>
            <c:numRef>
              <c:f>Feuil1!$C$2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Feuil1!$C$1</c15:sqref>
                        </c15:formulaRef>
                      </c:ext>
                    </c:extLst>
                    <c:strCache>
                      <c:ptCount val="1"/>
                      <c:pt idx="0">
                        <c:v>Series 2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Feuil1!$A$2</c15:sqref>
                        </c15:formulaRef>
                      </c:ext>
                    </c:extLst>
                    <c:strCache>
                      <c:ptCount val="1"/>
                      <c:pt idx="0">
                        <c:v>Data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512B-403A-8865-AD949B570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248589712"/>
        <c:axId val="1248584136"/>
      </c:barChart>
      <c:catAx>
        <c:axId val="12485897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48584136"/>
        <c:crosses val="autoZero"/>
        <c:auto val="1"/>
        <c:lblAlgn val="ctr"/>
        <c:lblOffset val="100"/>
        <c:noMultiLvlLbl val="0"/>
      </c:catAx>
      <c:valAx>
        <c:axId val="1248584136"/>
        <c:scaling>
          <c:orientation val="minMax"/>
          <c:max val="1"/>
          <c:min val="0"/>
        </c:scaling>
        <c:delete val="1"/>
        <c:axPos val="b"/>
        <c:numFmt formatCode="0%" sourceLinked="1"/>
        <c:majorTickMark val="out"/>
        <c:minorTickMark val="none"/>
        <c:tickLblPos val="nextTo"/>
        <c:crossAx val="124858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3C8A06-35B5-4376-A178-A9D4584FA4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13BC922-E08D-4771-B9FE-B00059D68C77}">
      <dgm:prSet phldrT="[Text]"/>
      <dgm:spPr>
        <a:noFill/>
      </dgm:spPr>
      <dgm:t>
        <a:bodyPr/>
        <a:lstStyle/>
        <a:p>
          <a:r>
            <a:rPr lang="en-US" dirty="0"/>
            <a:t>Consultancy</a:t>
          </a:r>
        </a:p>
      </dgm:t>
    </dgm:pt>
    <dgm:pt modelId="{A71AC37E-0053-4015-86E5-321577456F0B}" type="parTrans" cxnId="{6B4499BC-C51B-4D9F-B7C7-9F61B5215217}">
      <dgm:prSet/>
      <dgm:spPr/>
      <dgm:t>
        <a:bodyPr/>
        <a:lstStyle/>
        <a:p>
          <a:endParaRPr lang="en-US"/>
        </a:p>
      </dgm:t>
    </dgm:pt>
    <dgm:pt modelId="{FD4E2117-6A6C-4423-864B-12EAE268A901}" type="sibTrans" cxnId="{6B4499BC-C51B-4D9F-B7C7-9F61B5215217}">
      <dgm:prSet/>
      <dgm:spPr/>
      <dgm:t>
        <a:bodyPr/>
        <a:lstStyle/>
        <a:p>
          <a:endParaRPr lang="en-US"/>
        </a:p>
      </dgm:t>
    </dgm:pt>
    <dgm:pt modelId="{51EE227D-2E7A-4F23-85C1-4E29CF8716BD}">
      <dgm:prSet phldrT="[Text]"/>
      <dgm:spPr>
        <a:noFill/>
      </dgm:spPr>
      <dgm:t>
        <a:bodyPr/>
        <a:lstStyle/>
        <a:p>
          <a:r>
            <a:rPr lang="en-US" dirty="0"/>
            <a:t>Engineering</a:t>
          </a:r>
        </a:p>
      </dgm:t>
    </dgm:pt>
    <dgm:pt modelId="{86FA38A8-F516-49EC-AE28-E5A948FE1E48}" type="parTrans" cxnId="{6B67D778-9810-4DB3-9511-F06BDF7A5FA6}">
      <dgm:prSet/>
      <dgm:spPr/>
      <dgm:t>
        <a:bodyPr/>
        <a:lstStyle/>
        <a:p>
          <a:endParaRPr lang="en-US"/>
        </a:p>
      </dgm:t>
    </dgm:pt>
    <dgm:pt modelId="{72F8BCFC-9D17-4761-865E-18350023A5A3}" type="sibTrans" cxnId="{6B67D778-9810-4DB3-9511-F06BDF7A5FA6}">
      <dgm:prSet/>
      <dgm:spPr/>
      <dgm:t>
        <a:bodyPr/>
        <a:lstStyle/>
        <a:p>
          <a:endParaRPr lang="en-US"/>
        </a:p>
      </dgm:t>
    </dgm:pt>
    <dgm:pt modelId="{5B21050F-3771-4A75-957A-02955ADA5EBA}">
      <dgm:prSet phldrT="[Text]"/>
      <dgm:spPr>
        <a:noFill/>
      </dgm:spPr>
      <dgm:t>
        <a:bodyPr/>
        <a:lstStyle/>
        <a:p>
          <a:r>
            <a:rPr lang="en-US" dirty="0"/>
            <a:t>Operations</a:t>
          </a:r>
        </a:p>
      </dgm:t>
    </dgm:pt>
    <dgm:pt modelId="{34E20700-28A1-40BE-93A6-6C18E2E80BD7}" type="parTrans" cxnId="{50DD5E9F-9FB1-4199-AC16-2ED179FDF570}">
      <dgm:prSet/>
      <dgm:spPr/>
      <dgm:t>
        <a:bodyPr/>
        <a:lstStyle/>
        <a:p>
          <a:endParaRPr lang="en-US"/>
        </a:p>
      </dgm:t>
    </dgm:pt>
    <dgm:pt modelId="{D26EB894-9AF9-45A9-9A13-6B43EA0A2B35}" type="sibTrans" cxnId="{50DD5E9F-9FB1-4199-AC16-2ED179FDF570}">
      <dgm:prSet/>
      <dgm:spPr/>
      <dgm:t>
        <a:bodyPr/>
        <a:lstStyle/>
        <a:p>
          <a:endParaRPr lang="en-US"/>
        </a:p>
      </dgm:t>
    </dgm:pt>
    <dgm:pt modelId="{80450490-8058-4961-929F-D7596B5B7F1B}" type="pres">
      <dgm:prSet presAssocID="{0A3C8A06-35B5-4376-A178-A9D4584FA477}" presName="compositeShape" presStyleCnt="0">
        <dgm:presLayoutVars>
          <dgm:chMax val="7"/>
          <dgm:dir/>
          <dgm:resizeHandles val="exact"/>
        </dgm:presLayoutVars>
      </dgm:prSet>
      <dgm:spPr/>
    </dgm:pt>
    <dgm:pt modelId="{9393F500-D16B-47AF-90CA-4B4E063A6D7C}" type="pres">
      <dgm:prSet presAssocID="{0A3C8A06-35B5-4376-A178-A9D4584FA477}" presName="wedge1" presStyleLbl="node1" presStyleIdx="0" presStyleCnt="3"/>
      <dgm:spPr/>
    </dgm:pt>
    <dgm:pt modelId="{C70404ED-C129-48DC-89C8-850F008FF98C}" type="pres">
      <dgm:prSet presAssocID="{0A3C8A06-35B5-4376-A178-A9D4584FA477}" presName="dummy1a" presStyleCnt="0"/>
      <dgm:spPr/>
    </dgm:pt>
    <dgm:pt modelId="{4F77E9AB-D5BF-42E0-A01B-976919D4A454}" type="pres">
      <dgm:prSet presAssocID="{0A3C8A06-35B5-4376-A178-A9D4584FA477}" presName="dummy1b" presStyleCnt="0"/>
      <dgm:spPr/>
    </dgm:pt>
    <dgm:pt modelId="{67C0FE2E-D33A-40C6-88BF-E8629F28F087}" type="pres">
      <dgm:prSet presAssocID="{0A3C8A06-35B5-4376-A178-A9D4584FA4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2A76DA-93CD-4F11-B26A-31B1F45B3411}" type="pres">
      <dgm:prSet presAssocID="{0A3C8A06-35B5-4376-A178-A9D4584FA477}" presName="wedge2" presStyleLbl="node1" presStyleIdx="1" presStyleCnt="3"/>
      <dgm:spPr/>
    </dgm:pt>
    <dgm:pt modelId="{DDE8F603-2F64-483B-87A8-56304499B2A2}" type="pres">
      <dgm:prSet presAssocID="{0A3C8A06-35B5-4376-A178-A9D4584FA477}" presName="dummy2a" presStyleCnt="0"/>
      <dgm:spPr/>
    </dgm:pt>
    <dgm:pt modelId="{E7B0344E-E5BD-43FA-A37D-A1D6E9C2A647}" type="pres">
      <dgm:prSet presAssocID="{0A3C8A06-35B5-4376-A178-A9D4584FA477}" presName="dummy2b" presStyleCnt="0"/>
      <dgm:spPr/>
    </dgm:pt>
    <dgm:pt modelId="{3D147596-23BF-483C-B128-3AB4696DB2A1}" type="pres">
      <dgm:prSet presAssocID="{0A3C8A06-35B5-4376-A178-A9D4584FA4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0FB3EC-BD5A-414D-AF2B-8AD9FC2E3E29}" type="pres">
      <dgm:prSet presAssocID="{0A3C8A06-35B5-4376-A178-A9D4584FA477}" presName="wedge3" presStyleLbl="node1" presStyleIdx="2" presStyleCnt="3"/>
      <dgm:spPr/>
    </dgm:pt>
    <dgm:pt modelId="{68DA9005-3BFE-4D4D-904C-7C98CF10A6AB}" type="pres">
      <dgm:prSet presAssocID="{0A3C8A06-35B5-4376-A178-A9D4584FA477}" presName="dummy3a" presStyleCnt="0"/>
      <dgm:spPr/>
    </dgm:pt>
    <dgm:pt modelId="{4646EFB1-73D0-4E9D-B93D-E6FA54BFDDF7}" type="pres">
      <dgm:prSet presAssocID="{0A3C8A06-35B5-4376-A178-A9D4584FA477}" presName="dummy3b" presStyleCnt="0"/>
      <dgm:spPr/>
    </dgm:pt>
    <dgm:pt modelId="{D41F9B9F-F59C-43B4-AAA3-ACD9ED13A823}" type="pres">
      <dgm:prSet presAssocID="{0A3C8A06-35B5-4376-A178-A9D4584FA4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2939E6F-F976-4676-94B6-987F85D1375D}" type="pres">
      <dgm:prSet presAssocID="{FD4E2117-6A6C-4423-864B-12EAE268A901}" presName="arrowWedge1" presStyleLbl="fgSibTrans2D1" presStyleIdx="0" presStyleCnt="3"/>
      <dgm:spPr>
        <a:solidFill>
          <a:srgbClr val="97B8BB"/>
        </a:solidFill>
      </dgm:spPr>
    </dgm:pt>
    <dgm:pt modelId="{D745FE6E-E6F6-4393-B2ED-0239E9AF55C8}" type="pres">
      <dgm:prSet presAssocID="{72F8BCFC-9D17-4761-865E-18350023A5A3}" presName="arrowWedge2" presStyleLbl="fgSibTrans2D1" presStyleIdx="1" presStyleCnt="3"/>
      <dgm:spPr>
        <a:solidFill>
          <a:srgbClr val="A5BC1F"/>
        </a:solidFill>
      </dgm:spPr>
    </dgm:pt>
    <dgm:pt modelId="{99AE39DF-0894-4D44-B436-E364ADF3CBA4}" type="pres">
      <dgm:prSet presAssocID="{D26EB894-9AF9-45A9-9A13-6B43EA0A2B35}" presName="arrowWedge3" presStyleLbl="fgSibTrans2D1" presStyleIdx="2" presStyleCnt="3"/>
      <dgm:spPr>
        <a:solidFill>
          <a:srgbClr val="00A4A6"/>
        </a:solidFill>
      </dgm:spPr>
    </dgm:pt>
  </dgm:ptLst>
  <dgm:cxnLst>
    <dgm:cxn modelId="{26EE5917-1182-4E51-B960-0415A76BAF40}" type="presOf" srcId="{51EE227D-2E7A-4F23-85C1-4E29CF8716BD}" destId="{3D147596-23BF-483C-B128-3AB4696DB2A1}" srcOrd="1" destOrd="0" presId="urn:microsoft.com/office/officeart/2005/8/layout/cycle8"/>
    <dgm:cxn modelId="{F5489135-C08E-44CC-91A6-34E85AAA28CC}" type="presOf" srcId="{51EE227D-2E7A-4F23-85C1-4E29CF8716BD}" destId="{4E2A76DA-93CD-4F11-B26A-31B1F45B3411}" srcOrd="0" destOrd="0" presId="urn:microsoft.com/office/officeart/2005/8/layout/cycle8"/>
    <dgm:cxn modelId="{87BD603B-7A77-4F3E-9BBF-01B586F964EF}" type="presOf" srcId="{0A3C8A06-35B5-4376-A178-A9D4584FA477}" destId="{80450490-8058-4961-929F-D7596B5B7F1B}" srcOrd="0" destOrd="0" presId="urn:microsoft.com/office/officeart/2005/8/layout/cycle8"/>
    <dgm:cxn modelId="{C1950C63-69AE-49A6-89B7-A30008872432}" type="presOf" srcId="{5B21050F-3771-4A75-957A-02955ADA5EBA}" destId="{A90FB3EC-BD5A-414D-AF2B-8AD9FC2E3E29}" srcOrd="0" destOrd="0" presId="urn:microsoft.com/office/officeart/2005/8/layout/cycle8"/>
    <dgm:cxn modelId="{6B67D778-9810-4DB3-9511-F06BDF7A5FA6}" srcId="{0A3C8A06-35B5-4376-A178-A9D4584FA477}" destId="{51EE227D-2E7A-4F23-85C1-4E29CF8716BD}" srcOrd="1" destOrd="0" parTransId="{86FA38A8-F516-49EC-AE28-E5A948FE1E48}" sibTransId="{72F8BCFC-9D17-4761-865E-18350023A5A3}"/>
    <dgm:cxn modelId="{50DD5E9F-9FB1-4199-AC16-2ED179FDF570}" srcId="{0A3C8A06-35B5-4376-A178-A9D4584FA477}" destId="{5B21050F-3771-4A75-957A-02955ADA5EBA}" srcOrd="2" destOrd="0" parTransId="{34E20700-28A1-40BE-93A6-6C18E2E80BD7}" sibTransId="{D26EB894-9AF9-45A9-9A13-6B43EA0A2B35}"/>
    <dgm:cxn modelId="{514F83A2-9555-4247-A25E-A1242EA94585}" type="presOf" srcId="{813BC922-E08D-4771-B9FE-B00059D68C77}" destId="{67C0FE2E-D33A-40C6-88BF-E8629F28F087}" srcOrd="1" destOrd="0" presId="urn:microsoft.com/office/officeart/2005/8/layout/cycle8"/>
    <dgm:cxn modelId="{6B4499BC-C51B-4D9F-B7C7-9F61B5215217}" srcId="{0A3C8A06-35B5-4376-A178-A9D4584FA477}" destId="{813BC922-E08D-4771-B9FE-B00059D68C77}" srcOrd="0" destOrd="0" parTransId="{A71AC37E-0053-4015-86E5-321577456F0B}" sibTransId="{FD4E2117-6A6C-4423-864B-12EAE268A901}"/>
    <dgm:cxn modelId="{F2DB92F1-B2A5-4E3D-ABB3-9545ACB6BFCD}" type="presOf" srcId="{813BC922-E08D-4771-B9FE-B00059D68C77}" destId="{9393F500-D16B-47AF-90CA-4B4E063A6D7C}" srcOrd="0" destOrd="0" presId="urn:microsoft.com/office/officeart/2005/8/layout/cycle8"/>
    <dgm:cxn modelId="{77B7CCF1-F851-4F0A-9DB4-28DEEFAF2EF1}" type="presOf" srcId="{5B21050F-3771-4A75-957A-02955ADA5EBA}" destId="{D41F9B9F-F59C-43B4-AAA3-ACD9ED13A823}" srcOrd="1" destOrd="0" presId="urn:microsoft.com/office/officeart/2005/8/layout/cycle8"/>
    <dgm:cxn modelId="{FBEA18AD-2210-4F7C-89CE-DE85C6C065A9}" type="presParOf" srcId="{80450490-8058-4961-929F-D7596B5B7F1B}" destId="{9393F500-D16B-47AF-90CA-4B4E063A6D7C}" srcOrd="0" destOrd="0" presId="urn:microsoft.com/office/officeart/2005/8/layout/cycle8"/>
    <dgm:cxn modelId="{E58FAFAF-3BB6-4330-915D-9A8809E3CE71}" type="presParOf" srcId="{80450490-8058-4961-929F-D7596B5B7F1B}" destId="{C70404ED-C129-48DC-89C8-850F008FF98C}" srcOrd="1" destOrd="0" presId="urn:microsoft.com/office/officeart/2005/8/layout/cycle8"/>
    <dgm:cxn modelId="{8A2052CD-2721-48FD-9FCA-E38118774B00}" type="presParOf" srcId="{80450490-8058-4961-929F-D7596B5B7F1B}" destId="{4F77E9AB-D5BF-42E0-A01B-976919D4A454}" srcOrd="2" destOrd="0" presId="urn:microsoft.com/office/officeart/2005/8/layout/cycle8"/>
    <dgm:cxn modelId="{31D76864-BF51-40EF-BFAB-443C8E96052E}" type="presParOf" srcId="{80450490-8058-4961-929F-D7596B5B7F1B}" destId="{67C0FE2E-D33A-40C6-88BF-E8629F28F087}" srcOrd="3" destOrd="0" presId="urn:microsoft.com/office/officeart/2005/8/layout/cycle8"/>
    <dgm:cxn modelId="{24E8DDA0-5250-46EB-B706-08A905139D39}" type="presParOf" srcId="{80450490-8058-4961-929F-D7596B5B7F1B}" destId="{4E2A76DA-93CD-4F11-B26A-31B1F45B3411}" srcOrd="4" destOrd="0" presId="urn:microsoft.com/office/officeart/2005/8/layout/cycle8"/>
    <dgm:cxn modelId="{281E324D-A7A3-4F49-B3E6-678AA918EAAA}" type="presParOf" srcId="{80450490-8058-4961-929F-D7596B5B7F1B}" destId="{DDE8F603-2F64-483B-87A8-56304499B2A2}" srcOrd="5" destOrd="0" presId="urn:microsoft.com/office/officeart/2005/8/layout/cycle8"/>
    <dgm:cxn modelId="{B9F3BAEE-98F4-4739-86F7-6F18F8599F36}" type="presParOf" srcId="{80450490-8058-4961-929F-D7596B5B7F1B}" destId="{E7B0344E-E5BD-43FA-A37D-A1D6E9C2A647}" srcOrd="6" destOrd="0" presId="urn:microsoft.com/office/officeart/2005/8/layout/cycle8"/>
    <dgm:cxn modelId="{5BFCB8D5-EA95-48A8-8F8E-358AF4669A83}" type="presParOf" srcId="{80450490-8058-4961-929F-D7596B5B7F1B}" destId="{3D147596-23BF-483C-B128-3AB4696DB2A1}" srcOrd="7" destOrd="0" presId="urn:microsoft.com/office/officeart/2005/8/layout/cycle8"/>
    <dgm:cxn modelId="{1FF5D341-9750-4D96-BEA9-E0738E0AA864}" type="presParOf" srcId="{80450490-8058-4961-929F-D7596B5B7F1B}" destId="{A90FB3EC-BD5A-414D-AF2B-8AD9FC2E3E29}" srcOrd="8" destOrd="0" presId="urn:microsoft.com/office/officeart/2005/8/layout/cycle8"/>
    <dgm:cxn modelId="{6CB0725F-16CB-4B33-8BB8-7DA77594BE96}" type="presParOf" srcId="{80450490-8058-4961-929F-D7596B5B7F1B}" destId="{68DA9005-3BFE-4D4D-904C-7C98CF10A6AB}" srcOrd="9" destOrd="0" presId="urn:microsoft.com/office/officeart/2005/8/layout/cycle8"/>
    <dgm:cxn modelId="{FDB822BF-D866-46AF-8F37-03AADB2963D4}" type="presParOf" srcId="{80450490-8058-4961-929F-D7596B5B7F1B}" destId="{4646EFB1-73D0-4E9D-B93D-E6FA54BFDDF7}" srcOrd="10" destOrd="0" presId="urn:microsoft.com/office/officeart/2005/8/layout/cycle8"/>
    <dgm:cxn modelId="{78C42CA6-4E0D-44F7-A8F1-44F9C1C6C5D3}" type="presParOf" srcId="{80450490-8058-4961-929F-D7596B5B7F1B}" destId="{D41F9B9F-F59C-43B4-AAA3-ACD9ED13A823}" srcOrd="11" destOrd="0" presId="urn:microsoft.com/office/officeart/2005/8/layout/cycle8"/>
    <dgm:cxn modelId="{3A00DC7E-3034-426D-94AD-47EBE1197998}" type="presParOf" srcId="{80450490-8058-4961-929F-D7596B5B7F1B}" destId="{22939E6F-F976-4676-94B6-987F85D1375D}" srcOrd="12" destOrd="0" presId="urn:microsoft.com/office/officeart/2005/8/layout/cycle8"/>
    <dgm:cxn modelId="{8064A2AF-C36B-4E0B-AF91-5A68D60184AF}" type="presParOf" srcId="{80450490-8058-4961-929F-D7596B5B7F1B}" destId="{D745FE6E-E6F6-4393-B2ED-0239E9AF55C8}" srcOrd="13" destOrd="0" presId="urn:microsoft.com/office/officeart/2005/8/layout/cycle8"/>
    <dgm:cxn modelId="{2BFF1F88-CC30-47B1-A5A6-C754B177D61F}" type="presParOf" srcId="{80450490-8058-4961-929F-D7596B5B7F1B}" destId="{99AE39DF-0894-4D44-B436-E364ADF3CBA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3C8A06-35B5-4376-A178-A9D4584FA4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13BC922-E08D-4771-B9FE-B00059D68C77}">
      <dgm:prSet phldrT="[Text]"/>
      <dgm:spPr>
        <a:noFill/>
      </dgm:spPr>
      <dgm:t>
        <a:bodyPr/>
        <a:lstStyle/>
        <a:p>
          <a:r>
            <a:rPr lang="en-US" dirty="0">
              <a:latin typeface="Segoe UI"/>
            </a:rPr>
            <a:t>Consultancy</a:t>
          </a:r>
          <a:endParaRPr lang="en-US" dirty="0"/>
        </a:p>
      </dgm:t>
    </dgm:pt>
    <dgm:pt modelId="{A71AC37E-0053-4015-86E5-321577456F0B}" type="parTrans" cxnId="{6B4499BC-C51B-4D9F-B7C7-9F61B5215217}">
      <dgm:prSet/>
      <dgm:spPr/>
      <dgm:t>
        <a:bodyPr/>
        <a:lstStyle/>
        <a:p>
          <a:endParaRPr lang="en-US"/>
        </a:p>
      </dgm:t>
    </dgm:pt>
    <dgm:pt modelId="{FD4E2117-6A6C-4423-864B-12EAE268A901}" type="sibTrans" cxnId="{6B4499BC-C51B-4D9F-B7C7-9F61B5215217}">
      <dgm:prSet/>
      <dgm:spPr/>
      <dgm:t>
        <a:bodyPr/>
        <a:lstStyle/>
        <a:p>
          <a:endParaRPr lang="en-US"/>
        </a:p>
      </dgm:t>
    </dgm:pt>
    <dgm:pt modelId="{51EE227D-2E7A-4F23-85C1-4E29CF8716BD}">
      <dgm:prSet phldrT="[Text]"/>
      <dgm:spPr>
        <a:noFill/>
      </dgm:spPr>
      <dgm:t>
        <a:bodyPr/>
        <a:lstStyle/>
        <a:p>
          <a:r>
            <a:rPr lang="en-US" dirty="0">
              <a:latin typeface="Segoe UI"/>
            </a:rPr>
            <a:t>Engineering</a:t>
          </a:r>
          <a:endParaRPr lang="en-US" dirty="0"/>
        </a:p>
      </dgm:t>
    </dgm:pt>
    <dgm:pt modelId="{86FA38A8-F516-49EC-AE28-E5A948FE1E48}" type="parTrans" cxnId="{6B67D778-9810-4DB3-9511-F06BDF7A5FA6}">
      <dgm:prSet/>
      <dgm:spPr/>
      <dgm:t>
        <a:bodyPr/>
        <a:lstStyle/>
        <a:p>
          <a:endParaRPr lang="en-US"/>
        </a:p>
      </dgm:t>
    </dgm:pt>
    <dgm:pt modelId="{72F8BCFC-9D17-4761-865E-18350023A5A3}" type="sibTrans" cxnId="{6B67D778-9810-4DB3-9511-F06BDF7A5FA6}">
      <dgm:prSet/>
      <dgm:spPr/>
      <dgm:t>
        <a:bodyPr/>
        <a:lstStyle/>
        <a:p>
          <a:endParaRPr lang="en-US"/>
        </a:p>
      </dgm:t>
    </dgm:pt>
    <dgm:pt modelId="{5B21050F-3771-4A75-957A-02955ADA5EBA}">
      <dgm:prSet phldrT="[Text]"/>
      <dgm:spPr>
        <a:noFill/>
      </dgm:spPr>
      <dgm:t>
        <a:bodyPr/>
        <a:lstStyle/>
        <a:p>
          <a:r>
            <a:rPr lang="en-US" dirty="0">
              <a:latin typeface="Segoe UI"/>
            </a:rPr>
            <a:t>Operations</a:t>
          </a:r>
          <a:endParaRPr lang="en-US" dirty="0"/>
        </a:p>
      </dgm:t>
    </dgm:pt>
    <dgm:pt modelId="{34E20700-28A1-40BE-93A6-6C18E2E80BD7}" type="parTrans" cxnId="{50DD5E9F-9FB1-4199-AC16-2ED179FDF570}">
      <dgm:prSet/>
      <dgm:spPr/>
      <dgm:t>
        <a:bodyPr/>
        <a:lstStyle/>
        <a:p>
          <a:endParaRPr lang="en-US"/>
        </a:p>
      </dgm:t>
    </dgm:pt>
    <dgm:pt modelId="{D26EB894-9AF9-45A9-9A13-6B43EA0A2B35}" type="sibTrans" cxnId="{50DD5E9F-9FB1-4199-AC16-2ED179FDF570}">
      <dgm:prSet/>
      <dgm:spPr/>
      <dgm:t>
        <a:bodyPr/>
        <a:lstStyle/>
        <a:p>
          <a:endParaRPr lang="en-US"/>
        </a:p>
      </dgm:t>
    </dgm:pt>
    <dgm:pt modelId="{80450490-8058-4961-929F-D7596B5B7F1B}" type="pres">
      <dgm:prSet presAssocID="{0A3C8A06-35B5-4376-A178-A9D4584FA477}" presName="compositeShape" presStyleCnt="0">
        <dgm:presLayoutVars>
          <dgm:chMax val="7"/>
          <dgm:dir/>
          <dgm:resizeHandles val="exact"/>
        </dgm:presLayoutVars>
      </dgm:prSet>
      <dgm:spPr/>
    </dgm:pt>
    <dgm:pt modelId="{9393F500-D16B-47AF-90CA-4B4E063A6D7C}" type="pres">
      <dgm:prSet presAssocID="{0A3C8A06-35B5-4376-A178-A9D4584FA477}" presName="wedge1" presStyleLbl="node1" presStyleIdx="0" presStyleCnt="3"/>
      <dgm:spPr/>
    </dgm:pt>
    <dgm:pt modelId="{C70404ED-C129-48DC-89C8-850F008FF98C}" type="pres">
      <dgm:prSet presAssocID="{0A3C8A06-35B5-4376-A178-A9D4584FA477}" presName="dummy1a" presStyleCnt="0"/>
      <dgm:spPr/>
    </dgm:pt>
    <dgm:pt modelId="{4F77E9AB-D5BF-42E0-A01B-976919D4A454}" type="pres">
      <dgm:prSet presAssocID="{0A3C8A06-35B5-4376-A178-A9D4584FA477}" presName="dummy1b" presStyleCnt="0"/>
      <dgm:spPr/>
    </dgm:pt>
    <dgm:pt modelId="{67C0FE2E-D33A-40C6-88BF-E8629F28F087}" type="pres">
      <dgm:prSet presAssocID="{0A3C8A06-35B5-4376-A178-A9D4584FA4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2A76DA-93CD-4F11-B26A-31B1F45B3411}" type="pres">
      <dgm:prSet presAssocID="{0A3C8A06-35B5-4376-A178-A9D4584FA477}" presName="wedge2" presStyleLbl="node1" presStyleIdx="1" presStyleCnt="3"/>
      <dgm:spPr/>
    </dgm:pt>
    <dgm:pt modelId="{DDE8F603-2F64-483B-87A8-56304499B2A2}" type="pres">
      <dgm:prSet presAssocID="{0A3C8A06-35B5-4376-A178-A9D4584FA477}" presName="dummy2a" presStyleCnt="0"/>
      <dgm:spPr/>
    </dgm:pt>
    <dgm:pt modelId="{E7B0344E-E5BD-43FA-A37D-A1D6E9C2A647}" type="pres">
      <dgm:prSet presAssocID="{0A3C8A06-35B5-4376-A178-A9D4584FA477}" presName="dummy2b" presStyleCnt="0"/>
      <dgm:spPr/>
    </dgm:pt>
    <dgm:pt modelId="{3D147596-23BF-483C-B128-3AB4696DB2A1}" type="pres">
      <dgm:prSet presAssocID="{0A3C8A06-35B5-4376-A178-A9D4584FA4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0FB3EC-BD5A-414D-AF2B-8AD9FC2E3E29}" type="pres">
      <dgm:prSet presAssocID="{0A3C8A06-35B5-4376-A178-A9D4584FA477}" presName="wedge3" presStyleLbl="node1" presStyleIdx="2" presStyleCnt="3"/>
      <dgm:spPr/>
    </dgm:pt>
    <dgm:pt modelId="{68DA9005-3BFE-4D4D-904C-7C98CF10A6AB}" type="pres">
      <dgm:prSet presAssocID="{0A3C8A06-35B5-4376-A178-A9D4584FA477}" presName="dummy3a" presStyleCnt="0"/>
      <dgm:spPr/>
    </dgm:pt>
    <dgm:pt modelId="{4646EFB1-73D0-4E9D-B93D-E6FA54BFDDF7}" type="pres">
      <dgm:prSet presAssocID="{0A3C8A06-35B5-4376-A178-A9D4584FA477}" presName="dummy3b" presStyleCnt="0"/>
      <dgm:spPr/>
    </dgm:pt>
    <dgm:pt modelId="{D41F9B9F-F59C-43B4-AAA3-ACD9ED13A823}" type="pres">
      <dgm:prSet presAssocID="{0A3C8A06-35B5-4376-A178-A9D4584FA4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2939E6F-F976-4676-94B6-987F85D1375D}" type="pres">
      <dgm:prSet presAssocID="{FD4E2117-6A6C-4423-864B-12EAE268A901}" presName="arrowWedge1" presStyleLbl="fgSibTrans2D1" presStyleIdx="0" presStyleCnt="3"/>
      <dgm:spPr>
        <a:solidFill>
          <a:srgbClr val="97B8BB"/>
        </a:solidFill>
      </dgm:spPr>
    </dgm:pt>
    <dgm:pt modelId="{D745FE6E-E6F6-4393-B2ED-0239E9AF55C8}" type="pres">
      <dgm:prSet presAssocID="{72F8BCFC-9D17-4761-865E-18350023A5A3}" presName="arrowWedge2" presStyleLbl="fgSibTrans2D1" presStyleIdx="1" presStyleCnt="3"/>
      <dgm:spPr>
        <a:solidFill>
          <a:srgbClr val="A5BC1F"/>
        </a:solidFill>
      </dgm:spPr>
    </dgm:pt>
    <dgm:pt modelId="{99AE39DF-0894-4D44-B436-E364ADF3CBA4}" type="pres">
      <dgm:prSet presAssocID="{D26EB894-9AF9-45A9-9A13-6B43EA0A2B35}" presName="arrowWedge3" presStyleLbl="fgSibTrans2D1" presStyleIdx="2" presStyleCnt="3"/>
      <dgm:spPr>
        <a:solidFill>
          <a:srgbClr val="00A4A6"/>
        </a:solidFill>
      </dgm:spPr>
    </dgm:pt>
  </dgm:ptLst>
  <dgm:cxnLst>
    <dgm:cxn modelId="{26EE5917-1182-4E51-B960-0415A76BAF40}" type="presOf" srcId="{51EE227D-2E7A-4F23-85C1-4E29CF8716BD}" destId="{3D147596-23BF-483C-B128-3AB4696DB2A1}" srcOrd="1" destOrd="0" presId="urn:microsoft.com/office/officeart/2005/8/layout/cycle8"/>
    <dgm:cxn modelId="{F5489135-C08E-44CC-91A6-34E85AAA28CC}" type="presOf" srcId="{51EE227D-2E7A-4F23-85C1-4E29CF8716BD}" destId="{4E2A76DA-93CD-4F11-B26A-31B1F45B3411}" srcOrd="0" destOrd="0" presId="urn:microsoft.com/office/officeart/2005/8/layout/cycle8"/>
    <dgm:cxn modelId="{87BD603B-7A77-4F3E-9BBF-01B586F964EF}" type="presOf" srcId="{0A3C8A06-35B5-4376-A178-A9D4584FA477}" destId="{80450490-8058-4961-929F-D7596B5B7F1B}" srcOrd="0" destOrd="0" presId="urn:microsoft.com/office/officeart/2005/8/layout/cycle8"/>
    <dgm:cxn modelId="{C1950C63-69AE-49A6-89B7-A30008872432}" type="presOf" srcId="{5B21050F-3771-4A75-957A-02955ADA5EBA}" destId="{A90FB3EC-BD5A-414D-AF2B-8AD9FC2E3E29}" srcOrd="0" destOrd="0" presId="urn:microsoft.com/office/officeart/2005/8/layout/cycle8"/>
    <dgm:cxn modelId="{6B67D778-9810-4DB3-9511-F06BDF7A5FA6}" srcId="{0A3C8A06-35B5-4376-A178-A9D4584FA477}" destId="{51EE227D-2E7A-4F23-85C1-4E29CF8716BD}" srcOrd="1" destOrd="0" parTransId="{86FA38A8-F516-49EC-AE28-E5A948FE1E48}" sibTransId="{72F8BCFC-9D17-4761-865E-18350023A5A3}"/>
    <dgm:cxn modelId="{50DD5E9F-9FB1-4199-AC16-2ED179FDF570}" srcId="{0A3C8A06-35B5-4376-A178-A9D4584FA477}" destId="{5B21050F-3771-4A75-957A-02955ADA5EBA}" srcOrd="2" destOrd="0" parTransId="{34E20700-28A1-40BE-93A6-6C18E2E80BD7}" sibTransId="{D26EB894-9AF9-45A9-9A13-6B43EA0A2B35}"/>
    <dgm:cxn modelId="{514F83A2-9555-4247-A25E-A1242EA94585}" type="presOf" srcId="{813BC922-E08D-4771-B9FE-B00059D68C77}" destId="{67C0FE2E-D33A-40C6-88BF-E8629F28F087}" srcOrd="1" destOrd="0" presId="urn:microsoft.com/office/officeart/2005/8/layout/cycle8"/>
    <dgm:cxn modelId="{6B4499BC-C51B-4D9F-B7C7-9F61B5215217}" srcId="{0A3C8A06-35B5-4376-A178-A9D4584FA477}" destId="{813BC922-E08D-4771-B9FE-B00059D68C77}" srcOrd="0" destOrd="0" parTransId="{A71AC37E-0053-4015-86E5-321577456F0B}" sibTransId="{FD4E2117-6A6C-4423-864B-12EAE268A901}"/>
    <dgm:cxn modelId="{F2DB92F1-B2A5-4E3D-ABB3-9545ACB6BFCD}" type="presOf" srcId="{813BC922-E08D-4771-B9FE-B00059D68C77}" destId="{9393F500-D16B-47AF-90CA-4B4E063A6D7C}" srcOrd="0" destOrd="0" presId="urn:microsoft.com/office/officeart/2005/8/layout/cycle8"/>
    <dgm:cxn modelId="{77B7CCF1-F851-4F0A-9DB4-28DEEFAF2EF1}" type="presOf" srcId="{5B21050F-3771-4A75-957A-02955ADA5EBA}" destId="{D41F9B9F-F59C-43B4-AAA3-ACD9ED13A823}" srcOrd="1" destOrd="0" presId="urn:microsoft.com/office/officeart/2005/8/layout/cycle8"/>
    <dgm:cxn modelId="{FBEA18AD-2210-4F7C-89CE-DE85C6C065A9}" type="presParOf" srcId="{80450490-8058-4961-929F-D7596B5B7F1B}" destId="{9393F500-D16B-47AF-90CA-4B4E063A6D7C}" srcOrd="0" destOrd="0" presId="urn:microsoft.com/office/officeart/2005/8/layout/cycle8"/>
    <dgm:cxn modelId="{E58FAFAF-3BB6-4330-915D-9A8809E3CE71}" type="presParOf" srcId="{80450490-8058-4961-929F-D7596B5B7F1B}" destId="{C70404ED-C129-48DC-89C8-850F008FF98C}" srcOrd="1" destOrd="0" presId="urn:microsoft.com/office/officeart/2005/8/layout/cycle8"/>
    <dgm:cxn modelId="{8A2052CD-2721-48FD-9FCA-E38118774B00}" type="presParOf" srcId="{80450490-8058-4961-929F-D7596B5B7F1B}" destId="{4F77E9AB-D5BF-42E0-A01B-976919D4A454}" srcOrd="2" destOrd="0" presId="urn:microsoft.com/office/officeart/2005/8/layout/cycle8"/>
    <dgm:cxn modelId="{31D76864-BF51-40EF-BFAB-443C8E96052E}" type="presParOf" srcId="{80450490-8058-4961-929F-D7596B5B7F1B}" destId="{67C0FE2E-D33A-40C6-88BF-E8629F28F087}" srcOrd="3" destOrd="0" presId="urn:microsoft.com/office/officeart/2005/8/layout/cycle8"/>
    <dgm:cxn modelId="{24E8DDA0-5250-46EB-B706-08A905139D39}" type="presParOf" srcId="{80450490-8058-4961-929F-D7596B5B7F1B}" destId="{4E2A76DA-93CD-4F11-B26A-31B1F45B3411}" srcOrd="4" destOrd="0" presId="urn:microsoft.com/office/officeart/2005/8/layout/cycle8"/>
    <dgm:cxn modelId="{281E324D-A7A3-4F49-B3E6-678AA918EAAA}" type="presParOf" srcId="{80450490-8058-4961-929F-D7596B5B7F1B}" destId="{DDE8F603-2F64-483B-87A8-56304499B2A2}" srcOrd="5" destOrd="0" presId="urn:microsoft.com/office/officeart/2005/8/layout/cycle8"/>
    <dgm:cxn modelId="{B9F3BAEE-98F4-4739-86F7-6F18F8599F36}" type="presParOf" srcId="{80450490-8058-4961-929F-D7596B5B7F1B}" destId="{E7B0344E-E5BD-43FA-A37D-A1D6E9C2A647}" srcOrd="6" destOrd="0" presId="urn:microsoft.com/office/officeart/2005/8/layout/cycle8"/>
    <dgm:cxn modelId="{5BFCB8D5-EA95-48A8-8F8E-358AF4669A83}" type="presParOf" srcId="{80450490-8058-4961-929F-D7596B5B7F1B}" destId="{3D147596-23BF-483C-B128-3AB4696DB2A1}" srcOrd="7" destOrd="0" presId="urn:microsoft.com/office/officeart/2005/8/layout/cycle8"/>
    <dgm:cxn modelId="{1FF5D341-9750-4D96-BEA9-E0738E0AA864}" type="presParOf" srcId="{80450490-8058-4961-929F-D7596B5B7F1B}" destId="{A90FB3EC-BD5A-414D-AF2B-8AD9FC2E3E29}" srcOrd="8" destOrd="0" presId="urn:microsoft.com/office/officeart/2005/8/layout/cycle8"/>
    <dgm:cxn modelId="{6CB0725F-16CB-4B33-8BB8-7DA77594BE96}" type="presParOf" srcId="{80450490-8058-4961-929F-D7596B5B7F1B}" destId="{68DA9005-3BFE-4D4D-904C-7C98CF10A6AB}" srcOrd="9" destOrd="0" presId="urn:microsoft.com/office/officeart/2005/8/layout/cycle8"/>
    <dgm:cxn modelId="{FDB822BF-D866-46AF-8F37-03AADB2963D4}" type="presParOf" srcId="{80450490-8058-4961-929F-D7596B5B7F1B}" destId="{4646EFB1-73D0-4E9D-B93D-E6FA54BFDDF7}" srcOrd="10" destOrd="0" presId="urn:microsoft.com/office/officeart/2005/8/layout/cycle8"/>
    <dgm:cxn modelId="{78C42CA6-4E0D-44F7-A8F1-44F9C1C6C5D3}" type="presParOf" srcId="{80450490-8058-4961-929F-D7596B5B7F1B}" destId="{D41F9B9F-F59C-43B4-AAA3-ACD9ED13A823}" srcOrd="11" destOrd="0" presId="urn:microsoft.com/office/officeart/2005/8/layout/cycle8"/>
    <dgm:cxn modelId="{3A00DC7E-3034-426D-94AD-47EBE1197998}" type="presParOf" srcId="{80450490-8058-4961-929F-D7596B5B7F1B}" destId="{22939E6F-F976-4676-94B6-987F85D1375D}" srcOrd="12" destOrd="0" presId="urn:microsoft.com/office/officeart/2005/8/layout/cycle8"/>
    <dgm:cxn modelId="{8064A2AF-C36B-4E0B-AF91-5A68D60184AF}" type="presParOf" srcId="{80450490-8058-4961-929F-D7596B5B7F1B}" destId="{D745FE6E-E6F6-4393-B2ED-0239E9AF55C8}" srcOrd="13" destOrd="0" presId="urn:microsoft.com/office/officeart/2005/8/layout/cycle8"/>
    <dgm:cxn modelId="{2BFF1F88-CC30-47B1-A5A6-C754B177D61F}" type="presParOf" srcId="{80450490-8058-4961-929F-D7596B5B7F1B}" destId="{99AE39DF-0894-4D44-B436-E364ADF3CBA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C8A06-35B5-4376-A178-A9D4584FA477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813BC922-E08D-4771-B9FE-B00059D68C77}">
      <dgm:prSet phldrT="[Text]"/>
      <dgm:spPr>
        <a:noFill/>
      </dgm:spPr>
      <dgm:t>
        <a:bodyPr/>
        <a:lstStyle/>
        <a:p>
          <a:r>
            <a:rPr lang="en-US"/>
            <a:t>Consultancy</a:t>
          </a:r>
        </a:p>
      </dgm:t>
    </dgm:pt>
    <dgm:pt modelId="{A71AC37E-0053-4015-86E5-321577456F0B}" type="parTrans" cxnId="{6B4499BC-C51B-4D9F-B7C7-9F61B5215217}">
      <dgm:prSet/>
      <dgm:spPr/>
      <dgm:t>
        <a:bodyPr/>
        <a:lstStyle/>
        <a:p>
          <a:endParaRPr lang="en-US"/>
        </a:p>
      </dgm:t>
    </dgm:pt>
    <dgm:pt modelId="{FD4E2117-6A6C-4423-864B-12EAE268A901}" type="sibTrans" cxnId="{6B4499BC-C51B-4D9F-B7C7-9F61B5215217}">
      <dgm:prSet/>
      <dgm:spPr/>
      <dgm:t>
        <a:bodyPr/>
        <a:lstStyle/>
        <a:p>
          <a:endParaRPr lang="en-US"/>
        </a:p>
      </dgm:t>
    </dgm:pt>
    <dgm:pt modelId="{51EE227D-2E7A-4F23-85C1-4E29CF8716BD}">
      <dgm:prSet phldrT="[Text]"/>
      <dgm:spPr>
        <a:noFill/>
      </dgm:spPr>
      <dgm:t>
        <a:bodyPr/>
        <a:lstStyle/>
        <a:p>
          <a:r>
            <a:rPr lang="en-US"/>
            <a:t>Engineering</a:t>
          </a:r>
        </a:p>
      </dgm:t>
    </dgm:pt>
    <dgm:pt modelId="{86FA38A8-F516-49EC-AE28-E5A948FE1E48}" type="parTrans" cxnId="{6B67D778-9810-4DB3-9511-F06BDF7A5FA6}">
      <dgm:prSet/>
      <dgm:spPr/>
      <dgm:t>
        <a:bodyPr/>
        <a:lstStyle/>
        <a:p>
          <a:endParaRPr lang="en-US"/>
        </a:p>
      </dgm:t>
    </dgm:pt>
    <dgm:pt modelId="{72F8BCFC-9D17-4761-865E-18350023A5A3}" type="sibTrans" cxnId="{6B67D778-9810-4DB3-9511-F06BDF7A5FA6}">
      <dgm:prSet/>
      <dgm:spPr/>
      <dgm:t>
        <a:bodyPr/>
        <a:lstStyle/>
        <a:p>
          <a:endParaRPr lang="en-US"/>
        </a:p>
      </dgm:t>
    </dgm:pt>
    <dgm:pt modelId="{5B21050F-3771-4A75-957A-02955ADA5EBA}">
      <dgm:prSet phldrT="[Text]"/>
      <dgm:spPr>
        <a:noFill/>
      </dgm:spPr>
      <dgm:t>
        <a:bodyPr/>
        <a:lstStyle/>
        <a:p>
          <a:r>
            <a:rPr lang="en-US"/>
            <a:t>Operations</a:t>
          </a:r>
        </a:p>
      </dgm:t>
    </dgm:pt>
    <dgm:pt modelId="{34E20700-28A1-40BE-93A6-6C18E2E80BD7}" type="parTrans" cxnId="{50DD5E9F-9FB1-4199-AC16-2ED179FDF570}">
      <dgm:prSet/>
      <dgm:spPr/>
      <dgm:t>
        <a:bodyPr/>
        <a:lstStyle/>
        <a:p>
          <a:endParaRPr lang="en-US"/>
        </a:p>
      </dgm:t>
    </dgm:pt>
    <dgm:pt modelId="{D26EB894-9AF9-45A9-9A13-6B43EA0A2B35}" type="sibTrans" cxnId="{50DD5E9F-9FB1-4199-AC16-2ED179FDF570}">
      <dgm:prSet/>
      <dgm:spPr/>
      <dgm:t>
        <a:bodyPr/>
        <a:lstStyle/>
        <a:p>
          <a:endParaRPr lang="en-US"/>
        </a:p>
      </dgm:t>
    </dgm:pt>
    <dgm:pt modelId="{80450490-8058-4961-929F-D7596B5B7F1B}" type="pres">
      <dgm:prSet presAssocID="{0A3C8A06-35B5-4376-A178-A9D4584FA477}" presName="compositeShape" presStyleCnt="0">
        <dgm:presLayoutVars>
          <dgm:chMax val="7"/>
          <dgm:dir/>
          <dgm:resizeHandles val="exact"/>
        </dgm:presLayoutVars>
      </dgm:prSet>
      <dgm:spPr/>
    </dgm:pt>
    <dgm:pt modelId="{9393F500-D16B-47AF-90CA-4B4E063A6D7C}" type="pres">
      <dgm:prSet presAssocID="{0A3C8A06-35B5-4376-A178-A9D4584FA477}" presName="wedge1" presStyleLbl="node1" presStyleIdx="0" presStyleCnt="3"/>
      <dgm:spPr/>
    </dgm:pt>
    <dgm:pt modelId="{C70404ED-C129-48DC-89C8-850F008FF98C}" type="pres">
      <dgm:prSet presAssocID="{0A3C8A06-35B5-4376-A178-A9D4584FA477}" presName="dummy1a" presStyleCnt="0"/>
      <dgm:spPr/>
    </dgm:pt>
    <dgm:pt modelId="{4F77E9AB-D5BF-42E0-A01B-976919D4A454}" type="pres">
      <dgm:prSet presAssocID="{0A3C8A06-35B5-4376-A178-A9D4584FA477}" presName="dummy1b" presStyleCnt="0"/>
      <dgm:spPr/>
    </dgm:pt>
    <dgm:pt modelId="{67C0FE2E-D33A-40C6-88BF-E8629F28F087}" type="pres">
      <dgm:prSet presAssocID="{0A3C8A06-35B5-4376-A178-A9D4584FA477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E2A76DA-93CD-4F11-B26A-31B1F45B3411}" type="pres">
      <dgm:prSet presAssocID="{0A3C8A06-35B5-4376-A178-A9D4584FA477}" presName="wedge2" presStyleLbl="node1" presStyleIdx="1" presStyleCnt="3"/>
      <dgm:spPr/>
    </dgm:pt>
    <dgm:pt modelId="{DDE8F603-2F64-483B-87A8-56304499B2A2}" type="pres">
      <dgm:prSet presAssocID="{0A3C8A06-35B5-4376-A178-A9D4584FA477}" presName="dummy2a" presStyleCnt="0"/>
      <dgm:spPr/>
    </dgm:pt>
    <dgm:pt modelId="{E7B0344E-E5BD-43FA-A37D-A1D6E9C2A647}" type="pres">
      <dgm:prSet presAssocID="{0A3C8A06-35B5-4376-A178-A9D4584FA477}" presName="dummy2b" presStyleCnt="0"/>
      <dgm:spPr/>
    </dgm:pt>
    <dgm:pt modelId="{3D147596-23BF-483C-B128-3AB4696DB2A1}" type="pres">
      <dgm:prSet presAssocID="{0A3C8A06-35B5-4376-A178-A9D4584FA477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A90FB3EC-BD5A-414D-AF2B-8AD9FC2E3E29}" type="pres">
      <dgm:prSet presAssocID="{0A3C8A06-35B5-4376-A178-A9D4584FA477}" presName="wedge3" presStyleLbl="node1" presStyleIdx="2" presStyleCnt="3"/>
      <dgm:spPr/>
    </dgm:pt>
    <dgm:pt modelId="{68DA9005-3BFE-4D4D-904C-7C98CF10A6AB}" type="pres">
      <dgm:prSet presAssocID="{0A3C8A06-35B5-4376-A178-A9D4584FA477}" presName="dummy3a" presStyleCnt="0"/>
      <dgm:spPr/>
    </dgm:pt>
    <dgm:pt modelId="{4646EFB1-73D0-4E9D-B93D-E6FA54BFDDF7}" type="pres">
      <dgm:prSet presAssocID="{0A3C8A06-35B5-4376-A178-A9D4584FA477}" presName="dummy3b" presStyleCnt="0"/>
      <dgm:spPr/>
    </dgm:pt>
    <dgm:pt modelId="{D41F9B9F-F59C-43B4-AAA3-ACD9ED13A823}" type="pres">
      <dgm:prSet presAssocID="{0A3C8A06-35B5-4376-A178-A9D4584FA477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22939E6F-F976-4676-94B6-987F85D1375D}" type="pres">
      <dgm:prSet presAssocID="{FD4E2117-6A6C-4423-864B-12EAE268A901}" presName="arrowWedge1" presStyleLbl="fgSibTrans2D1" presStyleIdx="0" presStyleCnt="3"/>
      <dgm:spPr>
        <a:solidFill>
          <a:srgbClr val="97B8BB"/>
        </a:solidFill>
      </dgm:spPr>
    </dgm:pt>
    <dgm:pt modelId="{D745FE6E-E6F6-4393-B2ED-0239E9AF55C8}" type="pres">
      <dgm:prSet presAssocID="{72F8BCFC-9D17-4761-865E-18350023A5A3}" presName="arrowWedge2" presStyleLbl="fgSibTrans2D1" presStyleIdx="1" presStyleCnt="3"/>
      <dgm:spPr>
        <a:solidFill>
          <a:srgbClr val="A5BC1F"/>
        </a:solidFill>
      </dgm:spPr>
    </dgm:pt>
    <dgm:pt modelId="{99AE39DF-0894-4D44-B436-E364ADF3CBA4}" type="pres">
      <dgm:prSet presAssocID="{D26EB894-9AF9-45A9-9A13-6B43EA0A2B35}" presName="arrowWedge3" presStyleLbl="fgSibTrans2D1" presStyleIdx="2" presStyleCnt="3"/>
      <dgm:spPr>
        <a:solidFill>
          <a:srgbClr val="00A4A6"/>
        </a:solidFill>
      </dgm:spPr>
    </dgm:pt>
  </dgm:ptLst>
  <dgm:cxnLst>
    <dgm:cxn modelId="{26EE5917-1182-4E51-B960-0415A76BAF40}" type="presOf" srcId="{51EE227D-2E7A-4F23-85C1-4E29CF8716BD}" destId="{3D147596-23BF-483C-B128-3AB4696DB2A1}" srcOrd="1" destOrd="0" presId="urn:microsoft.com/office/officeart/2005/8/layout/cycle8"/>
    <dgm:cxn modelId="{F5489135-C08E-44CC-91A6-34E85AAA28CC}" type="presOf" srcId="{51EE227D-2E7A-4F23-85C1-4E29CF8716BD}" destId="{4E2A76DA-93CD-4F11-B26A-31B1F45B3411}" srcOrd="0" destOrd="0" presId="urn:microsoft.com/office/officeart/2005/8/layout/cycle8"/>
    <dgm:cxn modelId="{87BD603B-7A77-4F3E-9BBF-01B586F964EF}" type="presOf" srcId="{0A3C8A06-35B5-4376-A178-A9D4584FA477}" destId="{80450490-8058-4961-929F-D7596B5B7F1B}" srcOrd="0" destOrd="0" presId="urn:microsoft.com/office/officeart/2005/8/layout/cycle8"/>
    <dgm:cxn modelId="{C1950C63-69AE-49A6-89B7-A30008872432}" type="presOf" srcId="{5B21050F-3771-4A75-957A-02955ADA5EBA}" destId="{A90FB3EC-BD5A-414D-AF2B-8AD9FC2E3E29}" srcOrd="0" destOrd="0" presId="urn:microsoft.com/office/officeart/2005/8/layout/cycle8"/>
    <dgm:cxn modelId="{6B67D778-9810-4DB3-9511-F06BDF7A5FA6}" srcId="{0A3C8A06-35B5-4376-A178-A9D4584FA477}" destId="{51EE227D-2E7A-4F23-85C1-4E29CF8716BD}" srcOrd="1" destOrd="0" parTransId="{86FA38A8-F516-49EC-AE28-E5A948FE1E48}" sibTransId="{72F8BCFC-9D17-4761-865E-18350023A5A3}"/>
    <dgm:cxn modelId="{50DD5E9F-9FB1-4199-AC16-2ED179FDF570}" srcId="{0A3C8A06-35B5-4376-A178-A9D4584FA477}" destId="{5B21050F-3771-4A75-957A-02955ADA5EBA}" srcOrd="2" destOrd="0" parTransId="{34E20700-28A1-40BE-93A6-6C18E2E80BD7}" sibTransId="{D26EB894-9AF9-45A9-9A13-6B43EA0A2B35}"/>
    <dgm:cxn modelId="{514F83A2-9555-4247-A25E-A1242EA94585}" type="presOf" srcId="{813BC922-E08D-4771-B9FE-B00059D68C77}" destId="{67C0FE2E-D33A-40C6-88BF-E8629F28F087}" srcOrd="1" destOrd="0" presId="urn:microsoft.com/office/officeart/2005/8/layout/cycle8"/>
    <dgm:cxn modelId="{6B4499BC-C51B-4D9F-B7C7-9F61B5215217}" srcId="{0A3C8A06-35B5-4376-A178-A9D4584FA477}" destId="{813BC922-E08D-4771-B9FE-B00059D68C77}" srcOrd="0" destOrd="0" parTransId="{A71AC37E-0053-4015-86E5-321577456F0B}" sibTransId="{FD4E2117-6A6C-4423-864B-12EAE268A901}"/>
    <dgm:cxn modelId="{F2DB92F1-B2A5-4E3D-ABB3-9545ACB6BFCD}" type="presOf" srcId="{813BC922-E08D-4771-B9FE-B00059D68C77}" destId="{9393F500-D16B-47AF-90CA-4B4E063A6D7C}" srcOrd="0" destOrd="0" presId="urn:microsoft.com/office/officeart/2005/8/layout/cycle8"/>
    <dgm:cxn modelId="{77B7CCF1-F851-4F0A-9DB4-28DEEFAF2EF1}" type="presOf" srcId="{5B21050F-3771-4A75-957A-02955ADA5EBA}" destId="{D41F9B9F-F59C-43B4-AAA3-ACD9ED13A823}" srcOrd="1" destOrd="0" presId="urn:microsoft.com/office/officeart/2005/8/layout/cycle8"/>
    <dgm:cxn modelId="{FBEA18AD-2210-4F7C-89CE-DE85C6C065A9}" type="presParOf" srcId="{80450490-8058-4961-929F-D7596B5B7F1B}" destId="{9393F500-D16B-47AF-90CA-4B4E063A6D7C}" srcOrd="0" destOrd="0" presId="urn:microsoft.com/office/officeart/2005/8/layout/cycle8"/>
    <dgm:cxn modelId="{E58FAFAF-3BB6-4330-915D-9A8809E3CE71}" type="presParOf" srcId="{80450490-8058-4961-929F-D7596B5B7F1B}" destId="{C70404ED-C129-48DC-89C8-850F008FF98C}" srcOrd="1" destOrd="0" presId="urn:microsoft.com/office/officeart/2005/8/layout/cycle8"/>
    <dgm:cxn modelId="{8A2052CD-2721-48FD-9FCA-E38118774B00}" type="presParOf" srcId="{80450490-8058-4961-929F-D7596B5B7F1B}" destId="{4F77E9AB-D5BF-42E0-A01B-976919D4A454}" srcOrd="2" destOrd="0" presId="urn:microsoft.com/office/officeart/2005/8/layout/cycle8"/>
    <dgm:cxn modelId="{31D76864-BF51-40EF-BFAB-443C8E96052E}" type="presParOf" srcId="{80450490-8058-4961-929F-D7596B5B7F1B}" destId="{67C0FE2E-D33A-40C6-88BF-E8629F28F087}" srcOrd="3" destOrd="0" presId="urn:microsoft.com/office/officeart/2005/8/layout/cycle8"/>
    <dgm:cxn modelId="{24E8DDA0-5250-46EB-B706-08A905139D39}" type="presParOf" srcId="{80450490-8058-4961-929F-D7596B5B7F1B}" destId="{4E2A76DA-93CD-4F11-B26A-31B1F45B3411}" srcOrd="4" destOrd="0" presId="urn:microsoft.com/office/officeart/2005/8/layout/cycle8"/>
    <dgm:cxn modelId="{281E324D-A7A3-4F49-B3E6-678AA918EAAA}" type="presParOf" srcId="{80450490-8058-4961-929F-D7596B5B7F1B}" destId="{DDE8F603-2F64-483B-87A8-56304499B2A2}" srcOrd="5" destOrd="0" presId="urn:microsoft.com/office/officeart/2005/8/layout/cycle8"/>
    <dgm:cxn modelId="{B9F3BAEE-98F4-4739-86F7-6F18F8599F36}" type="presParOf" srcId="{80450490-8058-4961-929F-D7596B5B7F1B}" destId="{E7B0344E-E5BD-43FA-A37D-A1D6E9C2A647}" srcOrd="6" destOrd="0" presId="urn:microsoft.com/office/officeart/2005/8/layout/cycle8"/>
    <dgm:cxn modelId="{5BFCB8D5-EA95-48A8-8F8E-358AF4669A83}" type="presParOf" srcId="{80450490-8058-4961-929F-D7596B5B7F1B}" destId="{3D147596-23BF-483C-B128-3AB4696DB2A1}" srcOrd="7" destOrd="0" presId="urn:microsoft.com/office/officeart/2005/8/layout/cycle8"/>
    <dgm:cxn modelId="{1FF5D341-9750-4D96-BEA9-E0738E0AA864}" type="presParOf" srcId="{80450490-8058-4961-929F-D7596B5B7F1B}" destId="{A90FB3EC-BD5A-414D-AF2B-8AD9FC2E3E29}" srcOrd="8" destOrd="0" presId="urn:microsoft.com/office/officeart/2005/8/layout/cycle8"/>
    <dgm:cxn modelId="{6CB0725F-16CB-4B33-8BB8-7DA77594BE96}" type="presParOf" srcId="{80450490-8058-4961-929F-D7596B5B7F1B}" destId="{68DA9005-3BFE-4D4D-904C-7C98CF10A6AB}" srcOrd="9" destOrd="0" presId="urn:microsoft.com/office/officeart/2005/8/layout/cycle8"/>
    <dgm:cxn modelId="{FDB822BF-D866-46AF-8F37-03AADB2963D4}" type="presParOf" srcId="{80450490-8058-4961-929F-D7596B5B7F1B}" destId="{4646EFB1-73D0-4E9D-B93D-E6FA54BFDDF7}" srcOrd="10" destOrd="0" presId="urn:microsoft.com/office/officeart/2005/8/layout/cycle8"/>
    <dgm:cxn modelId="{78C42CA6-4E0D-44F7-A8F1-44F9C1C6C5D3}" type="presParOf" srcId="{80450490-8058-4961-929F-D7596B5B7F1B}" destId="{D41F9B9F-F59C-43B4-AAA3-ACD9ED13A823}" srcOrd="11" destOrd="0" presId="urn:microsoft.com/office/officeart/2005/8/layout/cycle8"/>
    <dgm:cxn modelId="{3A00DC7E-3034-426D-94AD-47EBE1197998}" type="presParOf" srcId="{80450490-8058-4961-929F-D7596B5B7F1B}" destId="{22939E6F-F976-4676-94B6-987F85D1375D}" srcOrd="12" destOrd="0" presId="urn:microsoft.com/office/officeart/2005/8/layout/cycle8"/>
    <dgm:cxn modelId="{8064A2AF-C36B-4E0B-AF91-5A68D60184AF}" type="presParOf" srcId="{80450490-8058-4961-929F-D7596B5B7F1B}" destId="{D745FE6E-E6F6-4393-B2ED-0239E9AF55C8}" srcOrd="13" destOrd="0" presId="urn:microsoft.com/office/officeart/2005/8/layout/cycle8"/>
    <dgm:cxn modelId="{2BFF1F88-CC30-47B1-A5A6-C754B177D61F}" type="presParOf" srcId="{80450490-8058-4961-929F-D7596B5B7F1B}" destId="{99AE39DF-0894-4D44-B436-E364ADF3CBA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F500-D16B-47AF-90CA-4B4E063A6D7C}">
      <dsp:nvSpPr>
        <dsp:cNvPr id="0" name=""/>
        <dsp:cNvSpPr/>
      </dsp:nvSpPr>
      <dsp:spPr>
        <a:xfrm>
          <a:off x="1566212" y="279540"/>
          <a:ext cx="3612519" cy="3612519"/>
        </a:xfrm>
        <a:prstGeom prst="pie">
          <a:avLst>
            <a:gd name="adj1" fmla="val 16200000"/>
            <a:gd name="adj2" fmla="val 18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Consultancy</a:t>
          </a:r>
        </a:p>
      </dsp:txBody>
      <dsp:txXfrm>
        <a:off x="3470096" y="1045050"/>
        <a:ext cx="1290185" cy="1075154"/>
      </dsp:txXfrm>
    </dsp:sp>
    <dsp:sp modelId="{4E2A76DA-93CD-4F11-B26A-31B1F45B3411}">
      <dsp:nvSpPr>
        <dsp:cNvPr id="0" name=""/>
        <dsp:cNvSpPr/>
      </dsp:nvSpPr>
      <dsp:spPr>
        <a:xfrm>
          <a:off x="1491812" y="408558"/>
          <a:ext cx="3612519" cy="3612519"/>
        </a:xfrm>
        <a:prstGeom prst="pie">
          <a:avLst>
            <a:gd name="adj1" fmla="val 1800000"/>
            <a:gd name="adj2" fmla="val 90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Engineering</a:t>
          </a:r>
        </a:p>
      </dsp:txBody>
      <dsp:txXfrm>
        <a:off x="2351935" y="2752396"/>
        <a:ext cx="1935278" cy="946136"/>
      </dsp:txXfrm>
    </dsp:sp>
    <dsp:sp modelId="{A90FB3EC-BD5A-414D-AF2B-8AD9FC2E3E29}">
      <dsp:nvSpPr>
        <dsp:cNvPr id="0" name=""/>
        <dsp:cNvSpPr/>
      </dsp:nvSpPr>
      <dsp:spPr>
        <a:xfrm>
          <a:off x="1417411" y="279540"/>
          <a:ext cx="3612519" cy="3612519"/>
        </a:xfrm>
        <a:prstGeom prst="pie">
          <a:avLst>
            <a:gd name="adj1" fmla="val 9000000"/>
            <a:gd name="adj2" fmla="val 162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Operations</a:t>
          </a:r>
        </a:p>
      </dsp:txBody>
      <dsp:txXfrm>
        <a:off x="1835861" y="1045050"/>
        <a:ext cx="1290185" cy="1075154"/>
      </dsp:txXfrm>
    </dsp:sp>
    <dsp:sp modelId="{22939E6F-F976-4676-94B6-987F85D1375D}">
      <dsp:nvSpPr>
        <dsp:cNvPr id="0" name=""/>
        <dsp:cNvSpPr/>
      </dsp:nvSpPr>
      <dsp:spPr>
        <a:xfrm>
          <a:off x="1342878" y="55908"/>
          <a:ext cx="4059784" cy="405978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7B8B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FE6E-E6F6-4393-B2ED-0239E9AF55C8}">
      <dsp:nvSpPr>
        <dsp:cNvPr id="0" name=""/>
        <dsp:cNvSpPr/>
      </dsp:nvSpPr>
      <dsp:spPr>
        <a:xfrm>
          <a:off x="1268179" y="184698"/>
          <a:ext cx="4059784" cy="405978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B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39DF-0894-4D44-B436-E364ADF3CBA4}">
      <dsp:nvSpPr>
        <dsp:cNvPr id="0" name=""/>
        <dsp:cNvSpPr/>
      </dsp:nvSpPr>
      <dsp:spPr>
        <a:xfrm>
          <a:off x="1193480" y="55908"/>
          <a:ext cx="4059784" cy="405978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A4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F500-D16B-47AF-90CA-4B4E063A6D7C}">
      <dsp:nvSpPr>
        <dsp:cNvPr id="0" name=""/>
        <dsp:cNvSpPr/>
      </dsp:nvSpPr>
      <dsp:spPr>
        <a:xfrm>
          <a:off x="1566212" y="279540"/>
          <a:ext cx="3612519" cy="3612519"/>
        </a:xfrm>
        <a:prstGeom prst="pie">
          <a:avLst>
            <a:gd name="adj1" fmla="val 16200000"/>
            <a:gd name="adj2" fmla="val 18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UI"/>
            </a:rPr>
            <a:t>Consultancy</a:t>
          </a:r>
          <a:endParaRPr lang="en-US" sz="1800" kern="1200" dirty="0"/>
        </a:p>
      </dsp:txBody>
      <dsp:txXfrm>
        <a:off x="3470096" y="1045050"/>
        <a:ext cx="1290185" cy="1075154"/>
      </dsp:txXfrm>
    </dsp:sp>
    <dsp:sp modelId="{4E2A76DA-93CD-4F11-B26A-31B1F45B3411}">
      <dsp:nvSpPr>
        <dsp:cNvPr id="0" name=""/>
        <dsp:cNvSpPr/>
      </dsp:nvSpPr>
      <dsp:spPr>
        <a:xfrm>
          <a:off x="1491812" y="408558"/>
          <a:ext cx="3612519" cy="3612519"/>
        </a:xfrm>
        <a:prstGeom prst="pie">
          <a:avLst>
            <a:gd name="adj1" fmla="val 1800000"/>
            <a:gd name="adj2" fmla="val 90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UI"/>
            </a:rPr>
            <a:t>Engineering</a:t>
          </a:r>
          <a:endParaRPr lang="en-US" sz="1800" kern="1200" dirty="0"/>
        </a:p>
      </dsp:txBody>
      <dsp:txXfrm>
        <a:off x="2351935" y="2752396"/>
        <a:ext cx="1935278" cy="946136"/>
      </dsp:txXfrm>
    </dsp:sp>
    <dsp:sp modelId="{A90FB3EC-BD5A-414D-AF2B-8AD9FC2E3E29}">
      <dsp:nvSpPr>
        <dsp:cNvPr id="0" name=""/>
        <dsp:cNvSpPr/>
      </dsp:nvSpPr>
      <dsp:spPr>
        <a:xfrm>
          <a:off x="1417411" y="279540"/>
          <a:ext cx="3612519" cy="3612519"/>
        </a:xfrm>
        <a:prstGeom prst="pie">
          <a:avLst>
            <a:gd name="adj1" fmla="val 9000000"/>
            <a:gd name="adj2" fmla="val 162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Segoe UI"/>
            </a:rPr>
            <a:t>Operations</a:t>
          </a:r>
          <a:endParaRPr lang="en-US" sz="1800" kern="1200" dirty="0"/>
        </a:p>
      </dsp:txBody>
      <dsp:txXfrm>
        <a:off x="1835861" y="1045050"/>
        <a:ext cx="1290185" cy="1075154"/>
      </dsp:txXfrm>
    </dsp:sp>
    <dsp:sp modelId="{22939E6F-F976-4676-94B6-987F85D1375D}">
      <dsp:nvSpPr>
        <dsp:cNvPr id="0" name=""/>
        <dsp:cNvSpPr/>
      </dsp:nvSpPr>
      <dsp:spPr>
        <a:xfrm>
          <a:off x="1342878" y="55908"/>
          <a:ext cx="4059784" cy="405978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7B8B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FE6E-E6F6-4393-B2ED-0239E9AF55C8}">
      <dsp:nvSpPr>
        <dsp:cNvPr id="0" name=""/>
        <dsp:cNvSpPr/>
      </dsp:nvSpPr>
      <dsp:spPr>
        <a:xfrm>
          <a:off x="1268179" y="184698"/>
          <a:ext cx="4059784" cy="405978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B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39DF-0894-4D44-B436-E364ADF3CBA4}">
      <dsp:nvSpPr>
        <dsp:cNvPr id="0" name=""/>
        <dsp:cNvSpPr/>
      </dsp:nvSpPr>
      <dsp:spPr>
        <a:xfrm>
          <a:off x="1193480" y="55908"/>
          <a:ext cx="4059784" cy="405978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A4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3F500-D16B-47AF-90CA-4B4E063A6D7C}">
      <dsp:nvSpPr>
        <dsp:cNvPr id="0" name=""/>
        <dsp:cNvSpPr/>
      </dsp:nvSpPr>
      <dsp:spPr>
        <a:xfrm>
          <a:off x="1566212" y="279540"/>
          <a:ext cx="3612519" cy="3612519"/>
        </a:xfrm>
        <a:prstGeom prst="pie">
          <a:avLst>
            <a:gd name="adj1" fmla="val 16200000"/>
            <a:gd name="adj2" fmla="val 18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Consultancy</a:t>
          </a:r>
        </a:p>
      </dsp:txBody>
      <dsp:txXfrm>
        <a:off x="3470096" y="1045050"/>
        <a:ext cx="1290185" cy="1075154"/>
      </dsp:txXfrm>
    </dsp:sp>
    <dsp:sp modelId="{4E2A76DA-93CD-4F11-B26A-31B1F45B3411}">
      <dsp:nvSpPr>
        <dsp:cNvPr id="0" name=""/>
        <dsp:cNvSpPr/>
      </dsp:nvSpPr>
      <dsp:spPr>
        <a:xfrm>
          <a:off x="1491812" y="408558"/>
          <a:ext cx="3612519" cy="3612519"/>
        </a:xfrm>
        <a:prstGeom prst="pie">
          <a:avLst>
            <a:gd name="adj1" fmla="val 1800000"/>
            <a:gd name="adj2" fmla="val 90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Engineering</a:t>
          </a:r>
        </a:p>
      </dsp:txBody>
      <dsp:txXfrm>
        <a:off x="2351935" y="2752396"/>
        <a:ext cx="1935278" cy="946136"/>
      </dsp:txXfrm>
    </dsp:sp>
    <dsp:sp modelId="{A90FB3EC-BD5A-414D-AF2B-8AD9FC2E3E29}">
      <dsp:nvSpPr>
        <dsp:cNvPr id="0" name=""/>
        <dsp:cNvSpPr/>
      </dsp:nvSpPr>
      <dsp:spPr>
        <a:xfrm>
          <a:off x="1417411" y="279540"/>
          <a:ext cx="3612519" cy="3612519"/>
        </a:xfrm>
        <a:prstGeom prst="pie">
          <a:avLst>
            <a:gd name="adj1" fmla="val 9000000"/>
            <a:gd name="adj2" fmla="val 1620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Operations</a:t>
          </a:r>
        </a:p>
      </dsp:txBody>
      <dsp:txXfrm>
        <a:off x="1835861" y="1045050"/>
        <a:ext cx="1290185" cy="1075154"/>
      </dsp:txXfrm>
    </dsp:sp>
    <dsp:sp modelId="{22939E6F-F976-4676-94B6-987F85D1375D}">
      <dsp:nvSpPr>
        <dsp:cNvPr id="0" name=""/>
        <dsp:cNvSpPr/>
      </dsp:nvSpPr>
      <dsp:spPr>
        <a:xfrm>
          <a:off x="1342878" y="55908"/>
          <a:ext cx="4059784" cy="405978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rgbClr val="97B8BB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5FE6E-E6F6-4393-B2ED-0239E9AF55C8}">
      <dsp:nvSpPr>
        <dsp:cNvPr id="0" name=""/>
        <dsp:cNvSpPr/>
      </dsp:nvSpPr>
      <dsp:spPr>
        <a:xfrm>
          <a:off x="1268179" y="184698"/>
          <a:ext cx="4059784" cy="405978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rgbClr val="A5BC1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E39DF-0894-4D44-B436-E364ADF3CBA4}">
      <dsp:nvSpPr>
        <dsp:cNvPr id="0" name=""/>
        <dsp:cNvSpPr/>
      </dsp:nvSpPr>
      <dsp:spPr>
        <a:xfrm>
          <a:off x="1193480" y="55908"/>
          <a:ext cx="4059784" cy="405978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00A4A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FB80F8F-1246-4BC6-A7FF-2EA1A9BB9A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3BF5B9-8138-4E4A-85AC-DEECAC2A78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E245C-B75B-4F45-B64E-2B1FE7C2925E}" type="datetimeFigureOut">
              <a:rPr lang="fr-FR" smtClean="0"/>
              <a:t>07/12/2023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36F9C5-0D94-44CD-8875-ECFAB63392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B9B66C-2A45-495C-8D84-4504C20586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0BF9C-060E-47E1-85DD-DAF389B1CDD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64503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4" cy="51350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3727338D-78BA-4139-8590-7402DA196ED2}" type="datetimeFigureOut">
              <a:rPr lang="fr-FR" smtClean="0"/>
              <a:pPr/>
              <a:t>07/12/2023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0" tIns="49520" rIns="99040" bIns="495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8"/>
            <a:ext cx="5679440" cy="4029879"/>
          </a:xfrm>
          <a:prstGeom prst="rect">
            <a:avLst/>
          </a:prstGeom>
        </p:spPr>
        <p:txBody>
          <a:bodyPr vert="horz" lIns="99040" tIns="49520" rIns="99040" bIns="49520" rtlCol="0"/>
          <a:lstStyle/>
          <a:p>
            <a:pPr lvl="0"/>
            <a:r>
              <a:rPr lang="fr-FR"/>
              <a:t>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>
                <a:latin typeface="Segoe UI" panose="020B0502040204020203" pitchFamily="34" charset="0"/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6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>
                <a:latin typeface="Segoe UI" panose="020B0502040204020203" pitchFamily="34" charset="0"/>
              </a:defRPr>
            </a:lvl1pPr>
          </a:lstStyle>
          <a:p>
            <a:fld id="{A4371B15-78C6-4559-9FAD-D917DED118E3}" type="slidenum">
              <a:rPr smtClean="0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205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6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1B15-78C6-4559-9FAD-D917DED118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02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007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043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482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104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71B15-78C6-4559-9FAD-D917DED118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49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9836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0560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1857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108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41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062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71B15-78C6-4559-9FAD-D917DED118E3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75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Franç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099F9F-1946-1754-9483-71B2B18927C1}"/>
              </a:ext>
            </a:extLst>
          </p:cNvPr>
          <p:cNvSpPr/>
          <p:nvPr userDrawn="1"/>
        </p:nvSpPr>
        <p:spPr>
          <a:xfrm>
            <a:off x="4083156" y="-10341"/>
            <a:ext cx="4893161" cy="6915971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4F5E64E-5ADA-83D3-FEBE-FCE15B50E9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4777873" cy="69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AF3A838-8246-433F-515E-4602F99D1956}"/>
              </a:ext>
            </a:extLst>
          </p:cNvPr>
          <p:cNvSpPr/>
          <p:nvPr userDrawn="1"/>
        </p:nvSpPr>
        <p:spPr>
          <a:xfrm>
            <a:off x="1" y="0"/>
            <a:ext cx="4079776" cy="6915971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6" name="Image 19">
            <a:extLst>
              <a:ext uri="{FF2B5EF4-FFF2-40B4-BE49-F238E27FC236}">
                <a16:creationId xmlns:a16="http://schemas.microsoft.com/office/drawing/2014/main" id="{66B06CCA-9DD7-D2D3-4E01-3872D655D6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422" y="5688095"/>
            <a:ext cx="1370259" cy="937257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11BF68DF-A2F4-7624-CDDC-516D416768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4648437" cy="2555708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endParaRPr lang="fr-F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45D8D6-13F6-F782-0D9E-0ADE7F800451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">
            <a:extLst>
              <a:ext uri="{FF2B5EF4-FFF2-40B4-BE49-F238E27FC236}">
                <a16:creationId xmlns:a16="http://schemas.microsoft.com/office/drawing/2014/main" id="{6BF753DD-4CEC-0094-DE9F-240C06087D10}"/>
              </a:ext>
            </a:extLst>
          </p:cNvPr>
          <p:cNvGrpSpPr/>
          <p:nvPr userDrawn="1"/>
        </p:nvGrpSpPr>
        <p:grpSpPr>
          <a:xfrm>
            <a:off x="407368" y="1092771"/>
            <a:ext cx="956972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982AB5AB-95B5-6202-DBE1-5B69B0C06C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52A185AE-8C29-DB12-D164-E1E5938666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4A09CD9D-6CBB-18FC-CCA4-820797E737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C181A551-6A73-E11D-9A01-4214296FD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3A08569C-3307-FF22-8E03-5FC42C4A4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81082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B2B77D2-7E63-3778-F3C2-3FEFDE5C8E63}"/>
              </a:ext>
            </a:extLst>
          </p:cNvPr>
          <p:cNvSpPr>
            <a:spLocks/>
          </p:cNvSpPr>
          <p:nvPr userDrawn="1"/>
        </p:nvSpPr>
        <p:spPr>
          <a:xfrm>
            <a:off x="0" y="2471118"/>
            <a:ext cx="12218212" cy="438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BF5B3D-C1EC-539A-B04E-E677C32D99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1" y="2471690"/>
            <a:ext cx="12192000" cy="4386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0" y="-21695"/>
            <a:ext cx="12192000" cy="2492813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601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1" name="Group 7">
            <a:extLst>
              <a:ext uri="{FF2B5EF4-FFF2-40B4-BE49-F238E27FC236}">
                <a16:creationId xmlns:a16="http://schemas.microsoft.com/office/drawing/2014/main" id="{C3F5F32F-49F2-B67E-D53A-A825ADB3CB5B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B701FD8F-DDEF-B006-8870-8E858970FA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5690FA1F-6DB6-BFB9-8CD9-710822251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49">
              <a:extLst>
                <a:ext uri="{FF2B5EF4-FFF2-40B4-BE49-F238E27FC236}">
                  <a16:creationId xmlns:a16="http://schemas.microsoft.com/office/drawing/2014/main" id="{54863EBB-D5CE-F66D-4865-A80B44FF9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0">
              <a:extLst>
                <a:ext uri="{FF2B5EF4-FFF2-40B4-BE49-F238E27FC236}">
                  <a16:creationId xmlns:a16="http://schemas.microsoft.com/office/drawing/2014/main" id="{1AA9D388-AED5-356E-CF55-DAD04B8755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1" name="Freeform 51">
              <a:extLst>
                <a:ext uri="{FF2B5EF4-FFF2-40B4-BE49-F238E27FC236}">
                  <a16:creationId xmlns:a16="http://schemas.microsoft.com/office/drawing/2014/main" id="{2CCE996A-9AEF-0BC1-E5F1-ED4848FAA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2B6640B-5969-1DCA-1B5F-73B6A9BE839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4" name="Freeform: Shape 5">
            <a:extLst>
              <a:ext uri="{FF2B5EF4-FFF2-40B4-BE49-F238E27FC236}">
                <a16:creationId xmlns:a16="http://schemas.microsoft.com/office/drawing/2014/main" id="{2FB53646-D73B-B74B-A06D-2F24071F7422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5" name="TextBox 14">
            <a:extLst>
              <a:ext uri="{FF2B5EF4-FFF2-40B4-BE49-F238E27FC236}">
                <a16:creationId xmlns:a16="http://schemas.microsoft.com/office/drawing/2014/main" id="{B8CDE96C-EC5B-D93C-CEF0-9D8A764E1CB4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7AE41C9-8E15-2DA7-ECE4-674B2BD54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06D6407-7DD2-2B44-A34A-2E4A6AD2F0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3" y="2734887"/>
            <a:ext cx="10855598" cy="350709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77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09B1F95A-4A0E-BD17-5096-4848F142D268}"/>
              </a:ext>
            </a:extLst>
          </p:cNvPr>
          <p:cNvSpPr/>
          <p:nvPr userDrawn="1"/>
        </p:nvSpPr>
        <p:spPr>
          <a:xfrm>
            <a:off x="2741790" y="1052736"/>
            <a:ext cx="2132796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FB2346D7-F257-94DC-3C90-7A1913CD4DA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51384" y="2854276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7" name="Espace réservé du texte 22">
            <a:extLst>
              <a:ext uri="{FF2B5EF4-FFF2-40B4-BE49-F238E27FC236}">
                <a16:creationId xmlns:a16="http://schemas.microsoft.com/office/drawing/2014/main" id="{1D91DC7F-33C9-ED94-FD23-EE0D25A857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386" y="1118681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9" name="Espace réservé du texte 22">
            <a:extLst>
              <a:ext uri="{FF2B5EF4-FFF2-40B4-BE49-F238E27FC236}">
                <a16:creationId xmlns:a16="http://schemas.microsoft.com/office/drawing/2014/main" id="{C1DB50AA-4325-40B4-E41B-FCCDD3DA7F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1386" y="4593432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pic>
        <p:nvPicPr>
          <p:cNvPr id="40" name="Image 39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BA93E83-5389-C6D6-AAA0-BCFF2824E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55" name="Picture Placeholder 11">
            <a:extLst>
              <a:ext uri="{FF2B5EF4-FFF2-40B4-BE49-F238E27FC236}">
                <a16:creationId xmlns:a16="http://schemas.microsoft.com/office/drawing/2014/main" id="{56A5BF3D-7CB7-5D12-AE83-7F4E8315A22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752475" y="2843495"/>
            <a:ext cx="2117975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56" name="Espace réservé du texte 22">
            <a:extLst>
              <a:ext uri="{FF2B5EF4-FFF2-40B4-BE49-F238E27FC236}">
                <a16:creationId xmlns:a16="http://schemas.microsoft.com/office/drawing/2014/main" id="{8FB07CE7-79F3-33D8-98A0-80CE428276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52478" y="1107900"/>
            <a:ext cx="2122108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57" name="Espace réservé du texte 22">
            <a:extLst>
              <a:ext uri="{FF2B5EF4-FFF2-40B4-BE49-F238E27FC236}">
                <a16:creationId xmlns:a16="http://schemas.microsoft.com/office/drawing/2014/main" id="{AE632CD1-70F6-D0F2-9D80-1F94BA60ED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52478" y="4582651"/>
            <a:ext cx="2117971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58" name="Picture Placeholder 11">
            <a:extLst>
              <a:ext uri="{FF2B5EF4-FFF2-40B4-BE49-F238E27FC236}">
                <a16:creationId xmlns:a16="http://schemas.microsoft.com/office/drawing/2014/main" id="{F97D8FE4-3A3B-974F-78CA-7D38F2C3B0A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953566" y="2840244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59" name="Espace réservé du texte 22">
            <a:extLst>
              <a:ext uri="{FF2B5EF4-FFF2-40B4-BE49-F238E27FC236}">
                <a16:creationId xmlns:a16="http://schemas.microsoft.com/office/drawing/2014/main" id="{0D4A6E93-8F85-233A-F3C3-3A40BDB3A7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53568" y="1104649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60" name="Espace réservé du texte 22">
            <a:extLst>
              <a:ext uri="{FF2B5EF4-FFF2-40B4-BE49-F238E27FC236}">
                <a16:creationId xmlns:a16="http://schemas.microsoft.com/office/drawing/2014/main" id="{F57EE2A6-D7B4-3BCE-F718-3A623B07209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953568" y="4579400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73" name="Picture Placeholder 11">
            <a:extLst>
              <a:ext uri="{FF2B5EF4-FFF2-40B4-BE49-F238E27FC236}">
                <a16:creationId xmlns:a16="http://schemas.microsoft.com/office/drawing/2014/main" id="{600F3FE5-C953-3924-6268-1C0AA3E1034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9371592" y="2850136"/>
            <a:ext cx="2099190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74" name="Espace réservé du texte 22">
            <a:extLst>
              <a:ext uri="{FF2B5EF4-FFF2-40B4-BE49-F238E27FC236}">
                <a16:creationId xmlns:a16="http://schemas.microsoft.com/office/drawing/2014/main" id="{EFF9E6C8-D5A7-60A4-667C-89491A064CD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71594" y="1114541"/>
            <a:ext cx="2099187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75" name="Espace réservé du texte 22">
            <a:extLst>
              <a:ext uri="{FF2B5EF4-FFF2-40B4-BE49-F238E27FC236}">
                <a16:creationId xmlns:a16="http://schemas.microsoft.com/office/drawing/2014/main" id="{A7F857C6-D74D-F1D0-628E-02BEDA92E5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1594" y="4589292"/>
            <a:ext cx="2099187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A96B0FDA-41D1-2285-BC9D-7B3B51697578}"/>
              </a:ext>
            </a:extLst>
          </p:cNvPr>
          <p:cNvGrpSpPr/>
          <p:nvPr userDrawn="1"/>
        </p:nvGrpSpPr>
        <p:grpSpPr>
          <a:xfrm>
            <a:off x="2741790" y="1052736"/>
            <a:ext cx="2132796" cy="5856123"/>
            <a:chOff x="4413964" y="1569720"/>
            <a:chExt cx="1913069" cy="5288280"/>
          </a:xfrm>
        </p:grpSpPr>
        <p:cxnSp>
          <p:nvCxnSpPr>
            <p:cNvPr id="84" name="Connecteur droit 6">
              <a:extLst>
                <a:ext uri="{FF2B5EF4-FFF2-40B4-BE49-F238E27FC236}">
                  <a16:creationId xmlns:a16="http://schemas.microsoft.com/office/drawing/2014/main" id="{2D90097D-C925-2AB2-4692-FB58C7A04E8B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6">
              <a:extLst>
                <a:ext uri="{FF2B5EF4-FFF2-40B4-BE49-F238E27FC236}">
                  <a16:creationId xmlns:a16="http://schemas.microsoft.com/office/drawing/2014/main" id="{CC55B972-4239-D8F2-7FCD-4E6355A6C7A4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290E770C-3FE5-3A52-DA36-84334413C0F2}"/>
              </a:ext>
            </a:extLst>
          </p:cNvPr>
          <p:cNvSpPr/>
          <p:nvPr userDrawn="1"/>
        </p:nvSpPr>
        <p:spPr>
          <a:xfrm>
            <a:off x="7144981" y="1052736"/>
            <a:ext cx="2132796" cy="580170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91" name="Picture Placeholder 11">
            <a:extLst>
              <a:ext uri="{FF2B5EF4-FFF2-40B4-BE49-F238E27FC236}">
                <a16:creationId xmlns:a16="http://schemas.microsoft.com/office/drawing/2014/main" id="{1748DFFE-2622-3D96-6B04-18A9FA8AA07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155666" y="2850136"/>
            <a:ext cx="2117975" cy="1646696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 </a:t>
            </a:r>
          </a:p>
        </p:txBody>
      </p:sp>
      <p:sp>
        <p:nvSpPr>
          <p:cNvPr id="92" name="Espace réservé du texte 22">
            <a:extLst>
              <a:ext uri="{FF2B5EF4-FFF2-40B4-BE49-F238E27FC236}">
                <a16:creationId xmlns:a16="http://schemas.microsoft.com/office/drawing/2014/main" id="{1EB283B8-3B3B-FD1B-CA0F-AB784F4E1A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55669" y="1114541"/>
            <a:ext cx="2122108" cy="1643135"/>
          </a:xfrm>
          <a:prstGeom prst="rect">
            <a:avLst/>
          </a:prstGeom>
        </p:spPr>
        <p:txBody>
          <a:bodyPr lIns="144000" tIns="0" rIns="144000" bIns="0" anchor="b">
            <a:normAutofit/>
          </a:bodyPr>
          <a:lstStyle>
            <a:lvl1pPr algn="l">
              <a:spcAft>
                <a:spcPts val="600"/>
              </a:spcAft>
              <a:defRPr sz="1400">
                <a:solidFill>
                  <a:schemeClr val="accent1"/>
                </a:solidFill>
              </a:defRPr>
            </a:lvl1pPr>
            <a:lvl2pPr algn="l">
              <a:lnSpc>
                <a:spcPct val="90000"/>
              </a:lnSpc>
              <a:spcBef>
                <a:spcPts val="0"/>
              </a:spcBef>
              <a:defRPr sz="1200" cap="none" baseline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  <a:p>
            <a:pPr lvl="0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r>
              <a:rPr lang="fr-FR" dirty="0"/>
              <a:t> </a:t>
            </a:r>
          </a:p>
        </p:txBody>
      </p:sp>
      <p:sp>
        <p:nvSpPr>
          <p:cNvPr id="93" name="Espace réservé du texte 22">
            <a:extLst>
              <a:ext uri="{FF2B5EF4-FFF2-40B4-BE49-F238E27FC236}">
                <a16:creationId xmlns:a16="http://schemas.microsoft.com/office/drawing/2014/main" id="{809D9A36-C071-B1EC-7A54-EADBE1D845A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155669" y="4589292"/>
            <a:ext cx="2117971" cy="1643135"/>
          </a:xfrm>
          <a:prstGeom prst="rect">
            <a:avLst/>
          </a:prstGeom>
        </p:spPr>
        <p:txBody>
          <a:bodyPr lIns="144000" tIns="0" rIns="144000" bIns="0" anchor="t">
            <a:normAutofit/>
          </a:bodyPr>
          <a:lstStyle>
            <a:lvl1pPr algn="l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 dirty="0" err="1"/>
              <a:t>Text</a:t>
            </a:r>
            <a:endParaRPr lang="fr-FR" dirty="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7D4939A4-CAAE-8EE1-B487-A86EE05578F3}"/>
              </a:ext>
            </a:extLst>
          </p:cNvPr>
          <p:cNvGrpSpPr/>
          <p:nvPr userDrawn="1"/>
        </p:nvGrpSpPr>
        <p:grpSpPr>
          <a:xfrm>
            <a:off x="7144981" y="1052736"/>
            <a:ext cx="2132796" cy="5856123"/>
            <a:chOff x="4413964" y="1569720"/>
            <a:chExt cx="1913069" cy="5288280"/>
          </a:xfrm>
        </p:grpSpPr>
        <p:cxnSp>
          <p:nvCxnSpPr>
            <p:cNvPr id="95" name="Connecteur droit 6">
              <a:extLst>
                <a:ext uri="{FF2B5EF4-FFF2-40B4-BE49-F238E27FC236}">
                  <a16:creationId xmlns:a16="http://schemas.microsoft.com/office/drawing/2014/main" id="{63BB74FA-1A51-299C-6773-C8FE30AD53E5}"/>
                </a:ext>
              </a:extLst>
            </p:cNvPr>
            <p:cNvCxnSpPr>
              <a:cxnSpLocks/>
            </p:cNvCxnSpPr>
            <p:nvPr/>
          </p:nvCxnSpPr>
          <p:spPr>
            <a:xfrm>
              <a:off x="4413964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6">
              <a:extLst>
                <a:ext uri="{FF2B5EF4-FFF2-40B4-BE49-F238E27FC236}">
                  <a16:creationId xmlns:a16="http://schemas.microsoft.com/office/drawing/2014/main" id="{3C3C75A5-4C1A-0958-E6B0-C50ED55A06BC}"/>
                </a:ext>
              </a:extLst>
            </p:cNvPr>
            <p:cNvCxnSpPr>
              <a:cxnSpLocks/>
            </p:cNvCxnSpPr>
            <p:nvPr/>
          </p:nvCxnSpPr>
          <p:spPr>
            <a:xfrm>
              <a:off x="6327033" y="1569720"/>
              <a:ext cx="0" cy="5288280"/>
            </a:xfrm>
            <a:prstGeom prst="line">
              <a:avLst/>
            </a:prstGeom>
            <a:ln cap="rnd">
              <a:solidFill>
                <a:schemeClr val="accent6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2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395235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430E4-B86C-2045-98BB-6C9BE9D61BD2}"/>
              </a:ext>
            </a:extLst>
          </p:cNvPr>
          <p:cNvSpPr/>
          <p:nvPr userDrawn="1"/>
        </p:nvSpPr>
        <p:spPr>
          <a:xfrm>
            <a:off x="8805643" y="3270141"/>
            <a:ext cx="2626793" cy="3712084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C23F43D9-CF93-CF30-10DC-40E830AEDD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0010" y="1412776"/>
            <a:ext cx="2592113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BFD05BF-4089-8D21-4D06-32CEC24CEE67}"/>
              </a:ext>
            </a:extLst>
          </p:cNvPr>
          <p:cNvSpPr/>
          <p:nvPr userDrawn="1"/>
        </p:nvSpPr>
        <p:spPr>
          <a:xfrm>
            <a:off x="3312543" y="3258032"/>
            <a:ext cx="2653948" cy="3712086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4B2153FA-4699-9DE9-6AB9-35A95ADC63B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32850" y="1412776"/>
            <a:ext cx="259958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4" name="Picture Placeholder 11">
            <a:extLst>
              <a:ext uri="{FF2B5EF4-FFF2-40B4-BE49-F238E27FC236}">
                <a16:creationId xmlns:a16="http://schemas.microsoft.com/office/drawing/2014/main" id="{989C265E-4B41-F880-AC55-C1365B21062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39697" y="1412776"/>
            <a:ext cx="2626794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16402" y="1412776"/>
            <a:ext cx="2599776" cy="1824668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4" name="!!Freeform 9">
            <a:extLst>
              <a:ext uri="{FF2B5EF4-FFF2-40B4-BE49-F238E27FC236}">
                <a16:creationId xmlns:a16="http://schemas.microsoft.com/office/drawing/2014/main" id="{05361814-E194-3221-9787-B6B28F8AB5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765674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811C5910-C27D-C7CF-39D3-3516157E27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591" y="356437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CDC54C4B-1325-39A5-749F-50C2CB5C8D78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3496787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1881EEB4-DE6E-645A-4118-7BF70D6C2C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1704" y="356437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41" name="!!Freeform 9">
            <a:extLst>
              <a:ext uri="{FF2B5EF4-FFF2-40B4-BE49-F238E27FC236}">
                <a16:creationId xmlns:a16="http://schemas.microsoft.com/office/drawing/2014/main" id="{AB3B50DF-766A-A036-8FEC-4E19B8D2ED56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247371" y="334916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3686A9CF-2D21-1397-EBBF-93B1A812D6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82288" y="356636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43" name="!!Freeform 9">
            <a:extLst>
              <a:ext uri="{FF2B5EF4-FFF2-40B4-BE49-F238E27FC236}">
                <a16:creationId xmlns:a16="http://schemas.microsoft.com/office/drawing/2014/main" id="{B2466802-E8C5-2E20-28F3-1F067A1E025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976588" y="334717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4" name="Text Placeholder 14">
            <a:extLst>
              <a:ext uri="{FF2B5EF4-FFF2-40B4-BE49-F238E27FC236}">
                <a16:creationId xmlns:a16="http://schemas.microsoft.com/office/drawing/2014/main" id="{3D7A4550-30FF-1F9F-8BFC-77673E5C73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11505" y="3564375"/>
            <a:ext cx="2431398" cy="151793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2" name="Freeform: Shape 4">
            <a:extLst>
              <a:ext uri="{FF2B5EF4-FFF2-40B4-BE49-F238E27FC236}">
                <a16:creationId xmlns:a16="http://schemas.microsoft.com/office/drawing/2014/main" id="{F1460874-7D7C-61E4-4FCA-19311DAADD9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" name="Freeform: Shape 5">
            <a:extLst>
              <a:ext uri="{FF2B5EF4-FFF2-40B4-BE49-F238E27FC236}">
                <a16:creationId xmlns:a16="http://schemas.microsoft.com/office/drawing/2014/main" id="{3BD972A1-1037-E826-8E5D-1553C186600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F2868951-79AC-7B1B-C2D9-08B2DA8E3750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2094" userDrawn="1">
          <p15:clr>
            <a:srgbClr val="FBAE40"/>
          </p15:clr>
        </p15:guide>
        <p15:guide id="3" pos="2026" userDrawn="1">
          <p15:clr>
            <a:srgbClr val="FBAE40"/>
          </p15:clr>
        </p15:guide>
        <p15:guide id="4" pos="5473" userDrawn="1">
          <p15:clr>
            <a:srgbClr val="FBAE40"/>
          </p15:clr>
        </p15:guide>
        <p15:guide id="5" pos="7197" userDrawn="1">
          <p15:clr>
            <a:srgbClr val="FBAE40"/>
          </p15:clr>
        </p15:guide>
        <p15:guide id="6" pos="393" userDrawn="1">
          <p15:clr>
            <a:srgbClr val="FBAE40"/>
          </p15:clr>
        </p15:guide>
        <p15:guide id="7" pos="3749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orient="horz" pos="89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719817" y="3842302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3109" y="4146551"/>
            <a:ext cx="3207336" cy="56199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20000" y="1412776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5882" y="393294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3E090E08-AE50-EF68-1562-D4C1813D2B6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67530" y="1414287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3" name="Picture Placeholder 11">
            <a:extLst>
              <a:ext uri="{FF2B5EF4-FFF2-40B4-BE49-F238E27FC236}">
                <a16:creationId xmlns:a16="http://schemas.microsoft.com/office/drawing/2014/main" id="{3F55E60C-C3D2-7EF3-E46E-7E68F109E57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005344" y="1412776"/>
            <a:ext cx="3468687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9" name="Espace réservé du texte 6">
            <a:extLst>
              <a:ext uri="{FF2B5EF4-FFF2-40B4-BE49-F238E27FC236}">
                <a16:creationId xmlns:a16="http://schemas.microsoft.com/office/drawing/2014/main" id="{7B4882A3-D4D2-E4CE-CD0A-E13B16A1C106}"/>
              </a:ext>
            </a:extLst>
          </p:cNvPr>
          <p:cNvSpPr txBox="1">
            <a:spLocks/>
          </p:cNvSpPr>
          <p:nvPr userDrawn="1"/>
        </p:nvSpPr>
        <p:spPr>
          <a:xfrm>
            <a:off x="4365896" y="3840760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40" name="!!Freeform 9">
            <a:extLst>
              <a:ext uri="{FF2B5EF4-FFF2-40B4-BE49-F238E27FC236}">
                <a16:creationId xmlns:a16="http://schemas.microsoft.com/office/drawing/2014/main" id="{9AF2FBB5-5D0A-6B99-BF8B-B6C373182C70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4461961" y="393139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1" name="Espace réservé du texte 6">
            <a:extLst>
              <a:ext uri="{FF2B5EF4-FFF2-40B4-BE49-F238E27FC236}">
                <a16:creationId xmlns:a16="http://schemas.microsoft.com/office/drawing/2014/main" id="{88757D2E-BD53-9DC4-BA83-6D7EE0A20741}"/>
              </a:ext>
            </a:extLst>
          </p:cNvPr>
          <p:cNvSpPr txBox="1">
            <a:spLocks/>
          </p:cNvSpPr>
          <p:nvPr userDrawn="1"/>
        </p:nvSpPr>
        <p:spPr>
          <a:xfrm>
            <a:off x="8011975" y="3839218"/>
            <a:ext cx="347858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42" name="!!Freeform 9">
            <a:extLst>
              <a:ext uri="{FF2B5EF4-FFF2-40B4-BE49-F238E27FC236}">
                <a16:creationId xmlns:a16="http://schemas.microsoft.com/office/drawing/2014/main" id="{35C7926E-1F50-8B61-6886-7ECD263896D9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08040" y="392985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361869B-E58A-1FA3-77F0-497ECC990D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63694" y="4155475"/>
            <a:ext cx="3227725" cy="56199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886069D3-1395-5153-6786-006BE7FC68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109773" y="4147020"/>
            <a:ext cx="3243411" cy="561991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</p:spTree>
    <p:extLst>
      <p:ext uri="{BB962C8B-B14F-4D97-AF65-F5344CB8AC3E}">
        <p14:creationId xmlns:p14="http://schemas.microsoft.com/office/powerpoint/2010/main" val="15157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E780B96-9CF1-4F0B-9526-CBF5F24757D6}"/>
              </a:ext>
            </a:extLst>
          </p:cNvPr>
          <p:cNvSpPr txBox="1">
            <a:spLocks/>
          </p:cNvSpPr>
          <p:nvPr userDrawn="1"/>
        </p:nvSpPr>
        <p:spPr>
          <a:xfrm>
            <a:off x="716323" y="3840760"/>
            <a:ext cx="5282873" cy="20325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2B51D885-BC99-A7F3-5AFD-5937A60D0D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432" y="4147967"/>
            <a:ext cx="4986260" cy="1552014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lnSpc>
                <a:spcPct val="100000"/>
              </a:lnSpc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pic>
        <p:nvPicPr>
          <p:cNvPr id="25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C890E84-67D4-9B30-817A-3CBAFAA7D1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8D9597A6-7DB3-CA43-5537-A2537359D8F0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6323" y="1414192"/>
            <a:ext cx="5267311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9" name="!!Freeform 9">
            <a:extLst>
              <a:ext uri="{FF2B5EF4-FFF2-40B4-BE49-F238E27FC236}">
                <a16:creationId xmlns:a16="http://schemas.microsoft.com/office/drawing/2014/main" id="{91704C04-1E90-D657-0B0F-47D2DE1FF15F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812205" y="393435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  <p:sp>
        <p:nvSpPr>
          <p:cNvPr id="23" name="Espace réservé du texte 6">
            <a:extLst>
              <a:ext uri="{FF2B5EF4-FFF2-40B4-BE49-F238E27FC236}">
                <a16:creationId xmlns:a16="http://schemas.microsoft.com/office/drawing/2014/main" id="{82ECEFB9-061F-26ED-486C-4F561D0D8F61}"/>
              </a:ext>
            </a:extLst>
          </p:cNvPr>
          <p:cNvSpPr txBox="1">
            <a:spLocks/>
          </p:cNvSpPr>
          <p:nvPr userDrawn="1"/>
        </p:nvSpPr>
        <p:spPr>
          <a:xfrm>
            <a:off x="6171817" y="3842302"/>
            <a:ext cx="5289006" cy="20296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0AFA34D9-9B32-E63F-1E3A-7CBC4A609E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49394" y="4146551"/>
            <a:ext cx="4963470" cy="155343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31" name="Picture Placeholder 11">
            <a:extLst>
              <a:ext uri="{FF2B5EF4-FFF2-40B4-BE49-F238E27FC236}">
                <a16:creationId xmlns:a16="http://schemas.microsoft.com/office/drawing/2014/main" id="{42561BD4-D3E4-DA57-D5B3-E9E2C5C19D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183795" y="1412776"/>
            <a:ext cx="5267312" cy="2427984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32" name="!!Freeform 9">
            <a:extLst>
              <a:ext uri="{FF2B5EF4-FFF2-40B4-BE49-F238E27FC236}">
                <a16:creationId xmlns:a16="http://schemas.microsoft.com/office/drawing/2014/main" id="{0905D4E6-921A-232F-CD5C-BB637D1796B4}"/>
              </a:ext>
            </a:extLst>
          </p:cNvPr>
          <p:cNvSpPr>
            <a:spLocks/>
          </p:cNvSpPr>
          <p:nvPr userDrawn="1"/>
        </p:nvSpPr>
        <p:spPr bwMode="auto">
          <a:xfrm rot="16200000">
            <a:off x="6349253" y="393294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3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772" userDrawn="1">
          <p15:clr>
            <a:srgbClr val="FBAE40"/>
          </p15:clr>
        </p15:guide>
        <p15:guide id="3" orient="horz" pos="890" userDrawn="1">
          <p15:clr>
            <a:srgbClr val="FBAE40"/>
          </p15:clr>
        </p15:guide>
        <p15:guide id="4" pos="438" userDrawn="1">
          <p15:clr>
            <a:srgbClr val="FBAE40"/>
          </p15:clr>
        </p15:guide>
        <p15:guide id="5" pos="7219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6">
            <a:extLst>
              <a:ext uri="{FF2B5EF4-FFF2-40B4-BE49-F238E27FC236}">
                <a16:creationId xmlns:a16="http://schemas.microsoft.com/office/drawing/2014/main" id="{24BEDD60-2663-D2D4-43F8-EC80CF3FC136}"/>
              </a:ext>
            </a:extLst>
          </p:cNvPr>
          <p:cNvSpPr txBox="1">
            <a:spLocks/>
          </p:cNvSpPr>
          <p:nvPr userDrawn="1"/>
        </p:nvSpPr>
        <p:spPr>
          <a:xfrm>
            <a:off x="6171817" y="1403350"/>
            <a:ext cx="5289006" cy="44685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08000" tIns="288000" rIns="108000" bIns="108000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Segoe UI" panose="020B0604020202020204" pitchFamily="34" charset="0"/>
              <a:buNone/>
              <a:defRPr sz="1400" b="1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324000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69925" indent="-324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Segoe UI" panose="020B0502040204020203" pitchFamily="34" charset="0"/>
              <a:buChar char="▬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9950" indent="-2603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 typeface="Webdings" panose="05030102010509060703" pitchFamily="18" charset="2"/>
              <a:buChar char=""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050" b="0" dirty="0">
              <a:solidFill>
                <a:schemeClr val="accent1"/>
              </a:solidFill>
            </a:endParaRPr>
          </a:p>
        </p:txBody>
      </p:sp>
      <p:cxnSp>
        <p:nvCxnSpPr>
          <p:cNvPr id="4" name="Connecteur droit 5">
            <a:extLst>
              <a:ext uri="{FF2B5EF4-FFF2-40B4-BE49-F238E27FC236}">
                <a16:creationId xmlns:a16="http://schemas.microsoft.com/office/drawing/2014/main" id="{BA2D616C-1702-6D22-24FB-B54BA318DC91}"/>
              </a:ext>
            </a:extLst>
          </p:cNvPr>
          <p:cNvCxnSpPr/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7">
            <a:extLst>
              <a:ext uri="{FF2B5EF4-FFF2-40B4-BE49-F238E27FC236}">
                <a16:creationId xmlns:a16="http://schemas.microsoft.com/office/drawing/2014/main" id="{B70F03BD-6BEE-E3F8-DD90-9EB391747133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0493C110-3E0F-C644-9CE1-ED2ABF2FEA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" name="Freeform 48">
              <a:extLst>
                <a:ext uri="{FF2B5EF4-FFF2-40B4-BE49-F238E27FC236}">
                  <a16:creationId xmlns:a16="http://schemas.microsoft.com/office/drawing/2014/main" id="{DBE2F658-9A85-09C6-5DB8-94F63F9A3C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9">
              <a:extLst>
                <a:ext uri="{FF2B5EF4-FFF2-40B4-BE49-F238E27FC236}">
                  <a16:creationId xmlns:a16="http://schemas.microsoft.com/office/drawing/2014/main" id="{7BF11ACA-7E5F-E834-F8F9-97DDDFA410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50">
              <a:extLst>
                <a:ext uri="{FF2B5EF4-FFF2-40B4-BE49-F238E27FC236}">
                  <a16:creationId xmlns:a16="http://schemas.microsoft.com/office/drawing/2014/main" id="{CC50D961-31FA-4510-F006-0219A163A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1">
              <a:extLst>
                <a:ext uri="{FF2B5EF4-FFF2-40B4-BE49-F238E27FC236}">
                  <a16:creationId xmlns:a16="http://schemas.microsoft.com/office/drawing/2014/main" id="{0B558C47-290C-8C0A-DA6F-53136BF2F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1" name="Espace réservé du titre 1">
            <a:extLst>
              <a:ext uri="{FF2B5EF4-FFF2-40B4-BE49-F238E27FC236}">
                <a16:creationId xmlns:a16="http://schemas.microsoft.com/office/drawing/2014/main" id="{8342B537-543B-4C83-FC05-799BDE17B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FE5233D5-880E-2A89-1F7F-F9FF4532D626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3D65D056-392A-456F-BED2-A0B497E0B9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212518F9-DCC7-9003-7CDC-AECDAD6066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6397419E-5CF8-31D4-6D16-7353DAE158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326171FB-89B7-2326-AFD0-BBAE682990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4DE00C3F-BC3B-2215-0A13-1C1E1805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AC1ADB2D-D7B1-47FC-2122-3FAEA9419C8E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5EA4505F-7CAD-3A59-7C80-94D8095DA9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2B4B3CCA-E9E2-7D52-D2E5-ED37D13D84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1" name="Freeform 49">
              <a:extLst>
                <a:ext uri="{FF2B5EF4-FFF2-40B4-BE49-F238E27FC236}">
                  <a16:creationId xmlns:a16="http://schemas.microsoft.com/office/drawing/2014/main" id="{D6883502-43CB-0070-5A27-1F2145C11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2" name="Freeform 50">
              <a:extLst>
                <a:ext uri="{FF2B5EF4-FFF2-40B4-BE49-F238E27FC236}">
                  <a16:creationId xmlns:a16="http://schemas.microsoft.com/office/drawing/2014/main" id="{9E66F4DC-97B8-FFA3-27AF-D6766ED7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3" name="Freeform 51">
              <a:extLst>
                <a:ext uri="{FF2B5EF4-FFF2-40B4-BE49-F238E27FC236}">
                  <a16:creationId xmlns:a16="http://schemas.microsoft.com/office/drawing/2014/main" id="{45289E1B-E1EC-79F6-C491-0F94AFCD6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24" name="Freeform: Shape 4">
            <a:extLst>
              <a:ext uri="{FF2B5EF4-FFF2-40B4-BE49-F238E27FC236}">
                <a16:creationId xmlns:a16="http://schemas.microsoft.com/office/drawing/2014/main" id="{CE336F28-D145-E4DA-895A-FF53E9CF90B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25" name="Freeform: Shape 5">
            <a:extLst>
              <a:ext uri="{FF2B5EF4-FFF2-40B4-BE49-F238E27FC236}">
                <a16:creationId xmlns:a16="http://schemas.microsoft.com/office/drawing/2014/main" id="{B32BF3BD-01AC-A673-DD89-C13D4630942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id="{5BA35451-F776-D3E5-75F0-41F2B456A875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27" name="Image 24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58FD0F8A-0C3E-7DD1-AE52-026A8B41A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8" name="Picture Placeholder 11">
            <a:extLst>
              <a:ext uri="{FF2B5EF4-FFF2-40B4-BE49-F238E27FC236}">
                <a16:creationId xmlns:a16="http://schemas.microsoft.com/office/drawing/2014/main" id="{7F30F8C2-5040-CCD4-7AAE-97031F6351F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716323" y="1414191"/>
            <a:ext cx="5267311" cy="4457709"/>
          </a:xfrm>
          <a:prstGeom prst="rect">
            <a:avLst/>
          </a:prstGeo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Insert image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05D907B-4016-0B5B-745E-143C376CC32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46116" y="1872615"/>
            <a:ext cx="5106468" cy="3823462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 sz="1400" b="1">
                <a:solidFill>
                  <a:schemeClr val="accent3"/>
                </a:solidFill>
                <a:latin typeface="+mj-lt"/>
              </a:defRPr>
            </a:lvl1pPr>
            <a:lvl2pPr>
              <a:defRPr sz="1200" b="0">
                <a:solidFill>
                  <a:schemeClr val="accent1"/>
                </a:solidFill>
                <a:latin typeface="+mn-lt"/>
              </a:defRPr>
            </a:lvl2pPr>
            <a:lvl3pPr>
              <a:defRPr sz="1200" b="0">
                <a:solidFill>
                  <a:schemeClr val="tx1"/>
                </a:solidFill>
                <a:latin typeface="+mn-lt"/>
              </a:defRPr>
            </a:lvl3pPr>
            <a:lvl4pPr>
              <a:defRPr sz="1200" b="0">
                <a:solidFill>
                  <a:schemeClr val="tx1"/>
                </a:solidFill>
                <a:latin typeface="+mn-lt"/>
              </a:defRPr>
            </a:lvl4pPr>
            <a:lvl5pPr>
              <a:defRPr sz="1200" b="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fr-FR" noProof="0" dirty="0" err="1"/>
              <a:t>Title</a:t>
            </a:r>
            <a:endParaRPr lang="fr-FR" noProof="0" dirty="0"/>
          </a:p>
          <a:p>
            <a:pPr lvl="1"/>
            <a:r>
              <a:rPr lang="fr-FR" noProof="0" dirty="0" err="1"/>
              <a:t>Text</a:t>
            </a:r>
            <a:endParaRPr lang="fr-FR" noProof="0" dirty="0"/>
          </a:p>
        </p:txBody>
      </p:sp>
      <p:sp>
        <p:nvSpPr>
          <p:cNvPr id="30" name="!!Freeform 9">
            <a:extLst>
              <a:ext uri="{FF2B5EF4-FFF2-40B4-BE49-F238E27FC236}">
                <a16:creationId xmlns:a16="http://schemas.microsoft.com/office/drawing/2014/main" id="{99C6AA21-6D69-CC37-0FFB-FA02A887C323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6279397" y="1558527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fr-FR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9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49ECF0E1-044C-6D5F-D873-250C1E789E2C}"/>
              </a:ext>
            </a:extLst>
          </p:cNvPr>
          <p:cNvSpPr>
            <a:spLocks/>
          </p:cNvSpPr>
          <p:nvPr userDrawn="1"/>
        </p:nvSpPr>
        <p:spPr bwMode="auto">
          <a:xfrm rot="5400000">
            <a:off x="5784703" y="3500062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41E0BF66-DD68-E795-DAAA-1E88E90EF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3089550"/>
            <a:ext cx="4775365" cy="3139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4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F8B594E3-F95C-E951-1E10-EA0D72A3DA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86437" y="3981681"/>
            <a:ext cx="6055939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012A53AF-1FAF-00E8-07A9-6868DAA299B3}"/>
              </a:ext>
            </a:extLst>
          </p:cNvPr>
          <p:cNvCxnSpPr>
            <a:cxnSpLocks/>
          </p:cNvCxnSpPr>
          <p:nvPr userDrawn="1"/>
        </p:nvCxnSpPr>
        <p:spPr>
          <a:xfrm>
            <a:off x="0" y="3810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C796783-FFA7-7C21-A0D5-A1D84749E9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3403482"/>
            <a:ext cx="619125" cy="83662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DA63AC6-3343-6461-CC49-19F1FEDE55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5752" y="655822"/>
            <a:ext cx="6055939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39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ize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5">
            <a:extLst>
              <a:ext uri="{FF2B5EF4-FFF2-40B4-BE49-F238E27FC236}">
                <a16:creationId xmlns:a16="http://schemas.microsoft.com/office/drawing/2014/main" id="{8F94F0CD-F2DA-B660-8586-868DD2B82437}"/>
              </a:ext>
            </a:extLst>
          </p:cNvPr>
          <p:cNvCxnSpPr/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sp>
        <p:nvSpPr>
          <p:cNvPr id="8" name="Espace réservé du titre 1">
            <a:extLst>
              <a:ext uri="{FF2B5EF4-FFF2-40B4-BE49-F238E27FC236}">
                <a16:creationId xmlns:a16="http://schemas.microsoft.com/office/drawing/2014/main" id="{D21F95C1-57EE-B32D-5064-F48F0FA18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3601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pic>
        <p:nvPicPr>
          <p:cNvPr id="16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68D81DCD-D74C-6166-2A69-B76D41308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3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991C86-A5EB-459E-31A4-DC2B35B516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grpSp>
        <p:nvGrpSpPr>
          <p:cNvPr id="10" name="Group 7">
            <a:extLst>
              <a:ext uri="{FF2B5EF4-FFF2-40B4-BE49-F238E27FC236}">
                <a16:creationId xmlns:a16="http://schemas.microsoft.com/office/drawing/2014/main" id="{00048038-0D88-5BDB-13BB-DE5DB65B51E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7BF7C1F5-AC08-3F30-63C0-09CEDAC22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2E5EB20F-EDBF-DA13-7A76-B26D9D39F4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6BD2ED04-A22B-5991-A1B0-C41FD65C47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0">
              <a:extLst>
                <a:ext uri="{FF2B5EF4-FFF2-40B4-BE49-F238E27FC236}">
                  <a16:creationId xmlns:a16="http://schemas.microsoft.com/office/drawing/2014/main" id="{0C84659B-2213-845F-73AE-626591834C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51">
              <a:extLst>
                <a:ext uri="{FF2B5EF4-FFF2-40B4-BE49-F238E27FC236}">
                  <a16:creationId xmlns:a16="http://schemas.microsoft.com/office/drawing/2014/main" id="{DEEC8BDC-2359-2314-121A-4CDC94D8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7" name="Freeform: Shape 4">
            <a:extLst>
              <a:ext uri="{FF2B5EF4-FFF2-40B4-BE49-F238E27FC236}">
                <a16:creationId xmlns:a16="http://schemas.microsoft.com/office/drawing/2014/main" id="{8B88818D-7602-99D6-F1E2-11639E5B9DAD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8" name="Freeform: Shape 5">
            <a:extLst>
              <a:ext uri="{FF2B5EF4-FFF2-40B4-BE49-F238E27FC236}">
                <a16:creationId xmlns:a16="http://schemas.microsoft.com/office/drawing/2014/main" id="{FD332D3D-1737-B45C-7B4A-07D9F07E8CF8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9" name="TextBox 14">
            <a:extLst>
              <a:ext uri="{FF2B5EF4-FFF2-40B4-BE49-F238E27FC236}">
                <a16:creationId xmlns:a16="http://schemas.microsoft.com/office/drawing/2014/main" id="{222E054B-3E20-E852-F8FD-FED193F7EDD2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8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j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3786FFC1-4678-4C98-8AB4-F0E7285B39A5}"/>
              </a:ext>
            </a:extLst>
          </p:cNvPr>
          <p:cNvSpPr/>
          <p:nvPr userDrawn="1"/>
        </p:nvSpPr>
        <p:spPr>
          <a:xfrm>
            <a:off x="2881750" y="1054800"/>
            <a:ext cx="2099190" cy="5803200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672CBA4-4414-4462-99E1-EF5681E1D294}"/>
              </a:ext>
            </a:extLst>
          </p:cNvPr>
          <p:cNvSpPr/>
          <p:nvPr userDrawn="1"/>
        </p:nvSpPr>
        <p:spPr>
          <a:xfrm>
            <a:off x="7208640" y="1055079"/>
            <a:ext cx="2099190" cy="5802921"/>
          </a:xfrm>
          <a:prstGeom prst="rect">
            <a:avLst/>
          </a:prstGeom>
          <a:solidFill>
            <a:schemeClr val="accent4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err="1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E4F301A-6012-4CB1-9EBF-7D3C945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4D5409-FFAB-4105-B655-A2C9938CB8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657074" y="6423023"/>
            <a:ext cx="1625445" cy="138499"/>
          </a:xfrm>
        </p:spPr>
        <p:txBody>
          <a:bodyPr/>
          <a:lstStyle/>
          <a:p>
            <a:r>
              <a:rPr lang="fr-FR"/>
              <a:t>01. EGIS GROUP</a:t>
            </a:r>
          </a:p>
        </p:txBody>
      </p:sp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22A01802-0386-40EF-8E6D-CBE5ADA3F5D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8305" y="2854276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0" name="Espace réservé du texte 22">
            <a:extLst>
              <a:ext uri="{FF2B5EF4-FFF2-40B4-BE49-F238E27FC236}">
                <a16:creationId xmlns:a16="http://schemas.microsoft.com/office/drawing/2014/main" id="{B3FE231A-DB95-4DC4-B89E-1F4B2BC2AB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307" y="1118681"/>
            <a:ext cx="2099187" cy="1643135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1" name="Espace réservé du texte 22">
            <a:extLst>
              <a:ext uri="{FF2B5EF4-FFF2-40B4-BE49-F238E27FC236}">
                <a16:creationId xmlns:a16="http://schemas.microsoft.com/office/drawing/2014/main" id="{7DFA6C31-43E1-4D76-9527-4F1CD7571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8307" y="4593432"/>
            <a:ext cx="2099187" cy="1643135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5" name="Espace réservé du texte 22">
            <a:extLst>
              <a:ext uri="{FF2B5EF4-FFF2-40B4-BE49-F238E27FC236}">
                <a16:creationId xmlns:a16="http://schemas.microsoft.com/office/drawing/2014/main" id="{A9119D8E-73EA-4663-A884-5EB5B6A1D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3313" y="1118681"/>
            <a:ext cx="2099187" cy="1258619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36" name="Espace réservé du texte 22">
            <a:extLst>
              <a:ext uri="{FF2B5EF4-FFF2-40B4-BE49-F238E27FC236}">
                <a16:creationId xmlns:a16="http://schemas.microsoft.com/office/drawing/2014/main" id="{AE287991-822E-45A9-8187-761A41D479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83313" y="4208916"/>
            <a:ext cx="2099187" cy="2483714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20556B89-E3ED-4481-AB9A-ECA3C369773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883311" y="2469760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8" name="Picture Placeholder 11">
            <a:extLst>
              <a:ext uri="{FF2B5EF4-FFF2-40B4-BE49-F238E27FC236}">
                <a16:creationId xmlns:a16="http://schemas.microsoft.com/office/drawing/2014/main" id="{D69720DE-3E14-475D-8AB1-78E827A1A7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048317" y="2854276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9" name="Espace réservé du texte 22">
            <a:extLst>
              <a:ext uri="{FF2B5EF4-FFF2-40B4-BE49-F238E27FC236}">
                <a16:creationId xmlns:a16="http://schemas.microsoft.com/office/drawing/2014/main" id="{D06731B2-DC61-48C6-8D7C-FF24CBF371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48319" y="1118681"/>
            <a:ext cx="2099187" cy="1643135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0" name="Espace réservé du texte 22">
            <a:extLst>
              <a:ext uri="{FF2B5EF4-FFF2-40B4-BE49-F238E27FC236}">
                <a16:creationId xmlns:a16="http://schemas.microsoft.com/office/drawing/2014/main" id="{C14477F3-CA53-4D76-9607-C1D89F791C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48319" y="4593432"/>
            <a:ext cx="2099187" cy="1643135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1" name="Espace réservé du texte 22">
            <a:extLst>
              <a:ext uri="{FF2B5EF4-FFF2-40B4-BE49-F238E27FC236}">
                <a16:creationId xmlns:a16="http://schemas.microsoft.com/office/drawing/2014/main" id="{1365D732-166E-4D7B-ADBA-EBC87746BCC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213325" y="1118681"/>
            <a:ext cx="2099187" cy="1258619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2" name="Espace réservé du texte 22">
            <a:extLst>
              <a:ext uri="{FF2B5EF4-FFF2-40B4-BE49-F238E27FC236}">
                <a16:creationId xmlns:a16="http://schemas.microsoft.com/office/drawing/2014/main" id="{52DD17FB-2FC4-4750-9C9F-8154B5A8BFA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213325" y="4208916"/>
            <a:ext cx="2099187" cy="2483714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7D0B13FD-AECC-4A41-9299-5BB3936C2D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213323" y="2469760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A5BFD59D-8321-48CD-BDB8-0A49D829E3F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378328" y="2854276"/>
            <a:ext cx="2099190" cy="1646696"/>
          </a:xfrm>
        </p:spPr>
        <p:txBody>
          <a:bodyPr lIns="180000" tIns="720000" rIns="180000" bIns="1764000">
            <a:noAutofit/>
          </a:bodyPr>
          <a:lstStyle>
            <a:lvl1pPr algn="ctr">
              <a:defRPr sz="900" i="1">
                <a:solidFill>
                  <a:schemeClr val="bg2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5" name="Espace réservé du texte 22">
            <a:extLst>
              <a:ext uri="{FF2B5EF4-FFF2-40B4-BE49-F238E27FC236}">
                <a16:creationId xmlns:a16="http://schemas.microsoft.com/office/drawing/2014/main" id="{831C963E-1458-4CA6-AB4D-306D82758F6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78330" y="1118681"/>
            <a:ext cx="2099187" cy="1643135"/>
          </a:xfrm>
        </p:spPr>
        <p:txBody>
          <a:bodyPr lIns="144000" tIns="0" rIns="144000" bIns="0" anchor="b">
            <a:normAutofit/>
          </a:bodyPr>
          <a:lstStyle>
            <a:lvl1pPr algn="ctr">
              <a:spcAft>
                <a:spcPts val="600"/>
              </a:spcAft>
              <a:defRPr sz="1400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Bef>
                <a:spcPts val="0"/>
              </a:spcBef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6" name="Espace réservé du texte 22">
            <a:extLst>
              <a:ext uri="{FF2B5EF4-FFF2-40B4-BE49-F238E27FC236}">
                <a16:creationId xmlns:a16="http://schemas.microsoft.com/office/drawing/2014/main" id="{7138682C-3E9D-48F8-ADC9-06F3A2B669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378330" y="4593432"/>
            <a:ext cx="2099187" cy="1643135"/>
          </a:xfrm>
        </p:spPr>
        <p:txBody>
          <a:bodyPr lIns="144000" tIns="0" rIns="144000" bIns="0" anchor="t">
            <a:normAutofit/>
          </a:bodyPr>
          <a:lstStyle>
            <a:lvl1pPr algn="ctr">
              <a:spcBef>
                <a:spcPts val="200"/>
              </a:spcBef>
              <a:spcAft>
                <a:spcPts val="0"/>
              </a:spcAft>
              <a:defRPr sz="120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defRPr sz="1100" cap="all" baseline="0"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ren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lane flying in the sky&#10;&#10;Description automatically generated">
            <a:extLst>
              <a:ext uri="{FF2B5EF4-FFF2-40B4-BE49-F238E27FC236}">
                <a16:creationId xmlns:a16="http://schemas.microsoft.com/office/drawing/2014/main" id="{F8D9C3C0-A861-56DD-F824-D238A6F8E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82E93B-652A-CF5B-EDFA-B899495520B9}"/>
              </a:ext>
            </a:extLst>
          </p:cNvPr>
          <p:cNvSpPr/>
          <p:nvPr userDrawn="1"/>
        </p:nvSpPr>
        <p:spPr>
          <a:xfrm>
            <a:off x="4083156" y="-10341"/>
            <a:ext cx="4893161" cy="6915971"/>
          </a:xfrm>
          <a:prstGeom prst="rect">
            <a:avLst/>
          </a:prstGeom>
          <a:solidFill>
            <a:srgbClr val="062C3A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0FE48-995B-5059-451A-A3A88054A0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5171"/>
            <a:ext cx="4777873" cy="692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9B2075-ECAB-9C11-2028-19FD206FE5A6}"/>
              </a:ext>
            </a:extLst>
          </p:cNvPr>
          <p:cNvSpPr/>
          <p:nvPr userDrawn="1"/>
        </p:nvSpPr>
        <p:spPr>
          <a:xfrm>
            <a:off x="1" y="0"/>
            <a:ext cx="4079776" cy="6915971"/>
          </a:xfrm>
          <a:prstGeom prst="rect">
            <a:avLst/>
          </a:prstGeom>
          <a:solidFill>
            <a:srgbClr val="062C3A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6" name="Image 19">
            <a:extLst>
              <a:ext uri="{FF2B5EF4-FFF2-40B4-BE49-F238E27FC236}">
                <a16:creationId xmlns:a16="http://schemas.microsoft.com/office/drawing/2014/main" id="{0C4DEDF6-BD39-E3EA-97FA-B52FB582C4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422" y="5688095"/>
            <a:ext cx="1370259" cy="937257"/>
          </a:xfrm>
          <a:prstGeom prst="rect">
            <a:avLst/>
          </a:prstGeom>
        </p:spPr>
      </p:pic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0BD5746E-FAC5-118E-3C6C-B07643F3F2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6916" y="2889516"/>
            <a:ext cx="4648437" cy="2555708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Titre de la </a:t>
            </a:r>
            <a:r>
              <a:rPr lang="fr-FR" dirty="0" err="1"/>
              <a:t>presentation</a:t>
            </a:r>
            <a:endParaRPr lang="fr-FR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C92725-B965-CEAB-3C12-F9A31FE342BE}"/>
              </a:ext>
            </a:extLst>
          </p:cNvPr>
          <p:cNvCxnSpPr>
            <a:cxnSpLocks/>
          </p:cNvCxnSpPr>
          <p:nvPr userDrawn="1"/>
        </p:nvCxnSpPr>
        <p:spPr>
          <a:xfrm>
            <a:off x="4079776" y="-40400"/>
            <a:ext cx="0" cy="69563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7">
            <a:extLst>
              <a:ext uri="{FF2B5EF4-FFF2-40B4-BE49-F238E27FC236}">
                <a16:creationId xmlns:a16="http://schemas.microsoft.com/office/drawing/2014/main" id="{9957659A-8A11-914E-42F9-87F8668E27C9}"/>
              </a:ext>
            </a:extLst>
          </p:cNvPr>
          <p:cNvGrpSpPr/>
          <p:nvPr userDrawn="1"/>
        </p:nvGrpSpPr>
        <p:grpSpPr>
          <a:xfrm>
            <a:off x="407368" y="1092771"/>
            <a:ext cx="956972" cy="360040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" name="Freeform 47">
              <a:extLst>
                <a:ext uri="{FF2B5EF4-FFF2-40B4-BE49-F238E27FC236}">
                  <a16:creationId xmlns:a16="http://schemas.microsoft.com/office/drawing/2014/main" id="{45A4CA80-AF04-99B2-368C-AF397EDA20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0B052814-56C2-DD7F-2D93-83543B95D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24587A31-84FD-B6F0-CC19-726898D379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3" name="Freeform 50">
              <a:extLst>
                <a:ext uri="{FF2B5EF4-FFF2-40B4-BE49-F238E27FC236}">
                  <a16:creationId xmlns:a16="http://schemas.microsoft.com/office/drawing/2014/main" id="{C886DB24-3C06-A5C8-4BFC-6866EE3085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3D251C44-7384-1A7F-A7BD-9DAD7A30E7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17928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E4F301A-6012-4CB1-9EBF-7D3C94555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D4D5409-FFAB-4105-B655-A2C9938CB8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9657074" y="6423023"/>
            <a:ext cx="1625445" cy="138499"/>
          </a:xfrm>
        </p:spPr>
        <p:txBody>
          <a:bodyPr/>
          <a:lstStyle/>
          <a:p>
            <a:r>
              <a:rPr lang="fr-FR"/>
              <a:t>01. EGIS GROUP</a:t>
            </a:r>
          </a:p>
        </p:txBody>
      </p:sp>
    </p:spTree>
    <p:extLst>
      <p:ext uri="{BB962C8B-B14F-4D97-AF65-F5344CB8AC3E}">
        <p14:creationId xmlns:p14="http://schemas.microsoft.com/office/powerpoint/2010/main" val="403370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fin/ 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146B83-DEF5-D824-7344-F8D9D3BEEF07}"/>
              </a:ext>
            </a:extLst>
          </p:cNvPr>
          <p:cNvSpPr/>
          <p:nvPr userDrawn="1"/>
        </p:nvSpPr>
        <p:spPr>
          <a:xfrm>
            <a:off x="-5146" y="0"/>
            <a:ext cx="12192000" cy="6857951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cxnSp>
        <p:nvCxnSpPr>
          <p:cNvPr id="4" name="Connecteur droit 5">
            <a:extLst>
              <a:ext uri="{FF2B5EF4-FFF2-40B4-BE49-F238E27FC236}">
                <a16:creationId xmlns:a16="http://schemas.microsoft.com/office/drawing/2014/main" id="{62522525-3929-B46A-ED97-B6558F389A86}"/>
              </a:ext>
            </a:extLst>
          </p:cNvPr>
          <p:cNvCxnSpPr>
            <a:cxnSpLocks/>
          </p:cNvCxnSpPr>
          <p:nvPr userDrawn="1"/>
        </p:nvCxnSpPr>
        <p:spPr>
          <a:xfrm>
            <a:off x="5146" y="3429000"/>
            <a:ext cx="12192000" cy="0"/>
          </a:xfrm>
          <a:prstGeom prst="line">
            <a:avLst/>
          </a:prstGeom>
          <a:ln>
            <a:solidFill>
              <a:schemeClr val="bg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1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213B611E-C68B-F911-9BB0-78E601D04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7729" y="3010689"/>
            <a:ext cx="619125" cy="83662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CEA3922-99DB-23C8-A0E3-3BE13CE5E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76440" y="1844826"/>
            <a:ext cx="5408192" cy="1204302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565C4-2AFF-3C8D-D7F9-8F3F24D584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23499" y="3808873"/>
            <a:ext cx="5408192" cy="2598413"/>
          </a:xfrm>
          <a:prstGeom prst="rect">
            <a:avLst/>
          </a:prstGeom>
        </p:spPr>
        <p:txBody>
          <a:bodyPr wrap="square" numCol="2" spcCol="360000">
            <a:noAutofit/>
          </a:bodyPr>
          <a:lstStyle>
            <a:lvl1pPr>
              <a:spcAft>
                <a:spcPts val="0"/>
              </a:spcAft>
              <a:defRPr sz="1800" b="1">
                <a:solidFill>
                  <a:schemeClr val="accent6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buSzPct val="90000"/>
              <a:buFont typeface="Segoe UI" panose="020B0502040204020203" pitchFamily="34" charset="0"/>
              <a:buNone/>
              <a:defRPr sz="1600" b="0">
                <a:solidFill>
                  <a:schemeClr val="bg1"/>
                </a:solidFill>
              </a:defRPr>
            </a:lvl2pPr>
            <a:lvl3pPr marL="792000" indent="-396000">
              <a:spcAft>
                <a:spcPts val="0"/>
              </a:spcAft>
              <a:buClr>
                <a:schemeClr val="accent5"/>
              </a:buClr>
              <a:buFont typeface="Segoe UI" panose="020B0502040204020203" pitchFamily="34" charset="0"/>
              <a:buChar char="▬"/>
              <a:defRPr sz="2400"/>
            </a:lvl3pPr>
            <a:lvl4pPr marL="1058400" indent="-324000">
              <a:buSzPct val="100000"/>
              <a:buFont typeface="Webdings" panose="05030102010509060703" pitchFamily="18" charset="2"/>
              <a:buChar char="4"/>
              <a:defRPr sz="2000">
                <a:solidFill>
                  <a:schemeClr val="accent5"/>
                </a:solidFill>
              </a:defRPr>
            </a:lvl4pPr>
            <a:lvl5pPr marL="622300" indent="-254000">
              <a:buFont typeface="Segoe UI" panose="020B0502040204020203" pitchFamily="34" charset="0"/>
              <a:buChar char="ꟷ"/>
              <a:defRPr sz="1600"/>
            </a:lvl5pPr>
          </a:lstStyle>
          <a:p>
            <a:pPr lvl="0"/>
            <a:r>
              <a:rPr lang="fr-FR" dirty="0" err="1"/>
              <a:t>Subtitle</a:t>
            </a:r>
            <a:endParaRPr lang="fr-FR" dirty="0"/>
          </a:p>
          <a:p>
            <a:pPr lvl="1"/>
            <a:r>
              <a:rPr lang="fr-FR" dirty="0" err="1"/>
              <a:t>Paragraph</a:t>
            </a:r>
            <a:endParaRPr lang="fr-FR" dirty="0"/>
          </a:p>
        </p:txBody>
      </p:sp>
      <p:pic>
        <p:nvPicPr>
          <p:cNvPr id="8" name="Egis-couleur blanc">
            <a:extLst>
              <a:ext uri="{FF2B5EF4-FFF2-40B4-BE49-F238E27FC236}">
                <a16:creationId xmlns:a16="http://schemas.microsoft.com/office/drawing/2014/main" id="{968D8066-53CE-CA9F-E2C5-8C0517E2A296}"/>
              </a:ext>
            </a:extLst>
          </p:cNvPr>
          <p:cNvPicPr/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653" y="653138"/>
            <a:ext cx="1891484" cy="707575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399F8CE-56E2-5A1D-F55E-195938C9F0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4" y="17512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80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+texte/titl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4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34BEF32-11E8-89E3-6993-E52EFF9893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5" name="Espace réservé du titre 1">
            <a:extLst>
              <a:ext uri="{FF2B5EF4-FFF2-40B4-BE49-F238E27FC236}">
                <a16:creationId xmlns:a16="http://schemas.microsoft.com/office/drawing/2014/main" id="{6EC9350B-AF88-562B-EBF5-094F7B3B2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900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28BDF7-1843-F94C-61B5-2854596D85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3" y="1363663"/>
            <a:ext cx="10855598" cy="4852857"/>
          </a:xfrm>
        </p:spPr>
        <p:txBody>
          <a:bodyPr/>
          <a:lstStyle>
            <a:lvl3pPr marL="285750" indent="-285750">
              <a:buSzPct val="120000"/>
              <a:buFont typeface="Wingdings" panose="05000000000000000000" pitchFamily="2" charset="2"/>
              <a:buChar char="§"/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299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/chapter">
    <p:bg>
      <p:bgPr>
        <a:solidFill>
          <a:schemeClr val="bg1"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6330BE-9D67-B6AB-B54A-E71C7026F3AA}"/>
              </a:ext>
            </a:extLst>
          </p:cNvPr>
          <p:cNvSpPr/>
          <p:nvPr userDrawn="1"/>
        </p:nvSpPr>
        <p:spPr>
          <a:xfrm>
            <a:off x="5212862" y="0"/>
            <a:ext cx="6979139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2CFA58-CF35-3005-09C0-4A539F4AB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7411" y="2461269"/>
            <a:ext cx="5051452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>
              <a:defRPr sz="2800" cap="none" baseline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14D01D-4430-5EC9-8BD3-A7696E421DD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465963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7">
            <a:extLst>
              <a:ext uri="{FF2B5EF4-FFF2-40B4-BE49-F238E27FC236}">
                <a16:creationId xmlns:a16="http://schemas.microsoft.com/office/drawing/2014/main" id="{37E1A4CB-200A-E4AB-761F-9230FBFA8EC6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6" name="Freeform 47">
              <a:extLst>
                <a:ext uri="{FF2B5EF4-FFF2-40B4-BE49-F238E27FC236}">
                  <a16:creationId xmlns:a16="http://schemas.microsoft.com/office/drawing/2014/main" id="{EE0927E1-9883-C51D-A683-6C11C75002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8">
              <a:extLst>
                <a:ext uri="{FF2B5EF4-FFF2-40B4-BE49-F238E27FC236}">
                  <a16:creationId xmlns:a16="http://schemas.microsoft.com/office/drawing/2014/main" id="{83B85B73-D70D-2BDD-BA8B-41CF05546C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E7193B11-BCA9-59D5-5AFA-8A1C30329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40B083F1-2069-1E3C-5885-DF2E3E184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5A7DE9C0-0C80-5CFD-CEE2-560E00FBB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064DEA-7EB5-711E-748D-8C888D6347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88613" y="5589588"/>
            <a:ext cx="720725" cy="6778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N°</a:t>
            </a:r>
            <a:endParaRPr lang="fr-FR" dirty="0"/>
          </a:p>
        </p:txBody>
      </p:sp>
      <p:pic>
        <p:nvPicPr>
          <p:cNvPr id="4" name="Picture 3" descr="A green oval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BA7FAEE-D576-5D90-C992-44D17A86C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86270" y="4352441"/>
            <a:ext cx="614388" cy="6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932001" y="1167675"/>
            <a:ext cx="1747273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contents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169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7478" y="28884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7164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5487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6457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301605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3073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9070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EADF5F-75B3-E5B7-07B3-3520E6182DE1}"/>
              </a:ext>
            </a:extLst>
          </p:cNvPr>
          <p:cNvSpPr>
            <a:spLocks/>
          </p:cNvSpPr>
          <p:nvPr userDrawn="1"/>
        </p:nvSpPr>
        <p:spPr>
          <a:xfrm>
            <a:off x="4063999" y="1558"/>
            <a:ext cx="815421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CADB64-9703-D27C-B41C-096811E5DA5C}"/>
              </a:ext>
            </a:extLst>
          </p:cNvPr>
          <p:cNvSpPr/>
          <p:nvPr userDrawn="1"/>
        </p:nvSpPr>
        <p:spPr>
          <a:xfrm>
            <a:off x="0" y="0"/>
            <a:ext cx="406399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4AAC3-D57E-1D0B-481C-CCC4073721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063999" y="0"/>
            <a:ext cx="8128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79444E-E9FC-3A08-85D6-57CFACDECA47}"/>
              </a:ext>
            </a:extLst>
          </p:cNvPr>
          <p:cNvSpPr txBox="1"/>
          <p:nvPr userDrawn="1"/>
        </p:nvSpPr>
        <p:spPr>
          <a:xfrm rot="16200000">
            <a:off x="3803760" y="1316805"/>
            <a:ext cx="2003755" cy="49244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sommaire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4AFA1FC-9290-88AF-A070-E006C648BA53}"/>
              </a:ext>
            </a:extLst>
          </p:cNvPr>
          <p:cNvCxnSpPr>
            <a:cxnSpLocks/>
          </p:cNvCxnSpPr>
          <p:nvPr userDrawn="1"/>
        </p:nvCxnSpPr>
        <p:spPr>
          <a:xfrm>
            <a:off x="5045964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17939491-5115-1BD7-706B-816DE316AD86}"/>
              </a:ext>
            </a:extLst>
          </p:cNvPr>
          <p:cNvSpPr txBox="1"/>
          <p:nvPr userDrawn="1"/>
        </p:nvSpPr>
        <p:spPr>
          <a:xfrm>
            <a:off x="6302724" y="23169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BBE844B-17D0-AC00-5BFF-682D3D8DB5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2461" y="22670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51BCE911-2D63-7AEF-F923-22E705ED77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4938" y="23169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5D9BD6F-E329-C3C5-2961-41F2A7102F8E}"/>
              </a:ext>
            </a:extLst>
          </p:cNvPr>
          <p:cNvSpPr txBox="1"/>
          <p:nvPr userDrawn="1"/>
        </p:nvSpPr>
        <p:spPr>
          <a:xfrm>
            <a:off x="6305264" y="288842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29" name="Espace réservé du texte 24">
            <a:extLst>
              <a:ext uri="{FF2B5EF4-FFF2-40B4-BE49-F238E27FC236}">
                <a16:creationId xmlns:a16="http://schemas.microsoft.com/office/drawing/2014/main" id="{3AE6BBD9-B9EF-27CA-3E9B-988BB2DEAD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75001" y="283859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0" name="Espace réservé du texte 26">
            <a:extLst>
              <a:ext uri="{FF2B5EF4-FFF2-40B4-BE49-F238E27FC236}">
                <a16:creationId xmlns:a16="http://schemas.microsoft.com/office/drawing/2014/main" id="{5EA2054F-52AD-517F-1043-3CD313FA7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7478" y="288842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C023C27-4456-DFCA-4FF7-962045917F3B}"/>
              </a:ext>
            </a:extLst>
          </p:cNvPr>
          <p:cNvSpPr txBox="1"/>
          <p:nvPr userDrawn="1"/>
        </p:nvSpPr>
        <p:spPr>
          <a:xfrm>
            <a:off x="6302724" y="3471646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2" name="Espace réservé du texte 24">
            <a:extLst>
              <a:ext uri="{FF2B5EF4-FFF2-40B4-BE49-F238E27FC236}">
                <a16:creationId xmlns:a16="http://schemas.microsoft.com/office/drawing/2014/main" id="{3DD9CA53-4446-03D8-1747-D63E79FA87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2461" y="3421816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3" name="Espace réservé du texte 26">
            <a:extLst>
              <a:ext uri="{FF2B5EF4-FFF2-40B4-BE49-F238E27FC236}">
                <a16:creationId xmlns:a16="http://schemas.microsoft.com/office/drawing/2014/main" id="{1AADD3B1-3267-A35C-62E6-62D70AADC9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4938" y="3471646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426E5E6-36A4-3163-6D06-DC29F09576CF}"/>
              </a:ext>
            </a:extLst>
          </p:cNvPr>
          <p:cNvSpPr txBox="1"/>
          <p:nvPr userDrawn="1"/>
        </p:nvSpPr>
        <p:spPr>
          <a:xfrm>
            <a:off x="6302724" y="4054871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5" name="Espace réservé du texte 24">
            <a:extLst>
              <a:ext uri="{FF2B5EF4-FFF2-40B4-BE49-F238E27FC236}">
                <a16:creationId xmlns:a16="http://schemas.microsoft.com/office/drawing/2014/main" id="{E95CDB13-8923-ED55-04C7-5F406A565B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2461" y="4005041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6" name="Espace réservé du texte 26">
            <a:extLst>
              <a:ext uri="{FF2B5EF4-FFF2-40B4-BE49-F238E27FC236}">
                <a16:creationId xmlns:a16="http://schemas.microsoft.com/office/drawing/2014/main" id="{F4CD472E-259E-3CBF-0140-E4DAE30F3B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84938" y="4054871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9C3DF39-83B5-1461-4E2A-2A32BA549EBC}"/>
              </a:ext>
            </a:extLst>
          </p:cNvPr>
          <p:cNvSpPr txBox="1"/>
          <p:nvPr userDrawn="1"/>
        </p:nvSpPr>
        <p:spPr>
          <a:xfrm>
            <a:off x="6302724" y="466457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8" name="Espace réservé du texte 24">
            <a:extLst>
              <a:ext uri="{FF2B5EF4-FFF2-40B4-BE49-F238E27FC236}">
                <a16:creationId xmlns:a16="http://schemas.microsoft.com/office/drawing/2014/main" id="{007739E8-A5C2-0330-0A0C-88C8D0A96A6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2461" y="461474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39" name="Espace réservé du texte 26">
            <a:extLst>
              <a:ext uri="{FF2B5EF4-FFF2-40B4-BE49-F238E27FC236}">
                <a16:creationId xmlns:a16="http://schemas.microsoft.com/office/drawing/2014/main" id="{ED411B2C-6376-F42F-577A-1F75508D6D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84938" y="466457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091D163-ED8B-0272-DD62-F69E8D0BA953}"/>
              </a:ext>
            </a:extLst>
          </p:cNvPr>
          <p:cNvSpPr txBox="1"/>
          <p:nvPr userDrawn="1"/>
        </p:nvSpPr>
        <p:spPr>
          <a:xfrm>
            <a:off x="6302724" y="5301605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1" name="Espace réservé du texte 24">
            <a:extLst>
              <a:ext uri="{FF2B5EF4-FFF2-40B4-BE49-F238E27FC236}">
                <a16:creationId xmlns:a16="http://schemas.microsoft.com/office/drawing/2014/main" id="{A3F2F927-40D2-30E7-5572-0A328ED24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72461" y="5251775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2" name="Espace réservé du texte 26">
            <a:extLst>
              <a:ext uri="{FF2B5EF4-FFF2-40B4-BE49-F238E27FC236}">
                <a16:creationId xmlns:a16="http://schemas.microsoft.com/office/drawing/2014/main" id="{B25738C0-089B-8829-68AF-DFB832033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84938" y="5301605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60C8A24-127D-0AB0-499E-6B88F07AD823}"/>
              </a:ext>
            </a:extLst>
          </p:cNvPr>
          <p:cNvSpPr txBox="1"/>
          <p:nvPr userDrawn="1"/>
        </p:nvSpPr>
        <p:spPr>
          <a:xfrm>
            <a:off x="6302724" y="5930730"/>
            <a:ext cx="8175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4" name="Espace réservé du texte 24">
            <a:extLst>
              <a:ext uri="{FF2B5EF4-FFF2-40B4-BE49-F238E27FC236}">
                <a16:creationId xmlns:a16="http://schemas.microsoft.com/office/drawing/2014/main" id="{3B6DC392-1794-027F-F264-FDCDCA62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72461" y="5880900"/>
            <a:ext cx="649288" cy="369332"/>
          </a:xfrm>
          <a:prstGeom prst="rect">
            <a:avLst/>
          </a:prstGeom>
        </p:spPr>
        <p:txBody>
          <a:bodyPr/>
          <a:lstStyle>
            <a:lvl1pPr algn="r">
              <a:defRPr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No</a:t>
            </a:r>
          </a:p>
        </p:txBody>
      </p:sp>
      <p:sp>
        <p:nvSpPr>
          <p:cNvPr id="45" name="Espace réservé du texte 26">
            <a:extLst>
              <a:ext uri="{FF2B5EF4-FFF2-40B4-BE49-F238E27FC236}">
                <a16:creationId xmlns:a16="http://schemas.microsoft.com/office/drawing/2014/main" id="{880D2949-3AF4-A5EA-276F-70A33FBA34F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84938" y="5930730"/>
            <a:ext cx="5392737" cy="307777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accent3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/>
            <a:r>
              <a:rPr lang="fr-FR" dirty="0"/>
              <a:t>Section</a:t>
            </a:r>
          </a:p>
        </p:txBody>
      </p:sp>
      <p:grpSp>
        <p:nvGrpSpPr>
          <p:cNvPr id="46" name="Group 7">
            <a:extLst>
              <a:ext uri="{FF2B5EF4-FFF2-40B4-BE49-F238E27FC236}">
                <a16:creationId xmlns:a16="http://schemas.microsoft.com/office/drawing/2014/main" id="{AEC822BC-7E8C-B4C1-1328-C5CAFA7EC9FA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BE4E8AB0-9E5D-9912-56A5-9889F84A1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808CD0DA-53CF-8B34-7715-D011577C5F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E87FC5B3-61D7-8C2C-26C8-A2152CB9A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28473A62-6215-B9EA-5584-4DF61BD14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39B0A0-DB14-116A-3B56-71FC548F3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9542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93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roite+texte/Right Imag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14B844-7ECD-952B-3B10-8A65F470A792}"/>
              </a:ext>
            </a:extLst>
          </p:cNvPr>
          <p:cNvSpPr>
            <a:spLocks/>
          </p:cNvSpPr>
          <p:nvPr userDrawn="1"/>
        </p:nvSpPr>
        <p:spPr>
          <a:xfrm>
            <a:off x="3654549" y="1558"/>
            <a:ext cx="8563663" cy="6856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3075" y="635678"/>
            <a:ext cx="7488273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124" y="1558"/>
            <a:ext cx="3654425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1332000"/>
            <a:ext cx="2239159" cy="58477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dirty="0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600" y="2688335"/>
            <a:ext cx="2238375" cy="34933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024" name="Freeform: Shape 4">
            <a:extLst>
              <a:ext uri="{FF2B5EF4-FFF2-40B4-BE49-F238E27FC236}">
                <a16:creationId xmlns:a16="http://schemas.microsoft.com/office/drawing/2014/main" id="{C34250D4-064A-9810-5E15-0944AAB0AFE0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94718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1025" name="Freeform: Shape 5">
            <a:extLst>
              <a:ext uri="{FF2B5EF4-FFF2-40B4-BE49-F238E27FC236}">
                <a16:creationId xmlns:a16="http://schemas.microsoft.com/office/drawing/2014/main" id="{69BEB38B-7DDB-21EF-C1D7-D66EECF2C9C3}"/>
              </a:ext>
            </a:extLst>
          </p:cNvPr>
          <p:cNvSpPr/>
          <p:nvPr userDrawn="1"/>
        </p:nvSpPr>
        <p:spPr>
          <a:xfrm flipH="1">
            <a:off x="11490730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1027" name="TextBox 14">
            <a:extLst>
              <a:ext uri="{FF2B5EF4-FFF2-40B4-BE49-F238E27FC236}">
                <a16:creationId xmlns:a16="http://schemas.microsoft.com/office/drawing/2014/main" id="{96AE8DEA-DEDB-1B95-4562-180D29458AD8}"/>
              </a:ext>
            </a:extLst>
          </p:cNvPr>
          <p:cNvSpPr txBox="1"/>
          <p:nvPr userDrawn="1"/>
        </p:nvSpPr>
        <p:spPr>
          <a:xfrm>
            <a:off x="11776552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11" name="Image 10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0CE74DE2-F29D-359D-C2F6-1A912A012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391343-FA80-AB64-4851-98D505C7B3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49719" y="1363663"/>
            <a:ext cx="7622282" cy="5199062"/>
          </a:xfrm>
        </p:spPr>
        <p:txBody>
          <a:bodyPr/>
          <a:lstStyle>
            <a:lvl3pPr>
              <a:buSzPct val="110000"/>
              <a:defRPr/>
            </a:lvl3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4960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roite+texte/Right Im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2A2750-C6DC-1FC9-615B-F6550A037367}"/>
              </a:ext>
            </a:extLst>
          </p:cNvPr>
          <p:cNvSpPr/>
          <p:nvPr userDrawn="1"/>
        </p:nvSpPr>
        <p:spPr>
          <a:xfrm>
            <a:off x="-1" y="0"/>
            <a:ext cx="854088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6900C6E3-18DC-B0BD-FCC0-56888B89B78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0" y="105001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7">
            <a:extLst>
              <a:ext uri="{FF2B5EF4-FFF2-40B4-BE49-F238E27FC236}">
                <a16:creationId xmlns:a16="http://schemas.microsoft.com/office/drawing/2014/main" id="{AAB08C81-A726-0BD8-ACD6-DBC4F2C5CBF1}"/>
              </a:ext>
            </a:extLst>
          </p:cNvPr>
          <p:cNvGrpSpPr/>
          <p:nvPr userDrawn="1"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3" name="Freeform 47">
              <a:extLst>
                <a:ext uri="{FF2B5EF4-FFF2-40B4-BE49-F238E27FC236}">
                  <a16:creationId xmlns:a16="http://schemas.microsoft.com/office/drawing/2014/main" id="{339B79E2-F88A-2ABC-454B-8196054B01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474C5F9F-7668-F53F-5617-1F08F63268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9">
              <a:extLst>
                <a:ext uri="{FF2B5EF4-FFF2-40B4-BE49-F238E27FC236}">
                  <a16:creationId xmlns:a16="http://schemas.microsoft.com/office/drawing/2014/main" id="{DFB7EB19-2176-A72D-D54F-6F1BE57A6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50">
              <a:extLst>
                <a:ext uri="{FF2B5EF4-FFF2-40B4-BE49-F238E27FC236}">
                  <a16:creationId xmlns:a16="http://schemas.microsoft.com/office/drawing/2014/main" id="{1F564F01-CC35-EE5D-E2BC-667155D71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1">
              <a:extLst>
                <a:ext uri="{FF2B5EF4-FFF2-40B4-BE49-F238E27FC236}">
                  <a16:creationId xmlns:a16="http://schemas.microsoft.com/office/drawing/2014/main" id="{B16935EE-182B-646B-B466-E8F0C00AD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Espace réservé du titre 1">
            <a:extLst>
              <a:ext uri="{FF2B5EF4-FFF2-40B4-BE49-F238E27FC236}">
                <a16:creationId xmlns:a16="http://schemas.microsoft.com/office/drawing/2014/main" id="{B66E321E-E221-9BAE-D720-2D34CEF9A3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627384"/>
            <a:ext cx="10752000" cy="36625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28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fr-FR" noProof="0" dirty="0" err="1"/>
              <a:t>Title</a:t>
            </a:r>
            <a:r>
              <a:rPr lang="fr-FR" noProof="0" dirty="0"/>
              <a:t> of the page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5ABBF0-F3B5-92EC-1A4F-41F609F61A83}"/>
              </a:ext>
            </a:extLst>
          </p:cNvPr>
          <p:cNvSpPr>
            <a:spLocks/>
          </p:cNvSpPr>
          <p:nvPr userDrawn="1"/>
        </p:nvSpPr>
        <p:spPr>
          <a:xfrm>
            <a:off x="8537575" y="1558"/>
            <a:ext cx="3654425" cy="6856442"/>
          </a:xfrm>
          <a:prstGeom prst="rect">
            <a:avLst/>
          </a:prstGeom>
          <a:solidFill>
            <a:srgbClr val="062C3A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7AA6D87A-57FC-A2F3-9738-67AAE54157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2649" y="1291846"/>
            <a:ext cx="2239159" cy="584775"/>
          </a:xfrm>
          <a:prstGeom prst="rect">
            <a:avLst/>
          </a:prstGeom>
        </p:spPr>
        <p:txBody>
          <a:bodyPr wrap="square" numCol="1" spcCol="360000">
            <a:spAutoFit/>
          </a:bodyPr>
          <a:lstStyle>
            <a:lvl1pPr algn="ctr">
              <a:defRPr sz="3200">
                <a:solidFill>
                  <a:schemeClr val="accent2"/>
                </a:solidFill>
              </a:defRPr>
            </a:lvl1pPr>
            <a:lvl2pPr>
              <a:defRPr sz="2000"/>
            </a:lvl2pPr>
            <a:lvl3pPr>
              <a:defRPr sz="1800"/>
            </a:lvl3pPr>
            <a:lvl4pPr marL="342900" indent="-342900">
              <a:defRPr sz="1800"/>
            </a:lvl4pPr>
            <a:lvl5pPr marL="622300" indent="-254000">
              <a:defRPr sz="1600"/>
            </a:lvl5pPr>
          </a:lstStyle>
          <a:p>
            <a:pPr lvl="0"/>
            <a:r>
              <a:rPr lang="fr-FR" dirty="0"/>
              <a:t>Info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9BED372-A716-8107-7AA0-80DD051E442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3622" y="2688335"/>
            <a:ext cx="2238375" cy="349338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text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grpSp>
        <p:nvGrpSpPr>
          <p:cNvPr id="18" name="Group 7">
            <a:extLst>
              <a:ext uri="{FF2B5EF4-FFF2-40B4-BE49-F238E27FC236}">
                <a16:creationId xmlns:a16="http://schemas.microsoft.com/office/drawing/2014/main" id="{D4AC6093-5260-A5FE-1CD9-ED8F52D4803C}"/>
              </a:ext>
            </a:extLst>
          </p:cNvPr>
          <p:cNvGrpSpPr/>
          <p:nvPr userDrawn="1"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6E26737A-C174-70E6-E374-E8D51FFF48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id="{9B8D8C93-14D2-3B36-7833-293128F192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49">
              <a:extLst>
                <a:ext uri="{FF2B5EF4-FFF2-40B4-BE49-F238E27FC236}">
                  <a16:creationId xmlns:a16="http://schemas.microsoft.com/office/drawing/2014/main" id="{D6F343AC-33AC-7468-FFD4-4435930A7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50">
              <a:extLst>
                <a:ext uri="{FF2B5EF4-FFF2-40B4-BE49-F238E27FC236}">
                  <a16:creationId xmlns:a16="http://schemas.microsoft.com/office/drawing/2014/main" id="{6F80BF1B-1F60-D4A0-2A32-DDBAB8BD64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51">
              <a:extLst>
                <a:ext uri="{FF2B5EF4-FFF2-40B4-BE49-F238E27FC236}">
                  <a16:creationId xmlns:a16="http://schemas.microsoft.com/office/drawing/2014/main" id="{BA0E8F8F-6575-CB9B-0C46-F3BE999FF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B148B197-FFB6-8B2D-0F44-76DC15DA9A5A}"/>
              </a:ext>
            </a:extLst>
          </p:cNvPr>
          <p:cNvGrpSpPr/>
          <p:nvPr userDrawn="1"/>
        </p:nvGrpSpPr>
        <p:grpSpPr>
          <a:xfrm>
            <a:off x="338619" y="6291263"/>
            <a:ext cx="874631" cy="326795"/>
            <a:chOff x="862737" y="6291263"/>
            <a:chExt cx="874631" cy="326795"/>
          </a:xfrm>
        </p:grpSpPr>
        <p:sp>
          <p:nvSpPr>
            <p:cNvPr id="11" name="Freeform 47">
              <a:extLst>
                <a:ext uri="{FF2B5EF4-FFF2-40B4-BE49-F238E27FC236}">
                  <a16:creationId xmlns:a16="http://schemas.microsoft.com/office/drawing/2014/main" id="{F178CBF9-D7FB-0D5D-7805-46F6CD9E4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rgbClr val="A8C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2" name="Freeform 48">
              <a:extLst>
                <a:ext uri="{FF2B5EF4-FFF2-40B4-BE49-F238E27FC236}">
                  <a16:creationId xmlns:a16="http://schemas.microsoft.com/office/drawing/2014/main" id="{782FD0A1-A11D-E326-4BD2-3DF7AD176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13" name="Freeform 49">
              <a:extLst>
                <a:ext uri="{FF2B5EF4-FFF2-40B4-BE49-F238E27FC236}">
                  <a16:creationId xmlns:a16="http://schemas.microsoft.com/office/drawing/2014/main" id="{21454ED2-C924-7B56-5892-6849581C5F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29" name="Freeform 50">
              <a:extLst>
                <a:ext uri="{FF2B5EF4-FFF2-40B4-BE49-F238E27FC236}">
                  <a16:creationId xmlns:a16="http://schemas.microsoft.com/office/drawing/2014/main" id="{222BD233-376E-8691-BBFD-F607DAC093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  <p:sp>
          <p:nvSpPr>
            <p:cNvPr id="30" name="Freeform 51">
              <a:extLst>
                <a:ext uri="{FF2B5EF4-FFF2-40B4-BE49-F238E27FC236}">
                  <a16:creationId xmlns:a16="http://schemas.microsoft.com/office/drawing/2014/main" id="{35EBCCE7-91F2-FA2E-59E6-6FE0F30E8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noProof="0"/>
            </a:p>
          </p:txBody>
        </p:sp>
      </p:grpSp>
      <p:sp>
        <p:nvSpPr>
          <p:cNvPr id="36" name="Freeform: Shape 4">
            <a:extLst>
              <a:ext uri="{FF2B5EF4-FFF2-40B4-BE49-F238E27FC236}">
                <a16:creationId xmlns:a16="http://schemas.microsoft.com/office/drawing/2014/main" id="{40AC25AF-EA2E-5822-C8A4-24ABEF12A44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1076056" y="6051642"/>
            <a:ext cx="1115943" cy="806358"/>
          </a:xfrm>
          <a:custGeom>
            <a:avLst/>
            <a:gdLst>
              <a:gd name="connsiteX0" fmla="*/ 0 w 1115943"/>
              <a:gd name="connsiteY0" fmla="*/ 0 h 806358"/>
              <a:gd name="connsiteX1" fmla="*/ 1115943 w 1115943"/>
              <a:gd name="connsiteY1" fmla="*/ 806358 h 806358"/>
              <a:gd name="connsiteX2" fmla="*/ 0 w 1115943"/>
              <a:gd name="connsiteY2" fmla="*/ 806358 h 80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5943" h="806358">
                <a:moveTo>
                  <a:pt x="0" y="0"/>
                </a:moveTo>
                <a:lnTo>
                  <a:pt x="1115943" y="806358"/>
                </a:lnTo>
                <a:lnTo>
                  <a:pt x="0" y="80635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fr-FR" noProof="0"/>
          </a:p>
        </p:txBody>
      </p:sp>
      <p:sp>
        <p:nvSpPr>
          <p:cNvPr id="37" name="Freeform: Shape 5">
            <a:extLst>
              <a:ext uri="{FF2B5EF4-FFF2-40B4-BE49-F238E27FC236}">
                <a16:creationId xmlns:a16="http://schemas.microsoft.com/office/drawing/2014/main" id="{94AF3BF9-0005-D6F6-E11E-5B0F2BB9EEB4}"/>
              </a:ext>
            </a:extLst>
          </p:cNvPr>
          <p:cNvSpPr/>
          <p:nvPr userDrawn="1"/>
        </p:nvSpPr>
        <p:spPr>
          <a:xfrm flipH="1">
            <a:off x="11472068" y="5694433"/>
            <a:ext cx="719932" cy="1163567"/>
          </a:xfrm>
          <a:custGeom>
            <a:avLst/>
            <a:gdLst>
              <a:gd name="connsiteX0" fmla="*/ 0 w 719932"/>
              <a:gd name="connsiteY0" fmla="*/ 0 h 1163567"/>
              <a:gd name="connsiteX1" fmla="*/ 719932 w 719932"/>
              <a:gd name="connsiteY1" fmla="*/ 515799 h 1163567"/>
              <a:gd name="connsiteX2" fmla="*/ 719932 w 719932"/>
              <a:gd name="connsiteY2" fmla="*/ 1163567 h 1163567"/>
              <a:gd name="connsiteX3" fmla="*/ 0 w 719932"/>
              <a:gd name="connsiteY3" fmla="*/ 1163567 h 1163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932" h="1163567">
                <a:moveTo>
                  <a:pt x="0" y="0"/>
                </a:moveTo>
                <a:lnTo>
                  <a:pt x="719932" y="515799"/>
                </a:lnTo>
                <a:lnTo>
                  <a:pt x="719932" y="1163567"/>
                </a:lnTo>
                <a:lnTo>
                  <a:pt x="0" y="1163567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noProof="0"/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F9D264D7-A6CF-01AE-2862-B383319262DD}"/>
              </a:ext>
            </a:extLst>
          </p:cNvPr>
          <p:cNvSpPr txBox="1"/>
          <p:nvPr userDrawn="1"/>
        </p:nvSpPr>
        <p:spPr>
          <a:xfrm>
            <a:off x="11757890" y="6582166"/>
            <a:ext cx="22442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D41813C2-238D-41F4-BFC9-00234CF6627A}" type="slidenum">
              <a:rPr lang="fr-FR" sz="1000" baseline="0" noProof="0" smtClean="0">
                <a:solidFill>
                  <a:schemeClr val="accent2"/>
                </a:solidFill>
              </a:rPr>
              <a:pPr algn="ctr"/>
              <a:t>‹#›</a:t>
            </a:fld>
            <a:endParaRPr lang="fr-FR" sz="1000" b="1" baseline="0" noProof="0" dirty="0">
              <a:solidFill>
                <a:schemeClr val="accent2"/>
              </a:solidFill>
            </a:endParaRPr>
          </a:p>
        </p:txBody>
      </p:sp>
      <p:pic>
        <p:nvPicPr>
          <p:cNvPr id="7" name="Image 6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CF762446-2635-AD15-D53A-D857F2F735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CF601A1F-2312-2B09-1964-474D6F1E1F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6403" y="1363663"/>
            <a:ext cx="7694467" cy="488531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084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91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6BED7F0-F692-0F6D-DDC3-91A041F83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Header</a:t>
            </a:r>
          </a:p>
          <a:p>
            <a:pPr lvl="1"/>
            <a:r>
              <a:rPr lang="en-US" dirty="0"/>
              <a:t>1rst level</a:t>
            </a:r>
          </a:p>
          <a:p>
            <a:pPr lvl="2"/>
            <a:r>
              <a:rPr lang="en-US" dirty="0"/>
              <a:t>2nd level</a:t>
            </a:r>
          </a:p>
          <a:p>
            <a:pPr lvl="3"/>
            <a:r>
              <a:rPr lang="en-US" dirty="0"/>
              <a:t>3rd level</a:t>
            </a:r>
          </a:p>
          <a:p>
            <a:pPr lvl="4"/>
            <a:r>
              <a:rPr lang="en-US" dirty="0"/>
              <a:t>4th level</a:t>
            </a:r>
          </a:p>
          <a:p>
            <a:pPr lvl="3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30883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811" r:id="rId4"/>
    <p:sldLayoutId id="2147483917" r:id="rId5"/>
    <p:sldLayoutId id="2147483805" r:id="rId6"/>
    <p:sldLayoutId id="2147483923" r:id="rId7"/>
    <p:sldLayoutId id="2147483807" r:id="rId8"/>
    <p:sldLayoutId id="2147483808" r:id="rId9"/>
    <p:sldLayoutId id="2147483809" r:id="rId10"/>
    <p:sldLayoutId id="2147483916" r:id="rId11"/>
    <p:sldLayoutId id="2147483865" r:id="rId12"/>
    <p:sldLayoutId id="2147483867" r:id="rId13"/>
    <p:sldLayoutId id="2147483910" r:id="rId14"/>
    <p:sldLayoutId id="2147483924" r:id="rId15"/>
    <p:sldLayoutId id="2147483806" r:id="rId16"/>
    <p:sldLayoutId id="2147483915" r:id="rId17"/>
    <p:sldLayoutId id="2147483918" r:id="rId18"/>
    <p:sldLayoutId id="2147483925" r:id="rId19"/>
    <p:sldLayoutId id="2147483926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0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Segoe UI" panose="020B0604020202020204" pitchFamily="34" charset="0"/>
        <a:buNone/>
        <a:defRPr sz="2000" b="0" kern="1200">
          <a:solidFill>
            <a:schemeClr val="accent3"/>
          </a:solidFill>
          <a:latin typeface="Segoe UI Black" panose="020B0A02040204020203" pitchFamily="34" charset="0"/>
          <a:ea typeface="Segoe UI Black" panose="020B0A02040204020203" pitchFamily="34" charset="0"/>
          <a:cs typeface="+mn-cs"/>
        </a:defRPr>
      </a:lvl1pPr>
      <a:lvl2pPr marL="0" indent="0" algn="l" defTabSz="685800" rtl="0" eaLnBrk="1" latinLnBrk="0" hangingPunct="1">
        <a:lnSpc>
          <a:spcPct val="150000"/>
        </a:lnSpc>
        <a:spcBef>
          <a:spcPts val="600"/>
        </a:spcBef>
        <a:buFont typeface="Segoe UI" panose="020B0604020202020204" pitchFamily="34" charset="0"/>
        <a:buNone/>
        <a:defRPr sz="1800" b="0" kern="1200">
          <a:solidFill>
            <a:schemeClr val="accent1"/>
          </a:solidFill>
          <a:latin typeface="+mn-lt"/>
          <a:ea typeface="+mn-ea"/>
          <a:cs typeface="+mn-cs"/>
        </a:defRPr>
      </a:lvl2pPr>
      <a:lvl3pPr marL="285750" indent="-28575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 baseline="30000">
          <a:solidFill>
            <a:schemeClr val="accent1"/>
          </a:solidFill>
          <a:latin typeface="+mn-lt"/>
          <a:ea typeface="+mn-ea"/>
          <a:cs typeface="+mn-cs"/>
        </a:defRPr>
      </a:lvl3pPr>
      <a:lvl4pPr marL="345925" indent="0" algn="l" defTabSz="6858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90000"/>
        <a:buFontTx/>
        <a:buNone/>
        <a:defRPr sz="1800" i="1" kern="1200" baseline="30000">
          <a:solidFill>
            <a:schemeClr val="accent3"/>
          </a:solidFill>
          <a:latin typeface="+mn-lt"/>
          <a:ea typeface="+mn-ea"/>
          <a:cs typeface="+mn-cs"/>
        </a:defRPr>
      </a:lvl4pPr>
      <a:lvl5pPr marL="609600" indent="0" algn="l" defTabSz="685800" rtl="0" eaLnBrk="1" latinLnBrk="0" hangingPunct="1">
        <a:lnSpc>
          <a:spcPct val="100000"/>
        </a:lnSpc>
        <a:spcBef>
          <a:spcPts val="600"/>
        </a:spcBef>
        <a:buClr>
          <a:schemeClr val="accent5"/>
        </a:buClr>
        <a:buSzPct val="110000"/>
        <a:buFontTx/>
        <a:buNone/>
        <a:defRPr sz="1000" i="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Segoe UI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hyperlink" Target="https://vimeo.com/639441853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vimeo.com/639437956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www.egis-group.com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fr.calameo.com/egis/read/004024910bad39351948c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image" Target="../media/image47.png"/><Relationship Id="rId7" Type="http://schemas.openxmlformats.org/officeDocument/2006/relationships/chart" Target="../charts/chart8.xml"/><Relationship Id="rId12" Type="http://schemas.openxmlformats.org/officeDocument/2006/relationships/chart" Target="../charts/chart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chart" Target="../charts/chart7.xml"/><Relationship Id="rId11" Type="http://schemas.openxmlformats.org/officeDocument/2006/relationships/image" Target="../media/image49.png"/><Relationship Id="rId5" Type="http://schemas.openxmlformats.org/officeDocument/2006/relationships/chart" Target="../charts/chart6.xml"/><Relationship Id="rId10" Type="http://schemas.openxmlformats.org/officeDocument/2006/relationships/image" Target="../media/image48.png"/><Relationship Id="rId4" Type="http://schemas.openxmlformats.org/officeDocument/2006/relationships/chart" Target="../charts/chart5.xml"/><Relationship Id="rId9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hyperlink" Target="https://www.egis-group.com/projects/toulouse-airport-refurbishing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gis-group.com/projects/gatwick-noise-management" TargetMode="External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hyperlink" Target="https://www.egis-group.com/projects/bahrain-airport-cargo" TargetMode="External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www.egis-group.com/projects/abidjan-international-airport-cote-d-ivoire" TargetMode="External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7.png"/><Relationship Id="rId7" Type="http://schemas.openxmlformats.org/officeDocument/2006/relationships/hyperlink" Target="https://www.egis-group.com/projects/sysa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egis-group.com/projects/4-flight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s://www.egis-group.com/projects/future-flight" TargetMode="External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channels/egis" TargetMode="External"/><Relationship Id="rId3" Type="http://schemas.openxmlformats.org/officeDocument/2006/relationships/hyperlink" Target="http://www.egis-group.com/" TargetMode="External"/><Relationship Id="rId7" Type="http://schemas.openxmlformats.org/officeDocument/2006/relationships/hyperlink" Target="https://www.linkedin.com/company/egis" TargetMode="External"/><Relationship Id="rId2" Type="http://schemas.openxmlformats.org/officeDocument/2006/relationships/hyperlink" Target="mailto:communication.egis@egis.fr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channel/UC7htuNSYHgMDr5wkoQMD8lQ" TargetMode="External"/><Relationship Id="rId5" Type="http://schemas.openxmlformats.org/officeDocument/2006/relationships/hyperlink" Target="https://twitter.com/egis" TargetMode="External"/><Relationship Id="rId10" Type="http://schemas.openxmlformats.org/officeDocument/2006/relationships/image" Target="../media/image106.png"/><Relationship Id="rId4" Type="http://schemas.openxmlformats.org/officeDocument/2006/relationships/hyperlink" Target="https://www.facebook.com/egisgroup" TargetMode="External"/><Relationship Id="rId9" Type="http://schemas.openxmlformats.org/officeDocument/2006/relationships/hyperlink" Target="https://www.instagram.com/egisgrou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110DB1-D048-6F22-44FA-5AF2C915ED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06916" y="3501008"/>
            <a:ext cx="4648437" cy="1115548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7B8BB">
                    <a:lumMod val="20000"/>
                    <a:lumOff val="80000"/>
                  </a:srgbClr>
                </a:solidFill>
                <a:effectLst/>
                <a:uLnTx/>
                <a:uFillTx/>
                <a:latin typeface="Segoe UI Black"/>
                <a:ea typeface="Segoe UI Black"/>
                <a:cs typeface="+mn-cs"/>
              </a:rPr>
              <a:t>Partnering for the future of aviation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97B8BB">
                  <a:lumMod val="20000"/>
                  <a:lumOff val="80000"/>
                </a:srgbClr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6117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D2BE1A2-B006-83A0-4DFC-A9AC9DC8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Climate emergency, our absolute priority</a:t>
            </a:r>
            <a:endParaRPr lang="fr-FR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9DEA414D-2F80-1562-6D85-84098004F4DA}"/>
              </a:ext>
            </a:extLst>
          </p:cNvPr>
          <p:cNvSpPr>
            <a:spLocks/>
          </p:cNvSpPr>
          <p:nvPr/>
        </p:nvSpPr>
        <p:spPr bwMode="auto">
          <a:xfrm>
            <a:off x="5642291" y="2247900"/>
            <a:ext cx="4050032" cy="2449286"/>
          </a:xfrm>
          <a:custGeom>
            <a:avLst/>
            <a:gdLst>
              <a:gd name="T0" fmla="*/ 2537 w 2537"/>
              <a:gd name="T1" fmla="*/ 1533 h 1533"/>
              <a:gd name="T2" fmla="*/ 2537 w 2537"/>
              <a:gd name="T3" fmla="*/ 71 h 1533"/>
              <a:gd name="T4" fmla="*/ 2467 w 2537"/>
              <a:gd name="T5" fmla="*/ 0 h 1533"/>
              <a:gd name="T6" fmla="*/ 71 w 2537"/>
              <a:gd name="T7" fmla="*/ 0 h 1533"/>
              <a:gd name="T8" fmla="*/ 0 w 2537"/>
              <a:gd name="T9" fmla="*/ 71 h 1533"/>
              <a:gd name="T10" fmla="*/ 0 w 2537"/>
              <a:gd name="T11" fmla="*/ 1533 h 1533"/>
              <a:gd name="T12" fmla="*/ 2537 w 2537"/>
              <a:gd name="T13" fmla="*/ 1533 h 1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7" h="1533">
                <a:moveTo>
                  <a:pt x="2537" y="1533"/>
                </a:moveTo>
                <a:cubicBezTo>
                  <a:pt x="2537" y="71"/>
                  <a:pt x="2537" y="71"/>
                  <a:pt x="2537" y="71"/>
                </a:cubicBezTo>
                <a:cubicBezTo>
                  <a:pt x="2537" y="32"/>
                  <a:pt x="2506" y="0"/>
                  <a:pt x="2467" y="0"/>
                </a:cubicBezTo>
                <a:cubicBezTo>
                  <a:pt x="71" y="0"/>
                  <a:pt x="71" y="0"/>
                  <a:pt x="71" y="0"/>
                </a:cubicBezTo>
                <a:cubicBezTo>
                  <a:pt x="32" y="0"/>
                  <a:pt x="0" y="32"/>
                  <a:pt x="0" y="71"/>
                </a:cubicBezTo>
                <a:cubicBezTo>
                  <a:pt x="0" y="1533"/>
                  <a:pt x="0" y="1533"/>
                  <a:pt x="0" y="1533"/>
                </a:cubicBezTo>
                <a:lnTo>
                  <a:pt x="2537" y="1533"/>
                </a:lnTo>
                <a:close/>
              </a:path>
            </a:pathLst>
          </a:custGeom>
          <a:solidFill>
            <a:srgbClr val="1818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46BF4585-A769-C817-9F95-AAF9DA24D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7834" y="2432447"/>
            <a:ext cx="3698945" cy="2078399"/>
          </a:xfrm>
          <a:prstGeom prst="rect">
            <a:avLst/>
          </a:prstGeom>
          <a:solidFill>
            <a:srgbClr val="7E7E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5" name="Image 89">
            <a:hlinkClick r:id="rId2"/>
            <a:extLst>
              <a:ext uri="{FF2B5EF4-FFF2-40B4-BE49-F238E27FC236}">
                <a16:creationId xmlns:a16="http://schemas.microsoft.com/office/drawing/2014/main" id="{D968CB18-368E-71A5-1026-169BAA2FCD96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836" y="2432448"/>
            <a:ext cx="3698945" cy="2078399"/>
          </a:xfrm>
          <a:prstGeom prst="rect">
            <a:avLst/>
          </a:prstGeom>
        </p:spPr>
      </p:pic>
      <p:sp>
        <p:nvSpPr>
          <p:cNvPr id="87" name="!!Rectangle 163">
            <a:extLst>
              <a:ext uri="{FF2B5EF4-FFF2-40B4-BE49-F238E27FC236}">
                <a16:creationId xmlns:a16="http://schemas.microsoft.com/office/drawing/2014/main" id="{1BA95818-118E-FDBB-A2BF-50C26D41EBC8}"/>
              </a:ext>
            </a:extLst>
          </p:cNvPr>
          <p:cNvSpPr/>
          <p:nvPr/>
        </p:nvSpPr>
        <p:spPr>
          <a:xfrm rot="10800000">
            <a:off x="-1" y="5305884"/>
            <a:ext cx="12191999" cy="739778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0"/>
                </a:sysClr>
              </a:gs>
              <a:gs pos="100000">
                <a:srgbClr val="5B6770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89" name="Freeform 6">
            <a:extLst>
              <a:ext uri="{FF2B5EF4-FFF2-40B4-BE49-F238E27FC236}">
                <a16:creationId xmlns:a16="http://schemas.microsoft.com/office/drawing/2014/main" id="{4630D39F-DE03-89CD-36E7-7D6E0833784A}"/>
              </a:ext>
            </a:extLst>
          </p:cNvPr>
          <p:cNvSpPr>
            <a:spLocks noEditPoints="1"/>
          </p:cNvSpPr>
          <p:nvPr/>
        </p:nvSpPr>
        <p:spPr bwMode="auto">
          <a:xfrm>
            <a:off x="5799922" y="2414531"/>
            <a:ext cx="3734771" cy="2114234"/>
          </a:xfrm>
          <a:custGeom>
            <a:avLst/>
            <a:gdLst>
              <a:gd name="T0" fmla="*/ 2075 w 2085"/>
              <a:gd name="T1" fmla="*/ 10 h 1180"/>
              <a:gd name="T2" fmla="*/ 2075 w 2085"/>
              <a:gd name="T3" fmla="*/ 1170 h 1180"/>
              <a:gd name="T4" fmla="*/ 10 w 2085"/>
              <a:gd name="T5" fmla="*/ 1170 h 1180"/>
              <a:gd name="T6" fmla="*/ 10 w 2085"/>
              <a:gd name="T7" fmla="*/ 10 h 1180"/>
              <a:gd name="T8" fmla="*/ 2075 w 2085"/>
              <a:gd name="T9" fmla="*/ 10 h 1180"/>
              <a:gd name="T10" fmla="*/ 2085 w 2085"/>
              <a:gd name="T11" fmla="*/ 0 h 1180"/>
              <a:gd name="T12" fmla="*/ 2075 w 2085"/>
              <a:gd name="T13" fmla="*/ 0 h 1180"/>
              <a:gd name="T14" fmla="*/ 10 w 2085"/>
              <a:gd name="T15" fmla="*/ 0 h 1180"/>
              <a:gd name="T16" fmla="*/ 0 w 2085"/>
              <a:gd name="T17" fmla="*/ 0 h 1180"/>
              <a:gd name="T18" fmla="*/ 0 w 2085"/>
              <a:gd name="T19" fmla="*/ 10 h 1180"/>
              <a:gd name="T20" fmla="*/ 0 w 2085"/>
              <a:gd name="T21" fmla="*/ 1170 h 1180"/>
              <a:gd name="T22" fmla="*/ 0 w 2085"/>
              <a:gd name="T23" fmla="*/ 1180 h 1180"/>
              <a:gd name="T24" fmla="*/ 10 w 2085"/>
              <a:gd name="T25" fmla="*/ 1180 h 1180"/>
              <a:gd name="T26" fmla="*/ 2075 w 2085"/>
              <a:gd name="T27" fmla="*/ 1180 h 1180"/>
              <a:gd name="T28" fmla="*/ 2085 w 2085"/>
              <a:gd name="T29" fmla="*/ 1180 h 1180"/>
              <a:gd name="T30" fmla="*/ 2085 w 2085"/>
              <a:gd name="T31" fmla="*/ 1170 h 1180"/>
              <a:gd name="T32" fmla="*/ 2085 w 2085"/>
              <a:gd name="T33" fmla="*/ 10 h 1180"/>
              <a:gd name="T34" fmla="*/ 2085 w 2085"/>
              <a:gd name="T35" fmla="*/ 0 h 1180"/>
              <a:gd name="T36" fmla="*/ 2085 w 2085"/>
              <a:gd name="T37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85" h="1180">
                <a:moveTo>
                  <a:pt x="2075" y="10"/>
                </a:moveTo>
                <a:lnTo>
                  <a:pt x="2075" y="1170"/>
                </a:lnTo>
                <a:lnTo>
                  <a:pt x="10" y="1170"/>
                </a:lnTo>
                <a:lnTo>
                  <a:pt x="10" y="10"/>
                </a:lnTo>
                <a:lnTo>
                  <a:pt x="2075" y="10"/>
                </a:lnTo>
                <a:close/>
                <a:moveTo>
                  <a:pt x="2085" y="0"/>
                </a:moveTo>
                <a:lnTo>
                  <a:pt x="2075" y="0"/>
                </a:lnTo>
                <a:lnTo>
                  <a:pt x="10" y="0"/>
                </a:lnTo>
                <a:lnTo>
                  <a:pt x="0" y="0"/>
                </a:lnTo>
                <a:lnTo>
                  <a:pt x="0" y="10"/>
                </a:lnTo>
                <a:lnTo>
                  <a:pt x="0" y="1170"/>
                </a:lnTo>
                <a:lnTo>
                  <a:pt x="0" y="1180"/>
                </a:lnTo>
                <a:lnTo>
                  <a:pt x="10" y="1180"/>
                </a:lnTo>
                <a:lnTo>
                  <a:pt x="2075" y="1180"/>
                </a:lnTo>
                <a:lnTo>
                  <a:pt x="2085" y="1180"/>
                </a:lnTo>
                <a:lnTo>
                  <a:pt x="2085" y="1170"/>
                </a:lnTo>
                <a:lnTo>
                  <a:pt x="2085" y="10"/>
                </a:lnTo>
                <a:lnTo>
                  <a:pt x="2085" y="0"/>
                </a:lnTo>
                <a:lnTo>
                  <a:pt x="2085" y="0"/>
                </a:lnTo>
                <a:close/>
              </a:path>
            </a:pathLst>
          </a:custGeom>
          <a:solidFill>
            <a:srgbClr val="0C0D1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0" name="Freeform 7">
            <a:extLst>
              <a:ext uri="{FF2B5EF4-FFF2-40B4-BE49-F238E27FC236}">
                <a16:creationId xmlns:a16="http://schemas.microsoft.com/office/drawing/2014/main" id="{E09E2283-9624-59D5-0CFA-966DC4CD483A}"/>
              </a:ext>
            </a:extLst>
          </p:cNvPr>
          <p:cNvSpPr>
            <a:spLocks noEditPoints="1"/>
          </p:cNvSpPr>
          <p:nvPr/>
        </p:nvSpPr>
        <p:spPr bwMode="auto">
          <a:xfrm>
            <a:off x="5799922" y="2414531"/>
            <a:ext cx="3734771" cy="2114234"/>
          </a:xfrm>
          <a:custGeom>
            <a:avLst/>
            <a:gdLst>
              <a:gd name="T0" fmla="*/ 2075 w 2085"/>
              <a:gd name="T1" fmla="*/ 10 h 1180"/>
              <a:gd name="T2" fmla="*/ 2075 w 2085"/>
              <a:gd name="T3" fmla="*/ 1170 h 1180"/>
              <a:gd name="T4" fmla="*/ 10 w 2085"/>
              <a:gd name="T5" fmla="*/ 1170 h 1180"/>
              <a:gd name="T6" fmla="*/ 10 w 2085"/>
              <a:gd name="T7" fmla="*/ 10 h 1180"/>
              <a:gd name="T8" fmla="*/ 2075 w 2085"/>
              <a:gd name="T9" fmla="*/ 10 h 1180"/>
              <a:gd name="T10" fmla="*/ 2085 w 2085"/>
              <a:gd name="T11" fmla="*/ 0 h 1180"/>
              <a:gd name="T12" fmla="*/ 2075 w 2085"/>
              <a:gd name="T13" fmla="*/ 0 h 1180"/>
              <a:gd name="T14" fmla="*/ 10 w 2085"/>
              <a:gd name="T15" fmla="*/ 0 h 1180"/>
              <a:gd name="T16" fmla="*/ 0 w 2085"/>
              <a:gd name="T17" fmla="*/ 0 h 1180"/>
              <a:gd name="T18" fmla="*/ 0 w 2085"/>
              <a:gd name="T19" fmla="*/ 10 h 1180"/>
              <a:gd name="T20" fmla="*/ 0 w 2085"/>
              <a:gd name="T21" fmla="*/ 1170 h 1180"/>
              <a:gd name="T22" fmla="*/ 0 w 2085"/>
              <a:gd name="T23" fmla="*/ 1180 h 1180"/>
              <a:gd name="T24" fmla="*/ 10 w 2085"/>
              <a:gd name="T25" fmla="*/ 1180 h 1180"/>
              <a:gd name="T26" fmla="*/ 2075 w 2085"/>
              <a:gd name="T27" fmla="*/ 1180 h 1180"/>
              <a:gd name="T28" fmla="*/ 2085 w 2085"/>
              <a:gd name="T29" fmla="*/ 1180 h 1180"/>
              <a:gd name="T30" fmla="*/ 2085 w 2085"/>
              <a:gd name="T31" fmla="*/ 1170 h 1180"/>
              <a:gd name="T32" fmla="*/ 2085 w 2085"/>
              <a:gd name="T33" fmla="*/ 10 h 1180"/>
              <a:gd name="T34" fmla="*/ 2085 w 2085"/>
              <a:gd name="T35" fmla="*/ 0 h 1180"/>
              <a:gd name="T36" fmla="*/ 2085 w 2085"/>
              <a:gd name="T37" fmla="*/ 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85" h="1180">
                <a:moveTo>
                  <a:pt x="2075" y="10"/>
                </a:moveTo>
                <a:lnTo>
                  <a:pt x="2075" y="1170"/>
                </a:lnTo>
                <a:lnTo>
                  <a:pt x="10" y="1170"/>
                </a:lnTo>
                <a:lnTo>
                  <a:pt x="10" y="10"/>
                </a:lnTo>
                <a:lnTo>
                  <a:pt x="2075" y="10"/>
                </a:lnTo>
                <a:moveTo>
                  <a:pt x="2085" y="0"/>
                </a:moveTo>
                <a:lnTo>
                  <a:pt x="2075" y="0"/>
                </a:lnTo>
                <a:lnTo>
                  <a:pt x="10" y="0"/>
                </a:lnTo>
                <a:lnTo>
                  <a:pt x="0" y="0"/>
                </a:lnTo>
                <a:lnTo>
                  <a:pt x="0" y="10"/>
                </a:lnTo>
                <a:lnTo>
                  <a:pt x="0" y="1170"/>
                </a:lnTo>
                <a:lnTo>
                  <a:pt x="0" y="1180"/>
                </a:lnTo>
                <a:lnTo>
                  <a:pt x="10" y="1180"/>
                </a:lnTo>
                <a:lnTo>
                  <a:pt x="2075" y="1180"/>
                </a:lnTo>
                <a:lnTo>
                  <a:pt x="2085" y="1180"/>
                </a:lnTo>
                <a:lnTo>
                  <a:pt x="2085" y="1170"/>
                </a:lnTo>
                <a:lnTo>
                  <a:pt x="2085" y="10"/>
                </a:lnTo>
                <a:lnTo>
                  <a:pt x="2085" y="0"/>
                </a:lnTo>
                <a:lnTo>
                  <a:pt x="208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1" name="Oval 11">
            <a:extLst>
              <a:ext uri="{FF2B5EF4-FFF2-40B4-BE49-F238E27FC236}">
                <a16:creationId xmlns:a16="http://schemas.microsoft.com/office/drawing/2014/main" id="{3F2CE2FF-C55A-2A36-0371-803A9616C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542" y="2315986"/>
            <a:ext cx="55530" cy="55544"/>
          </a:xfrm>
          <a:prstGeom prst="ellipse">
            <a:avLst/>
          </a:prstGeom>
          <a:solidFill>
            <a:srgbClr val="2C2C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2" name="Oval 12">
            <a:extLst>
              <a:ext uri="{FF2B5EF4-FFF2-40B4-BE49-F238E27FC236}">
                <a16:creationId xmlns:a16="http://schemas.microsoft.com/office/drawing/2014/main" id="{344B5BEF-404B-A85F-FB38-13B588E73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9542" y="2312402"/>
            <a:ext cx="55530" cy="55544"/>
          </a:xfrm>
          <a:prstGeom prst="ellipse">
            <a:avLst/>
          </a:prstGeom>
          <a:solidFill>
            <a:srgbClr val="0A0A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3" name="Oval 13">
            <a:extLst>
              <a:ext uri="{FF2B5EF4-FFF2-40B4-BE49-F238E27FC236}">
                <a16:creationId xmlns:a16="http://schemas.microsoft.com/office/drawing/2014/main" id="{660EB402-8926-F9A3-2E20-777BBA408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8499" y="2321361"/>
            <a:ext cx="37617" cy="35835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4" name="Oval 14">
            <a:extLst>
              <a:ext uri="{FF2B5EF4-FFF2-40B4-BE49-F238E27FC236}">
                <a16:creationId xmlns:a16="http://schemas.microsoft.com/office/drawing/2014/main" id="{FFB87E54-65FA-8C6C-34D3-AE66A26A4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350" y="2328528"/>
            <a:ext cx="17913" cy="21500"/>
          </a:xfrm>
          <a:prstGeom prst="ellipse">
            <a:avLst/>
          </a:prstGeom>
          <a:solidFill>
            <a:srgbClr val="2C99B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95" name="Oval 15">
            <a:extLst>
              <a:ext uri="{FF2B5EF4-FFF2-40B4-BE49-F238E27FC236}">
                <a16:creationId xmlns:a16="http://schemas.microsoft.com/office/drawing/2014/main" id="{16B5BAD2-85EC-5FB8-D32B-785109001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619" y="2337486"/>
            <a:ext cx="5375" cy="5376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96" name="Group 107">
            <a:extLst>
              <a:ext uri="{FF2B5EF4-FFF2-40B4-BE49-F238E27FC236}">
                <a16:creationId xmlns:a16="http://schemas.microsoft.com/office/drawing/2014/main" id="{B9BC1A22-C821-1FDC-2C36-83E4A4BCD7C7}"/>
              </a:ext>
            </a:extLst>
          </p:cNvPr>
          <p:cNvGrpSpPr/>
          <p:nvPr/>
        </p:nvGrpSpPr>
        <p:grpSpPr>
          <a:xfrm>
            <a:off x="6979464" y="5026864"/>
            <a:ext cx="1375685" cy="483765"/>
            <a:chOff x="2778185" y="5971841"/>
            <a:chExt cx="2654499" cy="933465"/>
          </a:xfrm>
        </p:grpSpPr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2CC7107B-F3F4-D601-AE60-209C9A7D5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2010" y="6798129"/>
              <a:ext cx="2630305" cy="107177"/>
            </a:xfrm>
            <a:custGeom>
              <a:avLst/>
              <a:gdLst>
                <a:gd name="T0" fmla="*/ 852 w 854"/>
                <a:gd name="T1" fmla="*/ 24 h 35"/>
                <a:gd name="T2" fmla="*/ 478 w 854"/>
                <a:gd name="T3" fmla="*/ 5 h 35"/>
                <a:gd name="T4" fmla="*/ 478 w 854"/>
                <a:gd name="T5" fmla="*/ 0 h 35"/>
                <a:gd name="T6" fmla="*/ 427 w 854"/>
                <a:gd name="T7" fmla="*/ 3 h 35"/>
                <a:gd name="T8" fmla="*/ 375 w 854"/>
                <a:gd name="T9" fmla="*/ 0 h 35"/>
                <a:gd name="T10" fmla="*/ 375 w 854"/>
                <a:gd name="T11" fmla="*/ 5 h 35"/>
                <a:gd name="T12" fmla="*/ 1 w 854"/>
                <a:gd name="T13" fmla="*/ 24 h 35"/>
                <a:gd name="T14" fmla="*/ 24 w 854"/>
                <a:gd name="T15" fmla="*/ 35 h 35"/>
                <a:gd name="T16" fmla="*/ 375 w 854"/>
                <a:gd name="T17" fmla="*/ 35 h 35"/>
                <a:gd name="T18" fmla="*/ 478 w 854"/>
                <a:gd name="T19" fmla="*/ 35 h 35"/>
                <a:gd name="T20" fmla="*/ 829 w 854"/>
                <a:gd name="T21" fmla="*/ 35 h 35"/>
                <a:gd name="T22" fmla="*/ 852 w 854"/>
                <a:gd name="T23" fmla="*/ 2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4" h="35">
                  <a:moveTo>
                    <a:pt x="852" y="24"/>
                  </a:moveTo>
                  <a:cubicBezTo>
                    <a:pt x="478" y="5"/>
                    <a:pt x="478" y="5"/>
                    <a:pt x="478" y="5"/>
                  </a:cubicBezTo>
                  <a:cubicBezTo>
                    <a:pt x="478" y="0"/>
                    <a:pt x="478" y="0"/>
                    <a:pt x="478" y="0"/>
                  </a:cubicBezTo>
                  <a:cubicBezTo>
                    <a:pt x="427" y="3"/>
                    <a:pt x="427" y="3"/>
                    <a:pt x="427" y="3"/>
                  </a:cubicBezTo>
                  <a:cubicBezTo>
                    <a:pt x="375" y="0"/>
                    <a:pt x="375" y="0"/>
                    <a:pt x="375" y="0"/>
                  </a:cubicBezTo>
                  <a:cubicBezTo>
                    <a:pt x="375" y="5"/>
                    <a:pt x="375" y="5"/>
                    <a:pt x="375" y="5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35"/>
                    <a:pt x="24" y="35"/>
                  </a:cubicBezTo>
                  <a:cubicBezTo>
                    <a:pt x="41" y="35"/>
                    <a:pt x="247" y="35"/>
                    <a:pt x="375" y="35"/>
                  </a:cubicBezTo>
                  <a:cubicBezTo>
                    <a:pt x="435" y="35"/>
                    <a:pt x="478" y="35"/>
                    <a:pt x="478" y="35"/>
                  </a:cubicBezTo>
                  <a:cubicBezTo>
                    <a:pt x="606" y="35"/>
                    <a:pt x="812" y="35"/>
                    <a:pt x="829" y="35"/>
                  </a:cubicBezTo>
                  <a:cubicBezTo>
                    <a:pt x="854" y="35"/>
                    <a:pt x="852" y="24"/>
                    <a:pt x="852" y="24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D48D1297-2E8D-1FA5-9DA4-A7C8565E7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85" y="5971841"/>
              <a:ext cx="2654499" cy="909265"/>
            </a:xfrm>
            <a:custGeom>
              <a:avLst/>
              <a:gdLst>
                <a:gd name="T0" fmla="*/ 790 w 861"/>
                <a:gd name="T1" fmla="*/ 274 h 295"/>
                <a:gd name="T2" fmla="*/ 738 w 861"/>
                <a:gd name="T3" fmla="*/ 224 h 295"/>
                <a:gd name="T4" fmla="*/ 714 w 861"/>
                <a:gd name="T5" fmla="*/ 0 h 295"/>
                <a:gd name="T6" fmla="*/ 431 w 861"/>
                <a:gd name="T7" fmla="*/ 4 h 295"/>
                <a:gd name="T8" fmla="*/ 147 w 861"/>
                <a:gd name="T9" fmla="*/ 0 h 295"/>
                <a:gd name="T10" fmla="*/ 124 w 861"/>
                <a:gd name="T11" fmla="*/ 224 h 295"/>
                <a:gd name="T12" fmla="*/ 72 w 861"/>
                <a:gd name="T13" fmla="*/ 274 h 295"/>
                <a:gd name="T14" fmla="*/ 0 w 861"/>
                <a:gd name="T15" fmla="*/ 291 h 295"/>
                <a:gd name="T16" fmla="*/ 0 w 861"/>
                <a:gd name="T17" fmla="*/ 295 h 295"/>
                <a:gd name="T18" fmla="*/ 379 w 861"/>
                <a:gd name="T19" fmla="*/ 295 h 295"/>
                <a:gd name="T20" fmla="*/ 482 w 861"/>
                <a:gd name="T21" fmla="*/ 295 h 295"/>
                <a:gd name="T22" fmla="*/ 861 w 861"/>
                <a:gd name="T23" fmla="*/ 295 h 295"/>
                <a:gd name="T24" fmla="*/ 861 w 861"/>
                <a:gd name="T25" fmla="*/ 291 h 295"/>
                <a:gd name="T26" fmla="*/ 790 w 861"/>
                <a:gd name="T27" fmla="*/ 274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1" h="295">
                  <a:moveTo>
                    <a:pt x="790" y="274"/>
                  </a:moveTo>
                  <a:cubicBezTo>
                    <a:pt x="760" y="268"/>
                    <a:pt x="744" y="271"/>
                    <a:pt x="738" y="224"/>
                  </a:cubicBezTo>
                  <a:cubicBezTo>
                    <a:pt x="731" y="177"/>
                    <a:pt x="714" y="0"/>
                    <a:pt x="714" y="0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82" y="295"/>
                    <a:pt x="482" y="295"/>
                    <a:pt x="482" y="295"/>
                  </a:cubicBezTo>
                  <a:cubicBezTo>
                    <a:pt x="861" y="295"/>
                    <a:pt x="861" y="295"/>
                    <a:pt x="861" y="295"/>
                  </a:cubicBezTo>
                  <a:cubicBezTo>
                    <a:pt x="861" y="295"/>
                    <a:pt x="861" y="295"/>
                    <a:pt x="861" y="291"/>
                  </a:cubicBezTo>
                  <a:cubicBezTo>
                    <a:pt x="861" y="287"/>
                    <a:pt x="820" y="280"/>
                    <a:pt x="790" y="274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16">
              <a:extLst>
                <a:ext uri="{FF2B5EF4-FFF2-40B4-BE49-F238E27FC236}">
                  <a16:creationId xmlns:a16="http://schemas.microsoft.com/office/drawing/2014/main" id="{73EB309A-E596-8E55-4FA6-50B9CFA96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185" y="5971841"/>
              <a:ext cx="2146412" cy="909265"/>
            </a:xfrm>
            <a:custGeom>
              <a:avLst/>
              <a:gdLst>
                <a:gd name="T0" fmla="*/ 696 w 696"/>
                <a:gd name="T1" fmla="*/ 10 h 295"/>
                <a:gd name="T2" fmla="*/ 573 w 696"/>
                <a:gd name="T3" fmla="*/ 2 h 295"/>
                <a:gd name="T4" fmla="*/ 431 w 696"/>
                <a:gd name="T5" fmla="*/ 4 h 295"/>
                <a:gd name="T6" fmla="*/ 147 w 696"/>
                <a:gd name="T7" fmla="*/ 0 h 295"/>
                <a:gd name="T8" fmla="*/ 124 w 696"/>
                <a:gd name="T9" fmla="*/ 224 h 295"/>
                <a:gd name="T10" fmla="*/ 72 w 696"/>
                <a:gd name="T11" fmla="*/ 274 h 295"/>
                <a:gd name="T12" fmla="*/ 0 w 696"/>
                <a:gd name="T13" fmla="*/ 291 h 295"/>
                <a:gd name="T14" fmla="*/ 0 w 696"/>
                <a:gd name="T15" fmla="*/ 295 h 295"/>
                <a:gd name="T16" fmla="*/ 379 w 696"/>
                <a:gd name="T17" fmla="*/ 295 h 295"/>
                <a:gd name="T18" fmla="*/ 432 w 696"/>
                <a:gd name="T19" fmla="*/ 295 h 295"/>
                <a:gd name="T20" fmla="*/ 696 w 696"/>
                <a:gd name="T21" fmla="*/ 1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6" h="295">
                  <a:moveTo>
                    <a:pt x="696" y="10"/>
                  </a:moveTo>
                  <a:cubicBezTo>
                    <a:pt x="573" y="2"/>
                    <a:pt x="573" y="2"/>
                    <a:pt x="573" y="2"/>
                  </a:cubicBezTo>
                  <a:cubicBezTo>
                    <a:pt x="431" y="4"/>
                    <a:pt x="431" y="4"/>
                    <a:pt x="431" y="4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0" y="177"/>
                    <a:pt x="124" y="224"/>
                  </a:cubicBezTo>
                  <a:cubicBezTo>
                    <a:pt x="117" y="271"/>
                    <a:pt x="102" y="268"/>
                    <a:pt x="72" y="274"/>
                  </a:cubicBezTo>
                  <a:cubicBezTo>
                    <a:pt x="42" y="280"/>
                    <a:pt x="0" y="287"/>
                    <a:pt x="0" y="29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379" y="295"/>
                    <a:pt x="379" y="295"/>
                    <a:pt x="379" y="295"/>
                  </a:cubicBezTo>
                  <a:cubicBezTo>
                    <a:pt x="432" y="295"/>
                    <a:pt x="432" y="295"/>
                    <a:pt x="432" y="295"/>
                  </a:cubicBezTo>
                  <a:lnTo>
                    <a:pt x="696" y="10"/>
                  </a:lnTo>
                  <a:close/>
                </a:path>
              </a:pathLst>
            </a:custGeom>
            <a:solidFill>
              <a:srgbClr val="A8A9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00" name="Freeform 17">
            <a:extLst>
              <a:ext uri="{FF2B5EF4-FFF2-40B4-BE49-F238E27FC236}">
                <a16:creationId xmlns:a16="http://schemas.microsoft.com/office/drawing/2014/main" id="{C84FBF7D-461D-319F-403C-5DAFAD933000}"/>
              </a:ext>
            </a:extLst>
          </p:cNvPr>
          <p:cNvSpPr>
            <a:spLocks/>
          </p:cNvSpPr>
          <p:nvPr/>
        </p:nvSpPr>
        <p:spPr bwMode="auto">
          <a:xfrm>
            <a:off x="5642291" y="4697186"/>
            <a:ext cx="4050032" cy="385221"/>
          </a:xfrm>
          <a:custGeom>
            <a:avLst/>
            <a:gdLst>
              <a:gd name="T0" fmla="*/ 0 w 2537"/>
              <a:gd name="T1" fmla="*/ 0 h 241"/>
              <a:gd name="T2" fmla="*/ 0 w 2537"/>
              <a:gd name="T3" fmla="*/ 170 h 241"/>
              <a:gd name="T4" fmla="*/ 71 w 2537"/>
              <a:gd name="T5" fmla="*/ 241 h 241"/>
              <a:gd name="T6" fmla="*/ 2467 w 2537"/>
              <a:gd name="T7" fmla="*/ 241 h 241"/>
              <a:gd name="T8" fmla="*/ 2537 w 2537"/>
              <a:gd name="T9" fmla="*/ 170 h 241"/>
              <a:gd name="T10" fmla="*/ 2537 w 2537"/>
              <a:gd name="T11" fmla="*/ 0 h 241"/>
              <a:gd name="T12" fmla="*/ 0 w 2537"/>
              <a:gd name="T13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37" h="241">
                <a:moveTo>
                  <a:pt x="0" y="0"/>
                </a:moveTo>
                <a:cubicBezTo>
                  <a:pt x="0" y="170"/>
                  <a:pt x="0" y="170"/>
                  <a:pt x="0" y="170"/>
                </a:cubicBezTo>
                <a:cubicBezTo>
                  <a:pt x="0" y="209"/>
                  <a:pt x="32" y="241"/>
                  <a:pt x="71" y="241"/>
                </a:cubicBezTo>
                <a:cubicBezTo>
                  <a:pt x="2467" y="241"/>
                  <a:pt x="2467" y="241"/>
                  <a:pt x="2467" y="241"/>
                </a:cubicBezTo>
                <a:cubicBezTo>
                  <a:pt x="2506" y="241"/>
                  <a:pt x="2537" y="209"/>
                  <a:pt x="2537" y="170"/>
                </a:cubicBezTo>
                <a:cubicBezTo>
                  <a:pt x="2537" y="0"/>
                  <a:pt x="2537" y="0"/>
                  <a:pt x="253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2D3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8237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91969B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grpSp>
        <p:nvGrpSpPr>
          <p:cNvPr id="101" name="Group 93">
            <a:extLst>
              <a:ext uri="{FF2B5EF4-FFF2-40B4-BE49-F238E27FC236}">
                <a16:creationId xmlns:a16="http://schemas.microsoft.com/office/drawing/2014/main" id="{1B1A3C5E-4360-F6B6-54B2-C96EA9DE0C7A}"/>
              </a:ext>
            </a:extLst>
          </p:cNvPr>
          <p:cNvGrpSpPr/>
          <p:nvPr/>
        </p:nvGrpSpPr>
        <p:grpSpPr>
          <a:xfrm>
            <a:off x="8590210" y="5435885"/>
            <a:ext cx="3141109" cy="98466"/>
            <a:chOff x="5901807" y="6843632"/>
            <a:chExt cx="6061029" cy="189997"/>
          </a:xfrm>
        </p:grpSpPr>
        <p:sp>
          <p:nvSpPr>
            <p:cNvPr id="102" name="Freeform 45">
              <a:extLst>
                <a:ext uri="{FF2B5EF4-FFF2-40B4-BE49-F238E27FC236}">
                  <a16:creationId xmlns:a16="http://schemas.microsoft.com/office/drawing/2014/main" id="{30C035CD-F9A0-BBB8-6ABB-BCBB51F95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1807" y="6898903"/>
              <a:ext cx="3052962" cy="134726"/>
            </a:xfrm>
            <a:custGeom>
              <a:avLst/>
              <a:gdLst>
                <a:gd name="T0" fmla="*/ 0 w 885"/>
                <a:gd name="T1" fmla="*/ 16 h 39"/>
                <a:gd name="T2" fmla="*/ 78 w 885"/>
                <a:gd name="T3" fmla="*/ 39 h 39"/>
                <a:gd name="T4" fmla="*/ 885 w 885"/>
                <a:gd name="T5" fmla="*/ 39 h 39"/>
                <a:gd name="T6" fmla="*/ 885 w 885"/>
                <a:gd name="T7" fmla="*/ 0 h 39"/>
                <a:gd name="T8" fmla="*/ 0 w 885"/>
                <a:gd name="T9" fmla="*/ 0 h 39"/>
                <a:gd name="T10" fmla="*/ 0 w 885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5" h="39">
                  <a:moveTo>
                    <a:pt x="0" y="16"/>
                  </a:moveTo>
                  <a:cubicBezTo>
                    <a:pt x="0" y="23"/>
                    <a:pt x="30" y="39"/>
                    <a:pt x="78" y="39"/>
                  </a:cubicBezTo>
                  <a:cubicBezTo>
                    <a:pt x="126" y="39"/>
                    <a:pt x="885" y="39"/>
                    <a:pt x="885" y="39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46">
              <a:extLst>
                <a:ext uri="{FF2B5EF4-FFF2-40B4-BE49-F238E27FC236}">
                  <a16:creationId xmlns:a16="http://schemas.microsoft.com/office/drawing/2014/main" id="{F1DE1742-826D-BC8A-9785-FBC858139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9872" y="6898903"/>
              <a:ext cx="3052962" cy="134726"/>
            </a:xfrm>
            <a:custGeom>
              <a:avLst/>
              <a:gdLst>
                <a:gd name="T0" fmla="*/ 884 w 884"/>
                <a:gd name="T1" fmla="*/ 16 h 39"/>
                <a:gd name="T2" fmla="*/ 806 w 884"/>
                <a:gd name="T3" fmla="*/ 39 h 39"/>
                <a:gd name="T4" fmla="*/ 0 w 884"/>
                <a:gd name="T5" fmla="*/ 39 h 39"/>
                <a:gd name="T6" fmla="*/ 0 w 884"/>
                <a:gd name="T7" fmla="*/ 0 h 39"/>
                <a:gd name="T8" fmla="*/ 884 w 884"/>
                <a:gd name="T9" fmla="*/ 0 h 39"/>
                <a:gd name="T10" fmla="*/ 884 w 884"/>
                <a:gd name="T11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4" h="39">
                  <a:moveTo>
                    <a:pt x="884" y="16"/>
                  </a:moveTo>
                  <a:cubicBezTo>
                    <a:pt x="884" y="23"/>
                    <a:pt x="854" y="39"/>
                    <a:pt x="806" y="39"/>
                  </a:cubicBezTo>
                  <a:cubicBezTo>
                    <a:pt x="758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84" y="0"/>
                    <a:pt x="884" y="0"/>
                    <a:pt x="884" y="0"/>
                  </a:cubicBezTo>
                  <a:lnTo>
                    <a:pt x="884" y="16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4" name="Rectangle 50">
              <a:extLst>
                <a:ext uri="{FF2B5EF4-FFF2-40B4-BE49-F238E27FC236}">
                  <a16:creationId xmlns:a16="http://schemas.microsoft.com/office/drawing/2014/main" id="{888CCFA3-1AEB-E630-D0BF-6F13A9E3D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1807" y="6843632"/>
              <a:ext cx="6061029" cy="110543"/>
            </a:xfrm>
            <a:prstGeom prst="rect">
              <a:avLst/>
            </a:prstGeom>
            <a:solidFill>
              <a:srgbClr val="D2D6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51">
              <a:extLst>
                <a:ext uri="{FF2B5EF4-FFF2-40B4-BE49-F238E27FC236}">
                  <a16:creationId xmlns:a16="http://schemas.microsoft.com/office/drawing/2014/main" id="{79A57865-5E4F-CE73-9C42-193B805FB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95442" y="6843632"/>
              <a:ext cx="870301" cy="62181"/>
            </a:xfrm>
            <a:custGeom>
              <a:avLst/>
              <a:gdLst>
                <a:gd name="T0" fmla="*/ 0 w 252"/>
                <a:gd name="T1" fmla="*/ 0 h 18"/>
                <a:gd name="T2" fmla="*/ 22 w 252"/>
                <a:gd name="T3" fmla="*/ 18 h 18"/>
                <a:gd name="T4" fmla="*/ 230 w 252"/>
                <a:gd name="T5" fmla="*/ 18 h 18"/>
                <a:gd name="T6" fmla="*/ 252 w 252"/>
                <a:gd name="T7" fmla="*/ 0 h 18"/>
                <a:gd name="T8" fmla="*/ 0 w 25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18">
                  <a:moveTo>
                    <a:pt x="0" y="0"/>
                  </a:moveTo>
                  <a:cubicBezTo>
                    <a:pt x="2" y="10"/>
                    <a:pt x="11" y="18"/>
                    <a:pt x="22" y="18"/>
                  </a:cubicBezTo>
                  <a:cubicBezTo>
                    <a:pt x="230" y="18"/>
                    <a:pt x="230" y="18"/>
                    <a:pt x="230" y="18"/>
                  </a:cubicBezTo>
                  <a:cubicBezTo>
                    <a:pt x="241" y="18"/>
                    <a:pt x="250" y="10"/>
                    <a:pt x="25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3B4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6" name="Groupe 40">
            <a:extLst>
              <a:ext uri="{FF2B5EF4-FFF2-40B4-BE49-F238E27FC236}">
                <a16:creationId xmlns:a16="http://schemas.microsoft.com/office/drawing/2014/main" id="{BC6C1B8B-E376-7439-EFD4-B114BB2F2156}"/>
              </a:ext>
            </a:extLst>
          </p:cNvPr>
          <p:cNvGrpSpPr/>
          <p:nvPr/>
        </p:nvGrpSpPr>
        <p:grpSpPr>
          <a:xfrm>
            <a:off x="11165909" y="4528765"/>
            <a:ext cx="591809" cy="1228574"/>
            <a:chOff x="11190148" y="4554469"/>
            <a:chExt cx="567192" cy="1177470"/>
          </a:xfrm>
        </p:grpSpPr>
        <p:sp>
          <p:nvSpPr>
            <p:cNvPr id="107" name="Freeform 59">
              <a:extLst>
                <a:ext uri="{FF2B5EF4-FFF2-40B4-BE49-F238E27FC236}">
                  <a16:creationId xmlns:a16="http://schemas.microsoft.com/office/drawing/2014/main" id="{CB6C88E4-9DD8-1A4A-54B9-6B6FFA069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0148" y="4554469"/>
              <a:ext cx="567192" cy="1177470"/>
            </a:xfrm>
            <a:custGeom>
              <a:avLst/>
              <a:gdLst>
                <a:gd name="T0" fmla="*/ 411 w 411"/>
                <a:gd name="T1" fmla="*/ 811 h 853"/>
                <a:gd name="T2" fmla="*/ 370 w 411"/>
                <a:gd name="T3" fmla="*/ 853 h 853"/>
                <a:gd name="T4" fmla="*/ 42 w 411"/>
                <a:gd name="T5" fmla="*/ 853 h 853"/>
                <a:gd name="T6" fmla="*/ 0 w 411"/>
                <a:gd name="T7" fmla="*/ 811 h 853"/>
                <a:gd name="T8" fmla="*/ 0 w 411"/>
                <a:gd name="T9" fmla="*/ 42 h 853"/>
                <a:gd name="T10" fmla="*/ 42 w 411"/>
                <a:gd name="T11" fmla="*/ 0 h 853"/>
                <a:gd name="T12" fmla="*/ 370 w 411"/>
                <a:gd name="T13" fmla="*/ 0 h 853"/>
                <a:gd name="T14" fmla="*/ 411 w 411"/>
                <a:gd name="T15" fmla="*/ 42 h 853"/>
                <a:gd name="T16" fmla="*/ 411 w 411"/>
                <a:gd name="T17" fmla="*/ 811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1" h="853">
                  <a:moveTo>
                    <a:pt x="411" y="811"/>
                  </a:moveTo>
                  <a:cubicBezTo>
                    <a:pt x="411" y="834"/>
                    <a:pt x="392" y="853"/>
                    <a:pt x="370" y="853"/>
                  </a:cubicBezTo>
                  <a:cubicBezTo>
                    <a:pt x="42" y="853"/>
                    <a:pt x="42" y="853"/>
                    <a:pt x="42" y="853"/>
                  </a:cubicBezTo>
                  <a:cubicBezTo>
                    <a:pt x="19" y="853"/>
                    <a:pt x="0" y="834"/>
                    <a:pt x="0" y="811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9" y="0"/>
                    <a:pt x="42" y="0"/>
                  </a:cubicBezTo>
                  <a:cubicBezTo>
                    <a:pt x="370" y="0"/>
                    <a:pt x="370" y="0"/>
                    <a:pt x="370" y="0"/>
                  </a:cubicBezTo>
                  <a:cubicBezTo>
                    <a:pt x="392" y="0"/>
                    <a:pt x="411" y="19"/>
                    <a:pt x="411" y="42"/>
                  </a:cubicBezTo>
                  <a:lnTo>
                    <a:pt x="411" y="81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60">
              <a:extLst>
                <a:ext uri="{FF2B5EF4-FFF2-40B4-BE49-F238E27FC236}">
                  <a16:creationId xmlns:a16="http://schemas.microsoft.com/office/drawing/2014/main" id="{77A3C37B-54C8-0C5E-2BDD-023F04C8E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7049" y="4561371"/>
              <a:ext cx="553392" cy="1163666"/>
            </a:xfrm>
            <a:custGeom>
              <a:avLst/>
              <a:gdLst>
                <a:gd name="T0" fmla="*/ 37 w 401"/>
                <a:gd name="T1" fmla="*/ 843 h 843"/>
                <a:gd name="T2" fmla="*/ 0 w 401"/>
                <a:gd name="T3" fmla="*/ 806 h 843"/>
                <a:gd name="T4" fmla="*/ 0 w 401"/>
                <a:gd name="T5" fmla="*/ 37 h 843"/>
                <a:gd name="T6" fmla="*/ 37 w 401"/>
                <a:gd name="T7" fmla="*/ 0 h 843"/>
                <a:gd name="T8" fmla="*/ 365 w 401"/>
                <a:gd name="T9" fmla="*/ 0 h 843"/>
                <a:gd name="T10" fmla="*/ 401 w 401"/>
                <a:gd name="T11" fmla="*/ 37 h 843"/>
                <a:gd name="T12" fmla="*/ 401 w 401"/>
                <a:gd name="T13" fmla="*/ 806 h 843"/>
                <a:gd name="T14" fmla="*/ 365 w 401"/>
                <a:gd name="T15" fmla="*/ 843 h 843"/>
                <a:gd name="T16" fmla="*/ 37 w 401"/>
                <a:gd name="T17" fmla="*/ 843 h 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1" h="843">
                  <a:moveTo>
                    <a:pt x="37" y="843"/>
                  </a:moveTo>
                  <a:cubicBezTo>
                    <a:pt x="16" y="843"/>
                    <a:pt x="0" y="827"/>
                    <a:pt x="0" y="80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16"/>
                    <a:pt x="16" y="0"/>
                    <a:pt x="37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85" y="0"/>
                    <a:pt x="401" y="16"/>
                    <a:pt x="401" y="37"/>
                  </a:cubicBezTo>
                  <a:cubicBezTo>
                    <a:pt x="401" y="806"/>
                    <a:pt x="401" y="806"/>
                    <a:pt x="401" y="806"/>
                  </a:cubicBezTo>
                  <a:cubicBezTo>
                    <a:pt x="401" y="827"/>
                    <a:pt x="385" y="843"/>
                    <a:pt x="365" y="843"/>
                  </a:cubicBezTo>
                  <a:lnTo>
                    <a:pt x="37" y="843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09" name="Oval 61">
              <a:extLst>
                <a:ext uri="{FF2B5EF4-FFF2-40B4-BE49-F238E27FC236}">
                  <a16:creationId xmlns:a16="http://schemas.microsoft.com/office/drawing/2014/main" id="{A9DC1FA7-73E8-A3DF-93EB-F8D9F7765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6154" y="4611065"/>
              <a:ext cx="16560" cy="16565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0" name="Oval 62">
              <a:extLst>
                <a:ext uri="{FF2B5EF4-FFF2-40B4-BE49-F238E27FC236}">
                  <a16:creationId xmlns:a16="http://schemas.microsoft.com/office/drawing/2014/main" id="{919BDDAF-4B06-3765-9A80-40CAAA083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6587"/>
              <a:ext cx="4141" cy="4142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1" name="Oval 63">
              <a:extLst>
                <a:ext uri="{FF2B5EF4-FFF2-40B4-BE49-F238E27FC236}">
                  <a16:creationId xmlns:a16="http://schemas.microsoft.com/office/drawing/2014/main" id="{797196AA-588F-F274-4A93-31A27710E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6154" y="4609684"/>
              <a:ext cx="16560" cy="16565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2" name="Oval 64">
              <a:extLst>
                <a:ext uri="{FF2B5EF4-FFF2-40B4-BE49-F238E27FC236}">
                  <a16:creationId xmlns:a16="http://schemas.microsoft.com/office/drawing/2014/main" id="{64DF3398-DE04-BA61-DC32-45895309D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5206"/>
              <a:ext cx="4141" cy="4142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3" name="Oval 65">
              <a:extLst>
                <a:ext uri="{FF2B5EF4-FFF2-40B4-BE49-F238E27FC236}">
                  <a16:creationId xmlns:a16="http://schemas.microsoft.com/office/drawing/2014/main" id="{8BD18D00-8A8C-B9CC-C1BD-C45072404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8914" y="4612445"/>
              <a:ext cx="11040" cy="110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4" name="Oval 66">
              <a:extLst>
                <a:ext uri="{FF2B5EF4-FFF2-40B4-BE49-F238E27FC236}">
                  <a16:creationId xmlns:a16="http://schemas.microsoft.com/office/drawing/2014/main" id="{970EEC9E-C1E3-72FA-32F4-18AAE697B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68914" y="4612445"/>
              <a:ext cx="11040" cy="1104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5" name="Oval 67">
              <a:extLst>
                <a:ext uri="{FF2B5EF4-FFF2-40B4-BE49-F238E27FC236}">
                  <a16:creationId xmlns:a16="http://schemas.microsoft.com/office/drawing/2014/main" id="{1828EF79-B6E5-F5B5-53FB-E20F20696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5206"/>
              <a:ext cx="5520" cy="5522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6" name="Oval 68">
              <a:extLst>
                <a:ext uri="{FF2B5EF4-FFF2-40B4-BE49-F238E27FC236}">
                  <a16:creationId xmlns:a16="http://schemas.microsoft.com/office/drawing/2014/main" id="{FF7D8631-6A6E-5B20-7427-5560102329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1674" y="4615206"/>
              <a:ext cx="5520" cy="5522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69">
              <a:extLst>
                <a:ext uri="{FF2B5EF4-FFF2-40B4-BE49-F238E27FC236}">
                  <a16:creationId xmlns:a16="http://schemas.microsoft.com/office/drawing/2014/main" id="{CF2BA199-825D-C21E-1939-74E86520D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3054" y="4616587"/>
              <a:ext cx="1380" cy="138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70">
              <a:extLst>
                <a:ext uri="{FF2B5EF4-FFF2-40B4-BE49-F238E27FC236}">
                  <a16:creationId xmlns:a16="http://schemas.microsoft.com/office/drawing/2014/main" id="{838FC317-5C03-A7A1-FB79-2A2978B2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3054" y="4616587"/>
              <a:ext cx="1380" cy="1381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1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lnTo>
                    <a:pt x="1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19" name="Oval 71">
              <a:extLst>
                <a:ext uri="{FF2B5EF4-FFF2-40B4-BE49-F238E27FC236}">
                  <a16:creationId xmlns:a16="http://schemas.microsoft.com/office/drawing/2014/main" id="{F996DEFC-0F6F-DD7D-AC46-5E016515B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8893" y="5607704"/>
              <a:ext cx="89702" cy="89726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72">
              <a:extLst>
                <a:ext uri="{FF2B5EF4-FFF2-40B4-BE49-F238E27FC236}">
                  <a16:creationId xmlns:a16="http://schemas.microsoft.com/office/drawing/2014/main" id="{77B77A14-76DC-51E1-752A-090DCC86F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50974" y="5629790"/>
              <a:ext cx="45541" cy="45553"/>
            </a:xfrm>
            <a:custGeom>
              <a:avLst/>
              <a:gdLst>
                <a:gd name="T0" fmla="*/ 31 w 33"/>
                <a:gd name="T1" fmla="*/ 22 h 33"/>
                <a:gd name="T2" fmla="*/ 29 w 33"/>
                <a:gd name="T3" fmla="*/ 22 h 33"/>
                <a:gd name="T4" fmla="*/ 22 w 33"/>
                <a:gd name="T5" fmla="*/ 29 h 33"/>
                <a:gd name="T6" fmla="*/ 11 w 33"/>
                <a:gd name="T7" fmla="*/ 29 h 33"/>
                <a:gd name="T8" fmla="*/ 4 w 33"/>
                <a:gd name="T9" fmla="*/ 22 h 33"/>
                <a:gd name="T10" fmla="*/ 4 w 33"/>
                <a:gd name="T11" fmla="*/ 11 h 33"/>
                <a:gd name="T12" fmla="*/ 11 w 33"/>
                <a:gd name="T13" fmla="*/ 4 h 33"/>
                <a:gd name="T14" fmla="*/ 22 w 33"/>
                <a:gd name="T15" fmla="*/ 4 h 33"/>
                <a:gd name="T16" fmla="*/ 29 w 33"/>
                <a:gd name="T17" fmla="*/ 11 h 33"/>
                <a:gd name="T18" fmla="*/ 29 w 33"/>
                <a:gd name="T19" fmla="*/ 22 h 33"/>
                <a:gd name="T20" fmla="*/ 31 w 33"/>
                <a:gd name="T21" fmla="*/ 22 h 33"/>
                <a:gd name="T22" fmla="*/ 33 w 33"/>
                <a:gd name="T23" fmla="*/ 22 h 33"/>
                <a:gd name="T24" fmla="*/ 33 w 33"/>
                <a:gd name="T25" fmla="*/ 11 h 33"/>
                <a:gd name="T26" fmla="*/ 22 w 33"/>
                <a:gd name="T27" fmla="*/ 0 h 33"/>
                <a:gd name="T28" fmla="*/ 11 w 33"/>
                <a:gd name="T29" fmla="*/ 0 h 33"/>
                <a:gd name="T30" fmla="*/ 0 w 33"/>
                <a:gd name="T31" fmla="*/ 11 h 33"/>
                <a:gd name="T32" fmla="*/ 0 w 33"/>
                <a:gd name="T33" fmla="*/ 22 h 33"/>
                <a:gd name="T34" fmla="*/ 11 w 33"/>
                <a:gd name="T35" fmla="*/ 33 h 33"/>
                <a:gd name="T36" fmla="*/ 22 w 33"/>
                <a:gd name="T37" fmla="*/ 33 h 33"/>
                <a:gd name="T38" fmla="*/ 33 w 33"/>
                <a:gd name="T39" fmla="*/ 22 h 33"/>
                <a:gd name="T40" fmla="*/ 31 w 33"/>
                <a:gd name="T41" fmla="*/ 2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31" y="22"/>
                  </a:moveTo>
                  <a:cubicBezTo>
                    <a:pt x="29" y="22"/>
                    <a:pt x="29" y="22"/>
                    <a:pt x="29" y="22"/>
                  </a:cubicBezTo>
                  <a:cubicBezTo>
                    <a:pt x="29" y="26"/>
                    <a:pt x="26" y="29"/>
                    <a:pt x="22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7" y="29"/>
                    <a:pt x="4" y="26"/>
                    <a:pt x="4" y="2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7"/>
                    <a:pt x="7" y="4"/>
                    <a:pt x="11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6" y="4"/>
                    <a:pt x="29" y="7"/>
                    <a:pt x="29" y="11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1" y="22"/>
                    <a:pt x="31" y="22"/>
                    <a:pt x="31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3" y="5"/>
                    <a:pt x="28" y="0"/>
                    <a:pt x="2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8"/>
                    <a:pt x="5" y="33"/>
                    <a:pt x="11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33"/>
                    <a:pt x="33" y="28"/>
                    <a:pt x="33" y="22"/>
                  </a:cubicBezTo>
                  <a:lnTo>
                    <a:pt x="31" y="22"/>
                  </a:ln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1" name="Rectangle 73">
              <a:extLst>
                <a:ext uri="{FF2B5EF4-FFF2-40B4-BE49-F238E27FC236}">
                  <a16:creationId xmlns:a16="http://schemas.microsoft.com/office/drawing/2014/main" id="{FA68AA3E-771E-A8E3-E9D0-215EFD64C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1549" y="4728398"/>
              <a:ext cx="485770" cy="851699"/>
            </a:xfrm>
            <a:prstGeom prst="rect">
              <a:avLst/>
            </a:pr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2" name="Rectangle 74">
              <a:hlinkClick r:id="rId4"/>
              <a:extLst>
                <a:ext uri="{FF2B5EF4-FFF2-40B4-BE49-F238E27FC236}">
                  <a16:creationId xmlns:a16="http://schemas.microsoft.com/office/drawing/2014/main" id="{053E77FB-A1BD-B658-07C9-63F5A7ECF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5689" y="4733919"/>
              <a:ext cx="476110" cy="84065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75">
              <a:extLst>
                <a:ext uri="{FF2B5EF4-FFF2-40B4-BE49-F238E27FC236}">
                  <a16:creationId xmlns:a16="http://schemas.microsoft.com/office/drawing/2014/main" id="{B5EC0CF0-7D63-E211-EA60-B8B423BA4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1653" y="4651096"/>
              <a:ext cx="100742" cy="23467"/>
            </a:xfrm>
            <a:custGeom>
              <a:avLst/>
              <a:gdLst>
                <a:gd name="T0" fmla="*/ 8 w 73"/>
                <a:gd name="T1" fmla="*/ 17 h 17"/>
                <a:gd name="T2" fmla="*/ 0 w 73"/>
                <a:gd name="T3" fmla="*/ 9 h 17"/>
                <a:gd name="T4" fmla="*/ 8 w 73"/>
                <a:gd name="T5" fmla="*/ 0 h 17"/>
                <a:gd name="T6" fmla="*/ 65 w 73"/>
                <a:gd name="T7" fmla="*/ 0 h 17"/>
                <a:gd name="T8" fmla="*/ 73 w 73"/>
                <a:gd name="T9" fmla="*/ 9 h 17"/>
                <a:gd name="T10" fmla="*/ 65 w 73"/>
                <a:gd name="T11" fmla="*/ 17 h 17"/>
                <a:gd name="T12" fmla="*/ 8 w 73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7">
                  <a:moveTo>
                    <a:pt x="8" y="17"/>
                  </a:move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3" y="0"/>
                    <a:pt x="8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70" y="0"/>
                    <a:pt x="73" y="4"/>
                    <a:pt x="73" y="9"/>
                  </a:cubicBezTo>
                  <a:cubicBezTo>
                    <a:pt x="73" y="13"/>
                    <a:pt x="70" y="17"/>
                    <a:pt x="65" y="17"/>
                  </a:cubicBezTo>
                  <a:lnTo>
                    <a:pt x="8" y="17"/>
                  </a:lnTo>
                  <a:close/>
                </a:path>
              </a:pathLst>
            </a:custGeom>
            <a:solidFill>
              <a:srgbClr val="0C0D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76">
              <a:extLst>
                <a:ext uri="{FF2B5EF4-FFF2-40B4-BE49-F238E27FC236}">
                  <a16:creationId xmlns:a16="http://schemas.microsoft.com/office/drawing/2014/main" id="{7DA1473A-3D59-7C6F-30A5-A28689063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7173" y="4657998"/>
              <a:ext cx="89702" cy="9663"/>
            </a:xfrm>
            <a:custGeom>
              <a:avLst/>
              <a:gdLst>
                <a:gd name="T0" fmla="*/ 65 w 65"/>
                <a:gd name="T1" fmla="*/ 4 h 7"/>
                <a:gd name="T2" fmla="*/ 61 w 65"/>
                <a:gd name="T3" fmla="*/ 7 h 7"/>
                <a:gd name="T4" fmla="*/ 4 w 65"/>
                <a:gd name="T5" fmla="*/ 7 h 7"/>
                <a:gd name="T6" fmla="*/ 0 w 65"/>
                <a:gd name="T7" fmla="*/ 4 h 7"/>
                <a:gd name="T8" fmla="*/ 4 w 65"/>
                <a:gd name="T9" fmla="*/ 0 h 7"/>
                <a:gd name="T10" fmla="*/ 61 w 65"/>
                <a:gd name="T11" fmla="*/ 0 h 7"/>
                <a:gd name="T12" fmla="*/ 65 w 65"/>
                <a:gd name="T1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5" y="4"/>
                  </a:moveTo>
                  <a:cubicBezTo>
                    <a:pt x="65" y="6"/>
                    <a:pt x="63" y="7"/>
                    <a:pt x="61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3" y="0"/>
                    <a:pt x="65" y="2"/>
                    <a:pt x="65" y="4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5" name="Oval 77">
              <a:extLst>
                <a:ext uri="{FF2B5EF4-FFF2-40B4-BE49-F238E27FC236}">
                  <a16:creationId xmlns:a16="http://schemas.microsoft.com/office/drawing/2014/main" id="{7DFEAD2F-1698-3994-3F0E-2F70A0C72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98533" y="4655238"/>
              <a:ext cx="15181" cy="1518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05">
            <a:extLst>
              <a:ext uri="{FF2B5EF4-FFF2-40B4-BE49-F238E27FC236}">
                <a16:creationId xmlns:a16="http://schemas.microsoft.com/office/drawing/2014/main" id="{5BF30A16-065C-67CD-05EA-4F844D25F618}"/>
              </a:ext>
            </a:extLst>
          </p:cNvPr>
          <p:cNvGrpSpPr/>
          <p:nvPr/>
        </p:nvGrpSpPr>
        <p:grpSpPr>
          <a:xfrm>
            <a:off x="8895507" y="3939405"/>
            <a:ext cx="2530514" cy="1594713"/>
            <a:chOff x="6499275" y="3855759"/>
            <a:chExt cx="4910987" cy="3094872"/>
          </a:xfrm>
        </p:grpSpPr>
        <p:sp>
          <p:nvSpPr>
            <p:cNvPr id="127" name="Freeform: Shape 98">
              <a:extLst>
                <a:ext uri="{FF2B5EF4-FFF2-40B4-BE49-F238E27FC236}">
                  <a16:creationId xmlns:a16="http://schemas.microsoft.com/office/drawing/2014/main" id="{2DD98F6F-C7B7-80D1-850A-C09EFD2CA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75" y="3855759"/>
              <a:ext cx="4910987" cy="3094872"/>
            </a:xfrm>
            <a:custGeom>
              <a:avLst/>
              <a:gdLst>
                <a:gd name="connsiteX0" fmla="*/ 155302 w 4910987"/>
                <a:gd name="connsiteY0" fmla="*/ 0 h 3094872"/>
                <a:gd name="connsiteX1" fmla="*/ 4755685 w 4910987"/>
                <a:gd name="connsiteY1" fmla="*/ 0 h 3094872"/>
                <a:gd name="connsiteX2" fmla="*/ 4910987 w 4910987"/>
                <a:gd name="connsiteY2" fmla="*/ 155452 h 3094872"/>
                <a:gd name="connsiteX3" fmla="*/ 4910987 w 4910987"/>
                <a:gd name="connsiteY3" fmla="*/ 2931771 h 3094872"/>
                <a:gd name="connsiteX4" fmla="*/ 4910987 w 4910987"/>
                <a:gd name="connsiteY4" fmla="*/ 3094872 h 3094872"/>
                <a:gd name="connsiteX5" fmla="*/ 0 w 4910987"/>
                <a:gd name="connsiteY5" fmla="*/ 3094872 h 3094872"/>
                <a:gd name="connsiteX6" fmla="*/ 0 w 4910987"/>
                <a:gd name="connsiteY6" fmla="*/ 3079685 h 3094872"/>
                <a:gd name="connsiteX7" fmla="*/ 0 w 4910987"/>
                <a:gd name="connsiteY7" fmla="*/ 753076 h 3094872"/>
                <a:gd name="connsiteX8" fmla="*/ 0 w 4910987"/>
                <a:gd name="connsiteY8" fmla="*/ 155452 h 3094872"/>
                <a:gd name="connsiteX9" fmla="*/ 155302 w 4910987"/>
                <a:gd name="connsiteY9" fmla="*/ 0 h 30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10987" h="3094872">
                  <a:moveTo>
                    <a:pt x="155302" y="0"/>
                  </a:moveTo>
                  <a:cubicBezTo>
                    <a:pt x="155302" y="0"/>
                    <a:pt x="155302" y="0"/>
                    <a:pt x="4755685" y="0"/>
                  </a:cubicBezTo>
                  <a:cubicBezTo>
                    <a:pt x="4841964" y="0"/>
                    <a:pt x="4910987" y="69090"/>
                    <a:pt x="4910987" y="155452"/>
                  </a:cubicBezTo>
                  <a:cubicBezTo>
                    <a:pt x="4910987" y="155452"/>
                    <a:pt x="4910987" y="155452"/>
                    <a:pt x="4910987" y="2931771"/>
                  </a:cubicBezTo>
                  <a:lnTo>
                    <a:pt x="4910987" y="3094872"/>
                  </a:lnTo>
                  <a:lnTo>
                    <a:pt x="0" y="3094872"/>
                  </a:lnTo>
                  <a:lnTo>
                    <a:pt x="0" y="3079685"/>
                  </a:lnTo>
                  <a:cubicBezTo>
                    <a:pt x="0" y="2863814"/>
                    <a:pt x="0" y="2288158"/>
                    <a:pt x="0" y="753076"/>
                  </a:cubicBezTo>
                  <a:cubicBezTo>
                    <a:pt x="0" y="753076"/>
                    <a:pt x="0" y="753076"/>
                    <a:pt x="0" y="155452"/>
                  </a:cubicBezTo>
                  <a:cubicBezTo>
                    <a:pt x="0" y="69090"/>
                    <a:pt x="69023" y="0"/>
                    <a:pt x="155302" y="0"/>
                  </a:cubicBezTo>
                  <a:close/>
                </a:path>
              </a:pathLst>
            </a:custGeom>
            <a:solidFill>
              <a:srgbClr val="D2D3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: Shape 114">
              <a:extLst>
                <a:ext uri="{FF2B5EF4-FFF2-40B4-BE49-F238E27FC236}">
                  <a16:creationId xmlns:a16="http://schemas.microsoft.com/office/drawing/2014/main" id="{65A0E803-F02E-0206-F775-EE0B1442E4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6544" y="3873031"/>
              <a:ext cx="4879906" cy="2942460"/>
            </a:xfrm>
            <a:custGeom>
              <a:avLst/>
              <a:gdLst>
                <a:gd name="connsiteX0" fmla="*/ 138046 w 4879906"/>
                <a:gd name="connsiteY0" fmla="*/ 0 h 2942460"/>
                <a:gd name="connsiteX1" fmla="*/ 4738410 w 4879906"/>
                <a:gd name="connsiteY1" fmla="*/ 0 h 2942460"/>
                <a:gd name="connsiteX2" fmla="*/ 4879906 w 4879906"/>
                <a:gd name="connsiteY2" fmla="*/ 138179 h 2942460"/>
                <a:gd name="connsiteX3" fmla="*/ 4879906 w 4879906"/>
                <a:gd name="connsiteY3" fmla="*/ 2907824 h 2942460"/>
                <a:gd name="connsiteX4" fmla="*/ 4879906 w 4879906"/>
                <a:gd name="connsiteY4" fmla="*/ 2942460 h 2942460"/>
                <a:gd name="connsiteX5" fmla="*/ 0 w 4879906"/>
                <a:gd name="connsiteY5" fmla="*/ 2942460 h 2942460"/>
                <a:gd name="connsiteX6" fmla="*/ 0 w 4879906"/>
                <a:gd name="connsiteY6" fmla="*/ 2914499 h 2942460"/>
                <a:gd name="connsiteX7" fmla="*/ 0 w 4879906"/>
                <a:gd name="connsiteY7" fmla="*/ 138179 h 2942460"/>
                <a:gd name="connsiteX8" fmla="*/ 138046 w 4879906"/>
                <a:gd name="connsiteY8" fmla="*/ 0 h 294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9906" h="2942460">
                  <a:moveTo>
                    <a:pt x="138046" y="0"/>
                  </a:moveTo>
                  <a:cubicBezTo>
                    <a:pt x="4738410" y="0"/>
                    <a:pt x="4738410" y="0"/>
                    <a:pt x="4738410" y="0"/>
                  </a:cubicBezTo>
                  <a:cubicBezTo>
                    <a:pt x="4817786" y="0"/>
                    <a:pt x="4879906" y="62181"/>
                    <a:pt x="4879906" y="138179"/>
                  </a:cubicBezTo>
                  <a:cubicBezTo>
                    <a:pt x="4879906" y="1808203"/>
                    <a:pt x="4879906" y="2564932"/>
                    <a:pt x="4879906" y="2907824"/>
                  </a:cubicBezTo>
                  <a:lnTo>
                    <a:pt x="4879906" y="2942460"/>
                  </a:lnTo>
                  <a:lnTo>
                    <a:pt x="0" y="2942460"/>
                  </a:lnTo>
                  <a:lnTo>
                    <a:pt x="0" y="2914499"/>
                  </a:lnTo>
                  <a:cubicBezTo>
                    <a:pt x="0" y="138179"/>
                    <a:pt x="0" y="138179"/>
                    <a:pt x="0" y="138179"/>
                  </a:cubicBezTo>
                  <a:cubicBezTo>
                    <a:pt x="0" y="62181"/>
                    <a:pt x="62121" y="0"/>
                    <a:pt x="138046" y="0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94">
            <a:extLst>
              <a:ext uri="{FF2B5EF4-FFF2-40B4-BE49-F238E27FC236}">
                <a16:creationId xmlns:a16="http://schemas.microsoft.com/office/drawing/2014/main" id="{8518727A-ABBB-6895-1696-7200F0E17592}"/>
              </a:ext>
            </a:extLst>
          </p:cNvPr>
          <p:cNvGrpSpPr/>
          <p:nvPr/>
        </p:nvGrpSpPr>
        <p:grpSpPr>
          <a:xfrm>
            <a:off x="10147340" y="3983920"/>
            <a:ext cx="26848" cy="28645"/>
            <a:chOff x="8927141" y="3959393"/>
            <a:chExt cx="51805" cy="55272"/>
          </a:xfrm>
        </p:grpSpPr>
        <p:sp>
          <p:nvSpPr>
            <p:cNvPr id="130" name="Oval 54">
              <a:extLst>
                <a:ext uri="{FF2B5EF4-FFF2-40B4-BE49-F238E27FC236}">
                  <a16:creationId xmlns:a16="http://schemas.microsoft.com/office/drawing/2014/main" id="{14A69F70-138D-1F36-6170-3981DC5E9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7141" y="3962847"/>
              <a:ext cx="51805" cy="51818"/>
            </a:xfrm>
            <a:prstGeom prst="ellipse">
              <a:avLst/>
            </a:prstGeom>
            <a:solidFill>
              <a:srgbClr val="2C2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1" name="Oval 55">
              <a:extLst>
                <a:ext uri="{FF2B5EF4-FFF2-40B4-BE49-F238E27FC236}">
                  <a16:creationId xmlns:a16="http://schemas.microsoft.com/office/drawing/2014/main" id="{85BAC548-9DC1-F6B6-7E70-6E304D350B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27141" y="3959393"/>
              <a:ext cx="51805" cy="48363"/>
            </a:xfrm>
            <a:prstGeom prst="ellipse">
              <a:avLst/>
            </a:prstGeom>
            <a:solidFill>
              <a:srgbClr val="0A0A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2" name="Oval 56">
              <a:extLst>
                <a:ext uri="{FF2B5EF4-FFF2-40B4-BE49-F238E27FC236}">
                  <a16:creationId xmlns:a16="http://schemas.microsoft.com/office/drawing/2014/main" id="{2791080C-41E2-8617-D36E-8F7B59120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7500" y="3966302"/>
              <a:ext cx="31083" cy="34545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3" name="Oval 57">
              <a:extLst>
                <a:ext uri="{FF2B5EF4-FFF2-40B4-BE49-F238E27FC236}">
                  <a16:creationId xmlns:a16="http://schemas.microsoft.com/office/drawing/2014/main" id="{A039E18A-BE5E-84F1-DD64-8335F31CB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4407" y="3976665"/>
              <a:ext cx="17269" cy="17273"/>
            </a:xfrm>
            <a:prstGeom prst="ellipse">
              <a:avLst/>
            </a:prstGeom>
            <a:solidFill>
              <a:srgbClr val="2C99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58">
              <a:extLst>
                <a:ext uri="{FF2B5EF4-FFF2-40B4-BE49-F238E27FC236}">
                  <a16:creationId xmlns:a16="http://schemas.microsoft.com/office/drawing/2014/main" id="{699F5AC8-46D2-785C-22F0-5A9F11E8A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1315" y="3980120"/>
              <a:ext cx="3455" cy="6909"/>
            </a:xfrm>
            <a:custGeom>
              <a:avLst/>
              <a:gdLst>
                <a:gd name="T0" fmla="*/ 1 w 1"/>
                <a:gd name="T1" fmla="*/ 1 h 2"/>
                <a:gd name="T2" fmla="*/ 1 w 1"/>
                <a:gd name="T3" fmla="*/ 2 h 2"/>
                <a:gd name="T4" fmla="*/ 0 w 1"/>
                <a:gd name="T5" fmla="*/ 1 h 2"/>
                <a:gd name="T6" fmla="*/ 1 w 1"/>
                <a:gd name="T7" fmla="*/ 0 h 2"/>
                <a:gd name="T8" fmla="*/ 1 w 1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1"/>
                  </a:moveTo>
                  <a:lnTo>
                    <a:pt x="1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37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91969B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35" name="Rectangle 134">
            <a:extLst>
              <a:ext uri="{FF2B5EF4-FFF2-40B4-BE49-F238E27FC236}">
                <a16:creationId xmlns:a16="http://schemas.microsoft.com/office/drawing/2014/main" id="{A34760F7-6FBA-9D5B-C9FA-5C0EEC548311}"/>
              </a:ext>
            </a:extLst>
          </p:cNvPr>
          <p:cNvSpPr>
            <a:spLocks/>
          </p:cNvSpPr>
          <p:nvPr/>
        </p:nvSpPr>
        <p:spPr>
          <a:xfrm>
            <a:off x="8988441" y="4044421"/>
            <a:ext cx="2344646" cy="1318863"/>
          </a:xfrm>
          <a:prstGeom prst="rect">
            <a:avLst/>
          </a:prstGeom>
          <a:solidFill>
            <a:srgbClr val="7E7E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36" name="Image 6">
            <a:hlinkClick r:id="rId4"/>
            <a:extLst>
              <a:ext uri="{FF2B5EF4-FFF2-40B4-BE49-F238E27FC236}">
                <a16:creationId xmlns:a16="http://schemas.microsoft.com/office/drawing/2014/main" id="{24BBEEA1-54CD-4E07-A0C5-142C8D7C0519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441" y="4044421"/>
            <a:ext cx="2344646" cy="1318863"/>
          </a:xfrm>
          <a:prstGeom prst="rect">
            <a:avLst/>
          </a:prstGeom>
        </p:spPr>
      </p:pic>
      <p:cxnSp>
        <p:nvCxnSpPr>
          <p:cNvPr id="137" name="Connecteur droit 33">
            <a:extLst>
              <a:ext uri="{FF2B5EF4-FFF2-40B4-BE49-F238E27FC236}">
                <a16:creationId xmlns:a16="http://schemas.microsoft.com/office/drawing/2014/main" id="{B13911DD-59DA-B3FA-72A2-4009F62D3569}"/>
              </a:ext>
            </a:extLst>
          </p:cNvPr>
          <p:cNvCxnSpPr>
            <a:cxnSpLocks/>
          </p:cNvCxnSpPr>
          <p:nvPr/>
        </p:nvCxnSpPr>
        <p:spPr>
          <a:xfrm>
            <a:off x="2857144" y="2368479"/>
            <a:ext cx="0" cy="2943757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ZoneTexte 35">
            <a:extLst>
              <a:ext uri="{FF2B5EF4-FFF2-40B4-BE49-F238E27FC236}">
                <a16:creationId xmlns:a16="http://schemas.microsoft.com/office/drawing/2014/main" id="{4C45D56E-8A89-4830-EE41-873B2835AB1B}"/>
              </a:ext>
            </a:extLst>
          </p:cNvPr>
          <p:cNvSpPr txBox="1"/>
          <p:nvPr/>
        </p:nvSpPr>
        <p:spPr>
          <a:xfrm>
            <a:off x="1189912" y="1660470"/>
            <a:ext cx="3334464" cy="6432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OUR 5 COMMITMENTS </a:t>
            </a:r>
            <a:b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 take concrete action for the environment on a daily basis</a:t>
            </a:r>
          </a:p>
        </p:txBody>
      </p:sp>
      <p:sp>
        <p:nvSpPr>
          <p:cNvPr id="139" name="!!Freeform 9">
            <a:extLst>
              <a:ext uri="{FF2B5EF4-FFF2-40B4-BE49-F238E27FC236}">
                <a16:creationId xmlns:a16="http://schemas.microsoft.com/office/drawing/2014/main" id="{B434CF3C-AC61-CEC8-4B96-6215787D3B63}"/>
              </a:ext>
            </a:extLst>
          </p:cNvPr>
          <p:cNvSpPr>
            <a:spLocks/>
          </p:cNvSpPr>
          <p:nvPr/>
        </p:nvSpPr>
        <p:spPr bwMode="auto">
          <a:xfrm rot="5400000">
            <a:off x="2787148" y="1410721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40" name="Groupe 43">
            <a:extLst>
              <a:ext uri="{FF2B5EF4-FFF2-40B4-BE49-F238E27FC236}">
                <a16:creationId xmlns:a16="http://schemas.microsoft.com/office/drawing/2014/main" id="{C407EEB2-5002-6A46-B419-74C83C22128D}"/>
              </a:ext>
            </a:extLst>
          </p:cNvPr>
          <p:cNvGrpSpPr/>
          <p:nvPr/>
        </p:nvGrpSpPr>
        <p:grpSpPr>
          <a:xfrm>
            <a:off x="2769832" y="2631680"/>
            <a:ext cx="174625" cy="174625"/>
            <a:chOff x="2950804" y="2736455"/>
            <a:chExt cx="174625" cy="174625"/>
          </a:xfrm>
        </p:grpSpPr>
        <p:sp>
          <p:nvSpPr>
            <p:cNvPr id="141" name="Cercle : creux 167">
              <a:extLst>
                <a:ext uri="{FF2B5EF4-FFF2-40B4-BE49-F238E27FC236}">
                  <a16:creationId xmlns:a16="http://schemas.microsoft.com/office/drawing/2014/main" id="{C39D4A80-2143-4F6E-C660-C321715A1953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2" name="Ellipse 38">
              <a:extLst>
                <a:ext uri="{FF2B5EF4-FFF2-40B4-BE49-F238E27FC236}">
                  <a16:creationId xmlns:a16="http://schemas.microsoft.com/office/drawing/2014/main" id="{8C3B990F-315A-F143-E095-C1A78D06E608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3" name="ZoneTexte 39">
            <a:extLst>
              <a:ext uri="{FF2B5EF4-FFF2-40B4-BE49-F238E27FC236}">
                <a16:creationId xmlns:a16="http://schemas.microsoft.com/office/drawing/2014/main" id="{46CF1EE6-B332-364C-DEE2-9BFB4C732606}"/>
              </a:ext>
            </a:extLst>
          </p:cNvPr>
          <p:cNvSpPr txBox="1"/>
          <p:nvPr/>
        </p:nvSpPr>
        <p:spPr>
          <a:xfrm>
            <a:off x="3049628" y="2609309"/>
            <a:ext cx="22181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 our greenhouse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gas emissions</a:t>
            </a:r>
          </a:p>
        </p:txBody>
      </p:sp>
      <p:grpSp>
        <p:nvGrpSpPr>
          <p:cNvPr id="144" name="Groupe 170">
            <a:extLst>
              <a:ext uri="{FF2B5EF4-FFF2-40B4-BE49-F238E27FC236}">
                <a16:creationId xmlns:a16="http://schemas.microsoft.com/office/drawing/2014/main" id="{F9FCC39A-2B83-0C2B-14C8-8C5C158F1E1F}"/>
              </a:ext>
            </a:extLst>
          </p:cNvPr>
          <p:cNvGrpSpPr/>
          <p:nvPr/>
        </p:nvGrpSpPr>
        <p:grpSpPr>
          <a:xfrm>
            <a:off x="2769832" y="3130790"/>
            <a:ext cx="174625" cy="174625"/>
            <a:chOff x="2950804" y="2736455"/>
            <a:chExt cx="174625" cy="174625"/>
          </a:xfrm>
        </p:grpSpPr>
        <p:sp>
          <p:nvSpPr>
            <p:cNvPr id="145" name="Cercle : creux 171">
              <a:extLst>
                <a:ext uri="{FF2B5EF4-FFF2-40B4-BE49-F238E27FC236}">
                  <a16:creationId xmlns:a16="http://schemas.microsoft.com/office/drawing/2014/main" id="{2E7DA545-6E8B-6ED8-0037-CF62586AD551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6" name="Ellipse 172">
              <a:extLst>
                <a:ext uri="{FF2B5EF4-FFF2-40B4-BE49-F238E27FC236}">
                  <a16:creationId xmlns:a16="http://schemas.microsoft.com/office/drawing/2014/main" id="{FE68BA8A-421A-FC81-8224-12F25B9098A5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7" name="ZoneTexte 173">
            <a:extLst>
              <a:ext uri="{FF2B5EF4-FFF2-40B4-BE49-F238E27FC236}">
                <a16:creationId xmlns:a16="http://schemas.microsoft.com/office/drawing/2014/main" id="{E0791164-9E2F-6BD7-5E73-C97268C2869E}"/>
              </a:ext>
            </a:extLst>
          </p:cNvPr>
          <p:cNvSpPr txBox="1"/>
          <p:nvPr/>
        </p:nvSpPr>
        <p:spPr>
          <a:xfrm>
            <a:off x="483643" y="3109877"/>
            <a:ext cx="22181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 emissions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from our clients' projects</a:t>
            </a:r>
          </a:p>
        </p:txBody>
      </p:sp>
      <p:grpSp>
        <p:nvGrpSpPr>
          <p:cNvPr id="148" name="Groupe 174">
            <a:extLst>
              <a:ext uri="{FF2B5EF4-FFF2-40B4-BE49-F238E27FC236}">
                <a16:creationId xmlns:a16="http://schemas.microsoft.com/office/drawing/2014/main" id="{FBB6C84F-B18E-AA4E-6DBD-B9ED585CE6CC}"/>
              </a:ext>
            </a:extLst>
          </p:cNvPr>
          <p:cNvGrpSpPr/>
          <p:nvPr/>
        </p:nvGrpSpPr>
        <p:grpSpPr>
          <a:xfrm>
            <a:off x="2769832" y="3629900"/>
            <a:ext cx="174625" cy="174625"/>
            <a:chOff x="2950804" y="2736455"/>
            <a:chExt cx="174625" cy="174625"/>
          </a:xfrm>
        </p:grpSpPr>
        <p:sp>
          <p:nvSpPr>
            <p:cNvPr id="149" name="Cercle : creux 175">
              <a:extLst>
                <a:ext uri="{FF2B5EF4-FFF2-40B4-BE49-F238E27FC236}">
                  <a16:creationId xmlns:a16="http://schemas.microsoft.com/office/drawing/2014/main" id="{69199FAE-71B6-CDDB-8FAB-40B7B8D0B250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0" name="Ellipse 176">
              <a:extLst>
                <a:ext uri="{FF2B5EF4-FFF2-40B4-BE49-F238E27FC236}">
                  <a16:creationId xmlns:a16="http://schemas.microsoft.com/office/drawing/2014/main" id="{85B65DD6-5771-1970-BD8A-01BEACF1E81F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51" name="ZoneTexte 177">
            <a:extLst>
              <a:ext uri="{FF2B5EF4-FFF2-40B4-BE49-F238E27FC236}">
                <a16:creationId xmlns:a16="http://schemas.microsoft.com/office/drawing/2014/main" id="{D1EE85C8-4B9A-6376-9713-51268FA0F1B3}"/>
              </a:ext>
            </a:extLst>
          </p:cNvPr>
          <p:cNvSpPr txBox="1"/>
          <p:nvPr/>
        </p:nvSpPr>
        <p:spPr>
          <a:xfrm>
            <a:off x="3049628" y="3616165"/>
            <a:ext cx="221810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Strengthen carbon sequestration</a:t>
            </a:r>
          </a:p>
        </p:txBody>
      </p:sp>
      <p:grpSp>
        <p:nvGrpSpPr>
          <p:cNvPr id="152" name="Groupe 178">
            <a:extLst>
              <a:ext uri="{FF2B5EF4-FFF2-40B4-BE49-F238E27FC236}">
                <a16:creationId xmlns:a16="http://schemas.microsoft.com/office/drawing/2014/main" id="{DB119B4A-2196-EEEC-46E6-EE3A97AA8C31}"/>
              </a:ext>
            </a:extLst>
          </p:cNvPr>
          <p:cNvGrpSpPr/>
          <p:nvPr/>
        </p:nvGrpSpPr>
        <p:grpSpPr>
          <a:xfrm>
            <a:off x="2769832" y="4129010"/>
            <a:ext cx="174625" cy="174625"/>
            <a:chOff x="2950804" y="2736455"/>
            <a:chExt cx="174625" cy="174625"/>
          </a:xfrm>
        </p:grpSpPr>
        <p:sp>
          <p:nvSpPr>
            <p:cNvPr id="153" name="Cercle : creux 179">
              <a:extLst>
                <a:ext uri="{FF2B5EF4-FFF2-40B4-BE49-F238E27FC236}">
                  <a16:creationId xmlns:a16="http://schemas.microsoft.com/office/drawing/2014/main" id="{4B66283D-9F86-C5EE-DEFE-4EAA74641DE1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4" name="Ellipse 180">
              <a:extLst>
                <a:ext uri="{FF2B5EF4-FFF2-40B4-BE49-F238E27FC236}">
                  <a16:creationId xmlns:a16="http://schemas.microsoft.com/office/drawing/2014/main" id="{44C2C314-1B04-EB99-11C0-884D0A1D7174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55" name="ZoneTexte 181">
            <a:extLst>
              <a:ext uri="{FF2B5EF4-FFF2-40B4-BE49-F238E27FC236}">
                <a16:creationId xmlns:a16="http://schemas.microsoft.com/office/drawing/2014/main" id="{F55C418D-3EA2-D03C-0CC8-58A78A3AF5C7}"/>
              </a:ext>
            </a:extLst>
          </p:cNvPr>
          <p:cNvSpPr txBox="1"/>
          <p:nvPr/>
        </p:nvSpPr>
        <p:spPr>
          <a:xfrm>
            <a:off x="483643" y="4100167"/>
            <a:ext cx="22181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Evolving our business portfolio in line with the Paris Agreement</a:t>
            </a:r>
          </a:p>
        </p:txBody>
      </p:sp>
      <p:grpSp>
        <p:nvGrpSpPr>
          <p:cNvPr id="156" name="Groupe 182">
            <a:extLst>
              <a:ext uri="{FF2B5EF4-FFF2-40B4-BE49-F238E27FC236}">
                <a16:creationId xmlns:a16="http://schemas.microsoft.com/office/drawing/2014/main" id="{47533266-244B-6EFB-D53C-5D96C1ED0F00}"/>
              </a:ext>
            </a:extLst>
          </p:cNvPr>
          <p:cNvGrpSpPr/>
          <p:nvPr/>
        </p:nvGrpSpPr>
        <p:grpSpPr>
          <a:xfrm>
            <a:off x="2769832" y="4628120"/>
            <a:ext cx="174625" cy="174625"/>
            <a:chOff x="2950804" y="2736455"/>
            <a:chExt cx="174625" cy="174625"/>
          </a:xfrm>
        </p:grpSpPr>
        <p:sp>
          <p:nvSpPr>
            <p:cNvPr id="157" name="Cercle : creux 183">
              <a:extLst>
                <a:ext uri="{FF2B5EF4-FFF2-40B4-BE49-F238E27FC236}">
                  <a16:creationId xmlns:a16="http://schemas.microsoft.com/office/drawing/2014/main" id="{E3C6581D-C4D3-B8AD-7DB9-CA5750DF682C}"/>
                </a:ext>
              </a:extLst>
            </p:cNvPr>
            <p:cNvSpPr/>
            <p:nvPr/>
          </p:nvSpPr>
          <p:spPr>
            <a:xfrm>
              <a:off x="2950804" y="2736455"/>
              <a:ext cx="174625" cy="174625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8" name="Ellipse 184">
              <a:extLst>
                <a:ext uri="{FF2B5EF4-FFF2-40B4-BE49-F238E27FC236}">
                  <a16:creationId xmlns:a16="http://schemas.microsoft.com/office/drawing/2014/main" id="{2E1D6297-7A2E-076E-F63C-444043FDF6DE}"/>
                </a:ext>
              </a:extLst>
            </p:cNvPr>
            <p:cNvSpPr/>
            <p:nvPr/>
          </p:nvSpPr>
          <p:spPr>
            <a:xfrm>
              <a:off x="2987716" y="2773367"/>
              <a:ext cx="100800" cy="100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59" name="ZoneTexte 185">
            <a:extLst>
              <a:ext uri="{FF2B5EF4-FFF2-40B4-BE49-F238E27FC236}">
                <a16:creationId xmlns:a16="http://schemas.microsoft.com/office/drawing/2014/main" id="{84E4F354-5247-CEF9-35B0-AE9D625A864B}"/>
              </a:ext>
            </a:extLst>
          </p:cNvPr>
          <p:cNvSpPr txBox="1"/>
          <p:nvPr/>
        </p:nvSpPr>
        <p:spPr>
          <a:xfrm>
            <a:off x="3049628" y="4605749"/>
            <a:ext cx="21048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Strengthen the resilience of territories and infrastructures</a:t>
            </a:r>
          </a:p>
        </p:txBody>
      </p:sp>
      <p:sp>
        <p:nvSpPr>
          <p:cNvPr id="160" name="ZoneTexte 187">
            <a:extLst>
              <a:ext uri="{FF2B5EF4-FFF2-40B4-BE49-F238E27FC236}">
                <a16:creationId xmlns:a16="http://schemas.microsoft.com/office/drawing/2014/main" id="{FA0FF87D-AB28-4F38-37D4-3CA0FAF9A09E}"/>
              </a:ext>
            </a:extLst>
          </p:cNvPr>
          <p:cNvSpPr txBox="1"/>
          <p:nvPr/>
        </p:nvSpPr>
        <p:spPr>
          <a:xfrm>
            <a:off x="5992774" y="1660470"/>
            <a:ext cx="3334464" cy="233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OUR COMMITMENTS IN VIDEO</a:t>
            </a:r>
          </a:p>
        </p:txBody>
      </p:sp>
      <p:sp>
        <p:nvSpPr>
          <p:cNvPr id="161" name="!!Freeform 9">
            <a:extLst>
              <a:ext uri="{FF2B5EF4-FFF2-40B4-BE49-F238E27FC236}">
                <a16:creationId xmlns:a16="http://schemas.microsoft.com/office/drawing/2014/main" id="{C4AA3B04-8A06-FFF3-CE54-3E4DBD68250B}"/>
              </a:ext>
            </a:extLst>
          </p:cNvPr>
          <p:cNvSpPr>
            <a:spLocks/>
          </p:cNvSpPr>
          <p:nvPr/>
        </p:nvSpPr>
        <p:spPr bwMode="auto">
          <a:xfrm rot="5400000">
            <a:off x="7590010" y="1410721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2" name="Image 5">
            <a:extLst>
              <a:ext uri="{FF2B5EF4-FFF2-40B4-BE49-F238E27FC236}">
                <a16:creationId xmlns:a16="http://schemas.microsoft.com/office/drawing/2014/main" id="{C2CF27A5-8469-B84B-7102-64F2D8AFCBBD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8441" y="4044422"/>
            <a:ext cx="2344646" cy="1318863"/>
          </a:xfrm>
          <a:prstGeom prst="rect">
            <a:avLst/>
          </a:prstGeom>
        </p:spPr>
      </p:pic>
      <p:grpSp>
        <p:nvGrpSpPr>
          <p:cNvPr id="163" name="Group 34">
            <a:extLst>
              <a:ext uri="{FF2B5EF4-FFF2-40B4-BE49-F238E27FC236}">
                <a16:creationId xmlns:a16="http://schemas.microsoft.com/office/drawing/2014/main" id="{55FD5C0A-27D0-99B6-ED56-57C9B1222E79}"/>
              </a:ext>
            </a:extLst>
          </p:cNvPr>
          <p:cNvGrpSpPr/>
          <p:nvPr/>
        </p:nvGrpSpPr>
        <p:grpSpPr>
          <a:xfrm>
            <a:off x="9196188" y="4263298"/>
            <a:ext cx="912072" cy="912072"/>
            <a:chOff x="5194300" y="3086100"/>
            <a:chExt cx="1346200" cy="1346200"/>
          </a:xfrm>
        </p:grpSpPr>
        <p:sp>
          <p:nvSpPr>
            <p:cNvPr id="164" name="Oval 35">
              <a:extLst>
                <a:ext uri="{FF2B5EF4-FFF2-40B4-BE49-F238E27FC236}">
                  <a16:creationId xmlns:a16="http://schemas.microsoft.com/office/drawing/2014/main" id="{E09993D9-465F-0B86-A27E-E22B962ECA6D}"/>
                </a:ext>
              </a:extLst>
            </p:cNvPr>
            <p:cNvSpPr/>
            <p:nvPr/>
          </p:nvSpPr>
          <p:spPr>
            <a:xfrm>
              <a:off x="5194300" y="3086100"/>
              <a:ext cx="1346200" cy="134620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  <p:sp>
          <p:nvSpPr>
            <p:cNvPr id="165" name="Freeform 5">
              <a:extLst>
                <a:ext uri="{FF2B5EF4-FFF2-40B4-BE49-F238E27FC236}">
                  <a16:creationId xmlns:a16="http://schemas.microsoft.com/office/drawing/2014/main" id="{26364F8C-AAA4-7A6D-D533-6AD58263A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3588" y="3514446"/>
              <a:ext cx="379065" cy="489508"/>
            </a:xfrm>
            <a:custGeom>
              <a:avLst/>
              <a:gdLst>
                <a:gd name="T0" fmla="*/ 26 w 177"/>
                <a:gd name="T1" fmla="*/ 196 h 199"/>
                <a:gd name="T2" fmla="*/ 166 w 177"/>
                <a:gd name="T3" fmla="*/ 115 h 199"/>
                <a:gd name="T4" fmla="*/ 177 w 177"/>
                <a:gd name="T5" fmla="*/ 100 h 199"/>
                <a:gd name="T6" fmla="*/ 166 w 177"/>
                <a:gd name="T7" fmla="*/ 85 h 199"/>
                <a:gd name="T8" fmla="*/ 26 w 177"/>
                <a:gd name="T9" fmla="*/ 4 h 199"/>
                <a:gd name="T10" fmla="*/ 16 w 177"/>
                <a:gd name="T11" fmla="*/ 0 h 199"/>
                <a:gd name="T12" fmla="*/ 0 w 177"/>
                <a:gd name="T13" fmla="*/ 19 h 199"/>
                <a:gd name="T14" fmla="*/ 0 w 177"/>
                <a:gd name="T15" fmla="*/ 181 h 199"/>
                <a:gd name="T16" fmla="*/ 16 w 177"/>
                <a:gd name="T17" fmla="*/ 199 h 199"/>
                <a:gd name="T18" fmla="*/ 26 w 177"/>
                <a:gd name="T19" fmla="*/ 19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199">
                  <a:moveTo>
                    <a:pt x="26" y="196"/>
                  </a:moveTo>
                  <a:cubicBezTo>
                    <a:pt x="166" y="115"/>
                    <a:pt x="166" y="115"/>
                    <a:pt x="166" y="115"/>
                  </a:cubicBezTo>
                  <a:cubicBezTo>
                    <a:pt x="173" y="111"/>
                    <a:pt x="177" y="106"/>
                    <a:pt x="177" y="100"/>
                  </a:cubicBezTo>
                  <a:cubicBezTo>
                    <a:pt x="177" y="94"/>
                    <a:pt x="173" y="88"/>
                    <a:pt x="166" y="8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3" y="1"/>
                    <a:pt x="19" y="0"/>
                    <a:pt x="16" y="0"/>
                  </a:cubicBezTo>
                  <a:cubicBezTo>
                    <a:pt x="6" y="0"/>
                    <a:pt x="0" y="8"/>
                    <a:pt x="0" y="19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92"/>
                    <a:pt x="6" y="199"/>
                    <a:pt x="16" y="199"/>
                  </a:cubicBezTo>
                  <a:cubicBezTo>
                    <a:pt x="19" y="199"/>
                    <a:pt x="23" y="198"/>
                    <a:pt x="26" y="1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/>
                <a:cs typeface="Segoe UI" panose="020B0502040204020203" pitchFamily="34" charset="0"/>
              </a:endParaRPr>
            </a:p>
          </p:txBody>
        </p:sp>
      </p:grpSp>
      <p:pic>
        <p:nvPicPr>
          <p:cNvPr id="166" name="Image 30">
            <a:hlinkClick r:id="rId4"/>
            <a:extLst>
              <a:ext uri="{FF2B5EF4-FFF2-40B4-BE49-F238E27FC236}">
                <a16:creationId xmlns:a16="http://schemas.microsoft.com/office/drawing/2014/main" id="{3A37395F-771C-0E74-7344-B228E442CA79}"/>
              </a:ext>
            </a:extLst>
          </p:cNvPr>
          <p:cNvPicPr>
            <a:picLocks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7654"/>
          <a:stretch/>
        </p:blipFill>
        <p:spPr>
          <a:xfrm>
            <a:off x="10502971" y="4782616"/>
            <a:ext cx="1206135" cy="814876"/>
          </a:xfrm>
          <a:prstGeom prst="rect">
            <a:avLst/>
          </a:prstGeom>
        </p:spPr>
      </p:pic>
      <p:sp>
        <p:nvSpPr>
          <p:cNvPr id="6" name="Espace réservé du pied de page 46">
            <a:extLst>
              <a:ext uri="{FF2B5EF4-FFF2-40B4-BE49-F238E27FC236}">
                <a16:creationId xmlns:a16="http://schemas.microsoft.com/office/drawing/2014/main" id="{212C2192-3546-197C-CCE6-2A9D2C0A8C7D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409238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D2BE1A2-B006-83A0-4DFC-A9AC9DC8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A local international player </a:t>
            </a:r>
            <a:endParaRPr lang="fr-FR" dirty="0"/>
          </a:p>
        </p:txBody>
      </p:sp>
      <p:sp>
        <p:nvSpPr>
          <p:cNvPr id="87" name="!!Rectangle 163">
            <a:extLst>
              <a:ext uri="{FF2B5EF4-FFF2-40B4-BE49-F238E27FC236}">
                <a16:creationId xmlns:a16="http://schemas.microsoft.com/office/drawing/2014/main" id="{1BA95818-118E-FDBB-A2BF-50C26D41EBC8}"/>
              </a:ext>
            </a:extLst>
          </p:cNvPr>
          <p:cNvSpPr/>
          <p:nvPr/>
        </p:nvSpPr>
        <p:spPr>
          <a:xfrm rot="10800000">
            <a:off x="-1" y="5305884"/>
            <a:ext cx="12191999" cy="739778"/>
          </a:xfrm>
          <a:prstGeom prst="rect">
            <a:avLst/>
          </a:prstGeom>
          <a:gradFill>
            <a:gsLst>
              <a:gs pos="0">
                <a:sysClr val="window" lastClr="FFFFFF">
                  <a:lumMod val="95000"/>
                  <a:alpha val="0"/>
                </a:sysClr>
              </a:gs>
              <a:gs pos="100000">
                <a:srgbClr val="5B6770">
                  <a:alpha val="2000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Espace réservé du pied de page 46">
            <a:extLst>
              <a:ext uri="{FF2B5EF4-FFF2-40B4-BE49-F238E27FC236}">
                <a16:creationId xmlns:a16="http://schemas.microsoft.com/office/drawing/2014/main" id="{212C2192-3546-197C-CCE6-2A9D2C0A8C7D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Markets &amp; Services</a:t>
            </a:r>
          </a:p>
        </p:txBody>
      </p:sp>
      <p:grpSp>
        <p:nvGrpSpPr>
          <p:cNvPr id="13" name="Groupe 605">
            <a:extLst>
              <a:ext uri="{FF2B5EF4-FFF2-40B4-BE49-F238E27FC236}">
                <a16:creationId xmlns:a16="http://schemas.microsoft.com/office/drawing/2014/main" id="{F3F504CD-C8CD-FEFE-AAC0-8AF889EE923F}"/>
              </a:ext>
            </a:extLst>
          </p:cNvPr>
          <p:cNvGrpSpPr/>
          <p:nvPr/>
        </p:nvGrpSpPr>
        <p:grpSpPr>
          <a:xfrm>
            <a:off x="943236" y="1281522"/>
            <a:ext cx="9841196" cy="4977607"/>
            <a:chOff x="943236" y="1281522"/>
            <a:chExt cx="9841196" cy="4977607"/>
          </a:xfrm>
        </p:grpSpPr>
        <p:grpSp>
          <p:nvGrpSpPr>
            <p:cNvPr id="14" name="Groupe 635">
              <a:extLst>
                <a:ext uri="{FF2B5EF4-FFF2-40B4-BE49-F238E27FC236}">
                  <a16:creationId xmlns:a16="http://schemas.microsoft.com/office/drawing/2014/main" id="{B64486A6-8ADD-7106-92C9-C412516E9C19}"/>
                </a:ext>
              </a:extLst>
            </p:cNvPr>
            <p:cNvGrpSpPr/>
            <p:nvPr/>
          </p:nvGrpSpPr>
          <p:grpSpPr>
            <a:xfrm>
              <a:off x="5209406" y="3492400"/>
              <a:ext cx="490550" cy="455712"/>
              <a:chOff x="6397947" y="2260969"/>
              <a:chExt cx="674933" cy="680228"/>
            </a:xfrm>
          </p:grpSpPr>
          <p:sp>
            <p:nvSpPr>
              <p:cNvPr id="722" name="Freeform 384">
                <a:extLst>
                  <a:ext uri="{FF2B5EF4-FFF2-40B4-BE49-F238E27FC236}">
                    <a16:creationId xmlns:a16="http://schemas.microsoft.com/office/drawing/2014/main" id="{21E16891-590F-80FC-29AD-A6D64C522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695" y="2260969"/>
                <a:ext cx="508185" cy="407607"/>
              </a:xfrm>
              <a:custGeom>
                <a:avLst/>
                <a:gdLst>
                  <a:gd name="T0" fmla="*/ 92 w 248"/>
                  <a:gd name="T1" fmla="*/ 198 h 198"/>
                  <a:gd name="T2" fmla="*/ 91 w 248"/>
                  <a:gd name="T3" fmla="*/ 170 h 198"/>
                  <a:gd name="T4" fmla="*/ 124 w 248"/>
                  <a:gd name="T5" fmla="*/ 148 h 198"/>
                  <a:gd name="T6" fmla="*/ 137 w 248"/>
                  <a:gd name="T7" fmla="*/ 144 h 198"/>
                  <a:gd name="T8" fmla="*/ 156 w 248"/>
                  <a:gd name="T9" fmla="*/ 140 h 198"/>
                  <a:gd name="T10" fmla="*/ 166 w 248"/>
                  <a:gd name="T11" fmla="*/ 128 h 198"/>
                  <a:gd name="T12" fmla="*/ 182 w 248"/>
                  <a:gd name="T13" fmla="*/ 123 h 198"/>
                  <a:gd name="T14" fmla="*/ 191 w 248"/>
                  <a:gd name="T15" fmla="*/ 117 h 198"/>
                  <a:gd name="T16" fmla="*/ 194 w 248"/>
                  <a:gd name="T17" fmla="*/ 104 h 198"/>
                  <a:gd name="T18" fmla="*/ 201 w 248"/>
                  <a:gd name="T19" fmla="*/ 99 h 198"/>
                  <a:gd name="T20" fmla="*/ 213 w 248"/>
                  <a:gd name="T21" fmla="*/ 91 h 198"/>
                  <a:gd name="T22" fmla="*/ 243 w 248"/>
                  <a:gd name="T23" fmla="*/ 90 h 198"/>
                  <a:gd name="T24" fmla="*/ 248 w 248"/>
                  <a:gd name="T25" fmla="*/ 82 h 198"/>
                  <a:gd name="T26" fmla="*/ 240 w 248"/>
                  <a:gd name="T27" fmla="*/ 68 h 198"/>
                  <a:gd name="T28" fmla="*/ 238 w 248"/>
                  <a:gd name="T29" fmla="*/ 49 h 198"/>
                  <a:gd name="T30" fmla="*/ 232 w 248"/>
                  <a:gd name="T31" fmla="*/ 27 h 198"/>
                  <a:gd name="T32" fmla="*/ 229 w 248"/>
                  <a:gd name="T33" fmla="*/ 21 h 198"/>
                  <a:gd name="T34" fmla="*/ 205 w 248"/>
                  <a:gd name="T35" fmla="*/ 15 h 198"/>
                  <a:gd name="T36" fmla="*/ 170 w 248"/>
                  <a:gd name="T37" fmla="*/ 12 h 198"/>
                  <a:gd name="T38" fmla="*/ 151 w 248"/>
                  <a:gd name="T39" fmla="*/ 3 h 198"/>
                  <a:gd name="T40" fmla="*/ 128 w 248"/>
                  <a:gd name="T41" fmla="*/ 45 h 198"/>
                  <a:gd name="T42" fmla="*/ 97 w 248"/>
                  <a:gd name="T43" fmla="*/ 60 h 198"/>
                  <a:gd name="T44" fmla="*/ 81 w 248"/>
                  <a:gd name="T45" fmla="*/ 78 h 198"/>
                  <a:gd name="T46" fmla="*/ 70 w 248"/>
                  <a:gd name="T47" fmla="*/ 97 h 198"/>
                  <a:gd name="T48" fmla="*/ 70 w 248"/>
                  <a:gd name="T49" fmla="*/ 129 h 198"/>
                  <a:gd name="T50" fmla="*/ 45 w 248"/>
                  <a:gd name="T51" fmla="*/ 162 h 198"/>
                  <a:gd name="T52" fmla="*/ 15 w 248"/>
                  <a:gd name="T53" fmla="*/ 183 h 198"/>
                  <a:gd name="T54" fmla="*/ 0 w 248"/>
                  <a:gd name="T55" fmla="*/ 190 h 198"/>
                  <a:gd name="T56" fmla="*/ 77 w 248"/>
                  <a:gd name="T57" fmla="*/ 190 h 198"/>
                  <a:gd name="T58" fmla="*/ 92 w 248"/>
                  <a:gd name="T5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198">
                    <a:moveTo>
                      <a:pt x="92" y="198"/>
                    </a:moveTo>
                    <a:cubicBezTo>
                      <a:pt x="91" y="185"/>
                      <a:pt x="91" y="171"/>
                      <a:pt x="91" y="170"/>
                    </a:cubicBezTo>
                    <a:cubicBezTo>
                      <a:pt x="92" y="167"/>
                      <a:pt x="119" y="151"/>
                      <a:pt x="124" y="148"/>
                    </a:cubicBezTo>
                    <a:cubicBezTo>
                      <a:pt x="129" y="146"/>
                      <a:pt x="137" y="150"/>
                      <a:pt x="137" y="144"/>
                    </a:cubicBezTo>
                    <a:cubicBezTo>
                      <a:pt x="137" y="139"/>
                      <a:pt x="149" y="142"/>
                      <a:pt x="156" y="140"/>
                    </a:cubicBezTo>
                    <a:cubicBezTo>
                      <a:pt x="162" y="139"/>
                      <a:pt x="166" y="134"/>
                      <a:pt x="166" y="128"/>
                    </a:cubicBezTo>
                    <a:cubicBezTo>
                      <a:pt x="166" y="122"/>
                      <a:pt x="176" y="124"/>
                      <a:pt x="182" y="123"/>
                    </a:cubicBezTo>
                    <a:cubicBezTo>
                      <a:pt x="188" y="122"/>
                      <a:pt x="187" y="117"/>
                      <a:pt x="191" y="117"/>
                    </a:cubicBezTo>
                    <a:cubicBezTo>
                      <a:pt x="195" y="117"/>
                      <a:pt x="193" y="111"/>
                      <a:pt x="194" y="104"/>
                    </a:cubicBezTo>
                    <a:cubicBezTo>
                      <a:pt x="195" y="97"/>
                      <a:pt x="195" y="99"/>
                      <a:pt x="201" y="99"/>
                    </a:cubicBezTo>
                    <a:cubicBezTo>
                      <a:pt x="207" y="99"/>
                      <a:pt x="213" y="95"/>
                      <a:pt x="213" y="91"/>
                    </a:cubicBezTo>
                    <a:cubicBezTo>
                      <a:pt x="213" y="87"/>
                      <a:pt x="239" y="90"/>
                      <a:pt x="243" y="90"/>
                    </a:cubicBezTo>
                    <a:cubicBezTo>
                      <a:pt x="247" y="90"/>
                      <a:pt x="248" y="85"/>
                      <a:pt x="248" y="82"/>
                    </a:cubicBezTo>
                    <a:cubicBezTo>
                      <a:pt x="247" y="78"/>
                      <a:pt x="244" y="68"/>
                      <a:pt x="240" y="68"/>
                    </a:cubicBezTo>
                    <a:cubicBezTo>
                      <a:pt x="236" y="67"/>
                      <a:pt x="238" y="57"/>
                      <a:pt x="238" y="49"/>
                    </a:cubicBezTo>
                    <a:cubicBezTo>
                      <a:pt x="238" y="41"/>
                      <a:pt x="237" y="33"/>
                      <a:pt x="232" y="27"/>
                    </a:cubicBezTo>
                    <a:cubicBezTo>
                      <a:pt x="231" y="26"/>
                      <a:pt x="230" y="24"/>
                      <a:pt x="229" y="21"/>
                    </a:cubicBezTo>
                    <a:cubicBezTo>
                      <a:pt x="222" y="21"/>
                      <a:pt x="213" y="16"/>
                      <a:pt x="205" y="15"/>
                    </a:cubicBezTo>
                    <a:cubicBezTo>
                      <a:pt x="194" y="15"/>
                      <a:pt x="178" y="21"/>
                      <a:pt x="170" y="12"/>
                    </a:cubicBezTo>
                    <a:cubicBezTo>
                      <a:pt x="162" y="3"/>
                      <a:pt x="156" y="0"/>
                      <a:pt x="151" y="3"/>
                    </a:cubicBezTo>
                    <a:cubicBezTo>
                      <a:pt x="145" y="6"/>
                      <a:pt x="134" y="36"/>
                      <a:pt x="128" y="45"/>
                    </a:cubicBezTo>
                    <a:cubicBezTo>
                      <a:pt x="122" y="54"/>
                      <a:pt x="105" y="60"/>
                      <a:pt x="97" y="60"/>
                    </a:cubicBezTo>
                    <a:cubicBezTo>
                      <a:pt x="88" y="60"/>
                      <a:pt x="88" y="72"/>
                      <a:pt x="81" y="78"/>
                    </a:cubicBezTo>
                    <a:cubicBezTo>
                      <a:pt x="75" y="83"/>
                      <a:pt x="77" y="91"/>
                      <a:pt x="70" y="97"/>
                    </a:cubicBezTo>
                    <a:cubicBezTo>
                      <a:pt x="62" y="103"/>
                      <a:pt x="66" y="122"/>
                      <a:pt x="70" y="129"/>
                    </a:cubicBezTo>
                    <a:cubicBezTo>
                      <a:pt x="74" y="135"/>
                      <a:pt x="56" y="156"/>
                      <a:pt x="45" y="162"/>
                    </a:cubicBezTo>
                    <a:cubicBezTo>
                      <a:pt x="35" y="169"/>
                      <a:pt x="31" y="180"/>
                      <a:pt x="15" y="183"/>
                    </a:cubicBezTo>
                    <a:cubicBezTo>
                      <a:pt x="9" y="184"/>
                      <a:pt x="4" y="187"/>
                      <a:pt x="0" y="190"/>
                    </a:cubicBezTo>
                    <a:cubicBezTo>
                      <a:pt x="77" y="190"/>
                      <a:pt x="77" y="190"/>
                      <a:pt x="77" y="190"/>
                    </a:cubicBezTo>
                    <a:cubicBezTo>
                      <a:pt x="93" y="190"/>
                      <a:pt x="89" y="194"/>
                      <a:pt x="92" y="198"/>
                    </a:cubicBez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3" name="Freeform 418">
                <a:extLst>
                  <a:ext uri="{FF2B5EF4-FFF2-40B4-BE49-F238E27FC236}">
                    <a16:creationId xmlns:a16="http://schemas.microsoft.com/office/drawing/2014/main" id="{DE0A9B9F-0C03-706C-5D7E-FB5B82BF1C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947" y="2652696"/>
                <a:ext cx="357318" cy="288501"/>
              </a:xfrm>
              <a:custGeom>
                <a:avLst/>
                <a:gdLst>
                  <a:gd name="T0" fmla="*/ 81 w 174"/>
                  <a:gd name="T1" fmla="*/ 108 h 141"/>
                  <a:gd name="T2" fmla="*/ 103 w 174"/>
                  <a:gd name="T3" fmla="*/ 93 h 141"/>
                  <a:gd name="T4" fmla="*/ 103 w 174"/>
                  <a:gd name="T5" fmla="*/ 38 h 141"/>
                  <a:gd name="T6" fmla="*/ 172 w 174"/>
                  <a:gd name="T7" fmla="*/ 38 h 141"/>
                  <a:gd name="T8" fmla="*/ 173 w 174"/>
                  <a:gd name="T9" fmla="*/ 8 h 141"/>
                  <a:gd name="T10" fmla="*/ 158 w 174"/>
                  <a:gd name="T11" fmla="*/ 0 h 141"/>
                  <a:gd name="T12" fmla="*/ 81 w 174"/>
                  <a:gd name="T13" fmla="*/ 0 h 141"/>
                  <a:gd name="T14" fmla="*/ 70 w 174"/>
                  <a:gd name="T15" fmla="*/ 19 h 141"/>
                  <a:gd name="T16" fmla="*/ 42 w 174"/>
                  <a:gd name="T17" fmla="*/ 57 h 141"/>
                  <a:gd name="T18" fmla="*/ 6 w 174"/>
                  <a:gd name="T19" fmla="*/ 121 h 141"/>
                  <a:gd name="T20" fmla="*/ 0 w 174"/>
                  <a:gd name="T21" fmla="*/ 141 h 141"/>
                  <a:gd name="T22" fmla="*/ 81 w 174"/>
                  <a:gd name="T23" fmla="*/ 141 h 141"/>
                  <a:gd name="T24" fmla="*/ 81 w 174"/>
                  <a:gd name="T25" fmla="*/ 10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" h="141">
                    <a:moveTo>
                      <a:pt x="81" y="108"/>
                    </a:moveTo>
                    <a:cubicBezTo>
                      <a:pt x="81" y="104"/>
                      <a:pt x="103" y="98"/>
                      <a:pt x="103" y="93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3" y="38"/>
                      <a:pt x="170" y="39"/>
                      <a:pt x="172" y="38"/>
                    </a:cubicBezTo>
                    <a:cubicBezTo>
                      <a:pt x="173" y="37"/>
                      <a:pt x="173" y="22"/>
                      <a:pt x="173" y="8"/>
                    </a:cubicBezTo>
                    <a:cubicBezTo>
                      <a:pt x="170" y="4"/>
                      <a:pt x="174" y="0"/>
                      <a:pt x="158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5" y="6"/>
                      <a:pt x="72" y="13"/>
                      <a:pt x="70" y="19"/>
                    </a:cubicBezTo>
                    <a:cubicBezTo>
                      <a:pt x="66" y="29"/>
                      <a:pt x="43" y="43"/>
                      <a:pt x="42" y="57"/>
                    </a:cubicBezTo>
                    <a:cubicBezTo>
                      <a:pt x="41" y="71"/>
                      <a:pt x="20" y="92"/>
                      <a:pt x="6" y="121"/>
                    </a:cubicBezTo>
                    <a:cubicBezTo>
                      <a:pt x="2" y="129"/>
                      <a:pt x="0" y="136"/>
                      <a:pt x="0" y="141"/>
                    </a:cubicBezTo>
                    <a:cubicBezTo>
                      <a:pt x="81" y="141"/>
                      <a:pt x="81" y="141"/>
                      <a:pt x="81" y="141"/>
                    </a:cubicBezTo>
                    <a:lnTo>
                      <a:pt x="81" y="10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e 5">
              <a:extLst>
                <a:ext uri="{FF2B5EF4-FFF2-40B4-BE49-F238E27FC236}">
                  <a16:creationId xmlns:a16="http://schemas.microsoft.com/office/drawing/2014/main" id="{754E5255-C75F-402E-C323-D0D0678F3E88}"/>
                </a:ext>
              </a:extLst>
            </p:cNvPr>
            <p:cNvGrpSpPr/>
            <p:nvPr/>
          </p:nvGrpSpPr>
          <p:grpSpPr>
            <a:xfrm>
              <a:off x="943236" y="1281522"/>
              <a:ext cx="9841196" cy="4977607"/>
              <a:chOff x="1175402" y="1312068"/>
              <a:chExt cx="9841196" cy="4977607"/>
            </a:xfrm>
          </p:grpSpPr>
          <p:grpSp>
            <p:nvGrpSpPr>
              <p:cNvPr id="16" name="Groupe 6">
                <a:extLst>
                  <a:ext uri="{FF2B5EF4-FFF2-40B4-BE49-F238E27FC236}">
                    <a16:creationId xmlns:a16="http://schemas.microsoft.com/office/drawing/2014/main" id="{A93D0D11-D4DD-D108-8E87-A1FD5AD7B37F}"/>
                  </a:ext>
                </a:extLst>
              </p:cNvPr>
              <p:cNvGrpSpPr/>
              <p:nvPr/>
            </p:nvGrpSpPr>
            <p:grpSpPr>
              <a:xfrm>
                <a:off x="4607203" y="1312068"/>
                <a:ext cx="6409395" cy="4229938"/>
                <a:chOff x="4607203" y="1312068"/>
                <a:chExt cx="6409395" cy="4229938"/>
              </a:xfrm>
            </p:grpSpPr>
            <p:sp>
              <p:nvSpPr>
                <p:cNvPr id="522" name="Freeform 5">
                  <a:extLst>
                    <a:ext uri="{FF2B5EF4-FFF2-40B4-BE49-F238E27FC236}">
                      <a16:creationId xmlns:a16="http://schemas.microsoft.com/office/drawing/2014/main" id="{CE0BF1B1-3DA9-DB95-9379-AE5847202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6">
                  <a:extLst>
                    <a:ext uri="{FF2B5EF4-FFF2-40B4-BE49-F238E27FC236}">
                      <a16:creationId xmlns:a16="http://schemas.microsoft.com/office/drawing/2014/main" id="{BC253754-647D-81B2-D87F-F700EEA79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7">
                  <a:extLst>
                    <a:ext uri="{FF2B5EF4-FFF2-40B4-BE49-F238E27FC236}">
                      <a16:creationId xmlns:a16="http://schemas.microsoft.com/office/drawing/2014/main" id="{673FADDD-6B8A-05C6-ED27-F6D0717F7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6923" y="4041060"/>
                  <a:ext cx="5608" cy="3738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2 w 3"/>
                    <a:gd name="T7" fmla="*/ 1 h 2"/>
                    <a:gd name="T8" fmla="*/ 3 w 3"/>
                    <a:gd name="T9" fmla="*/ 2 h 2"/>
                    <a:gd name="T10" fmla="*/ 2 w 3"/>
                    <a:gd name="T11" fmla="*/ 1 h 2"/>
                    <a:gd name="T12" fmla="*/ 1 w 3"/>
                    <a:gd name="T13" fmla="*/ 0 h 2"/>
                    <a:gd name="T14" fmla="*/ 0 w 3"/>
                    <a:gd name="T15" fmla="*/ 0 h 2"/>
                    <a:gd name="T16" fmla="*/ 0 w 3"/>
                    <a:gd name="T17" fmla="*/ 0 h 2"/>
                    <a:gd name="T18" fmla="*/ 0 w 3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8">
                  <a:extLst>
                    <a:ext uri="{FF2B5EF4-FFF2-40B4-BE49-F238E27FC236}">
                      <a16:creationId xmlns:a16="http://schemas.microsoft.com/office/drawing/2014/main" id="{85D64480-D633-AE10-1A80-B91F9F4E0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072" y="4044799"/>
                  <a:ext cx="5608" cy="1869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1 h 1"/>
                    <a:gd name="T4" fmla="*/ 3 w 3"/>
                    <a:gd name="T5" fmla="*/ 1 h 1"/>
                    <a:gd name="T6" fmla="*/ 2 w 3"/>
                    <a:gd name="T7" fmla="*/ 0 h 1"/>
                    <a:gd name="T8" fmla="*/ 1 w 3"/>
                    <a:gd name="T9" fmla="*/ 0 h 1"/>
                    <a:gd name="T10" fmla="*/ 0 w 3"/>
                    <a:gd name="T11" fmla="*/ 0 h 1"/>
                    <a:gd name="T12" fmla="*/ 0 w 3"/>
                    <a:gd name="T13" fmla="*/ 0 h 1"/>
                    <a:gd name="T14" fmla="*/ 0 w 3"/>
                    <a:gd name="T15" fmla="*/ 0 h 1"/>
                    <a:gd name="T16" fmla="*/ 1 w 3"/>
                    <a:gd name="T17" fmla="*/ 0 h 1"/>
                    <a:gd name="T18" fmla="*/ 1 w 3"/>
                    <a:gd name="T19" fmla="*/ 1 h 1"/>
                    <a:gd name="T20" fmla="*/ 2 w 3"/>
                    <a:gd name="T21" fmla="*/ 1 h 1"/>
                    <a:gd name="T22" fmla="*/ 2 w 3"/>
                    <a:gd name="T23" fmla="*/ 1 h 1"/>
                    <a:gd name="T24" fmla="*/ 2 w 3"/>
                    <a:gd name="T2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9">
                  <a:extLst>
                    <a:ext uri="{FF2B5EF4-FFF2-40B4-BE49-F238E27FC236}">
                      <a16:creationId xmlns:a16="http://schemas.microsoft.com/office/drawing/2014/main" id="{CAA3B105-468F-10E0-3633-E4647BA0B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4799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0 w 1"/>
                    <a:gd name="T11" fmla="*/ 1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10">
                  <a:extLst>
                    <a:ext uri="{FF2B5EF4-FFF2-40B4-BE49-F238E27FC236}">
                      <a16:creationId xmlns:a16="http://schemas.microsoft.com/office/drawing/2014/main" id="{8F2F2334-C5B9-DB20-E6F0-9D2674C89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6668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  <a:gd name="T8" fmla="*/ 0 w 1"/>
                    <a:gd name="T9" fmla="*/ 1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11">
                  <a:extLst>
                    <a:ext uri="{FF2B5EF4-FFF2-40B4-BE49-F238E27FC236}">
                      <a16:creationId xmlns:a16="http://schemas.microsoft.com/office/drawing/2014/main" id="{DD328216-25B0-ABDB-59AD-C5789C7359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203" y="4039191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0 w 1"/>
                    <a:gd name="T7" fmla="*/ 1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12">
                  <a:extLst>
                    <a:ext uri="{FF2B5EF4-FFF2-40B4-BE49-F238E27FC236}">
                      <a16:creationId xmlns:a16="http://schemas.microsoft.com/office/drawing/2014/main" id="{9384E819-379E-F440-015B-0F16311C3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026" y="404292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1 h 1"/>
                    <a:gd name="T12" fmla="*/ 1 w 1"/>
                    <a:gd name="T13" fmla="*/ 1 h 1"/>
                    <a:gd name="T14" fmla="*/ 1 w 1"/>
                    <a:gd name="T15" fmla="*/ 1 h 1"/>
                    <a:gd name="T16" fmla="*/ 1 w 1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13">
                  <a:extLst>
                    <a:ext uri="{FF2B5EF4-FFF2-40B4-BE49-F238E27FC236}">
                      <a16:creationId xmlns:a16="http://schemas.microsoft.com/office/drawing/2014/main" id="{E0478755-FEF8-DCD1-4D1B-4162EF80E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4878" y="3044791"/>
                  <a:ext cx="198132" cy="106543"/>
                </a:xfrm>
                <a:custGeom>
                  <a:avLst/>
                  <a:gdLst>
                    <a:gd name="T0" fmla="*/ 83 w 106"/>
                    <a:gd name="T1" fmla="*/ 47 h 57"/>
                    <a:gd name="T2" fmla="*/ 68 w 106"/>
                    <a:gd name="T3" fmla="*/ 57 h 57"/>
                    <a:gd name="T4" fmla="*/ 59 w 106"/>
                    <a:gd name="T5" fmla="*/ 53 h 57"/>
                    <a:gd name="T6" fmla="*/ 45 w 106"/>
                    <a:gd name="T7" fmla="*/ 49 h 57"/>
                    <a:gd name="T8" fmla="*/ 42 w 106"/>
                    <a:gd name="T9" fmla="*/ 49 h 57"/>
                    <a:gd name="T10" fmla="*/ 37 w 106"/>
                    <a:gd name="T11" fmla="*/ 45 h 57"/>
                    <a:gd name="T12" fmla="*/ 31 w 106"/>
                    <a:gd name="T13" fmla="*/ 45 h 57"/>
                    <a:gd name="T14" fmla="*/ 25 w 106"/>
                    <a:gd name="T15" fmla="*/ 49 h 57"/>
                    <a:gd name="T16" fmla="*/ 12 w 106"/>
                    <a:gd name="T17" fmla="*/ 49 h 57"/>
                    <a:gd name="T18" fmla="*/ 3 w 106"/>
                    <a:gd name="T19" fmla="*/ 49 h 57"/>
                    <a:gd name="T20" fmla="*/ 0 w 106"/>
                    <a:gd name="T21" fmla="*/ 41 h 57"/>
                    <a:gd name="T22" fmla="*/ 4 w 106"/>
                    <a:gd name="T23" fmla="*/ 38 h 57"/>
                    <a:gd name="T24" fmla="*/ 16 w 106"/>
                    <a:gd name="T25" fmla="*/ 38 h 57"/>
                    <a:gd name="T26" fmla="*/ 31 w 106"/>
                    <a:gd name="T27" fmla="*/ 36 h 57"/>
                    <a:gd name="T28" fmla="*/ 39 w 106"/>
                    <a:gd name="T29" fmla="*/ 30 h 57"/>
                    <a:gd name="T30" fmla="*/ 50 w 106"/>
                    <a:gd name="T31" fmla="*/ 32 h 57"/>
                    <a:gd name="T32" fmla="*/ 54 w 106"/>
                    <a:gd name="T33" fmla="*/ 26 h 57"/>
                    <a:gd name="T34" fmla="*/ 51 w 106"/>
                    <a:gd name="T35" fmla="*/ 16 h 57"/>
                    <a:gd name="T36" fmla="*/ 60 w 106"/>
                    <a:gd name="T37" fmla="*/ 10 h 57"/>
                    <a:gd name="T38" fmla="*/ 63 w 106"/>
                    <a:gd name="T39" fmla="*/ 4 h 57"/>
                    <a:gd name="T40" fmla="*/ 81 w 106"/>
                    <a:gd name="T41" fmla="*/ 0 h 57"/>
                    <a:gd name="T42" fmla="*/ 95 w 106"/>
                    <a:gd name="T43" fmla="*/ 6 h 57"/>
                    <a:gd name="T44" fmla="*/ 98 w 106"/>
                    <a:gd name="T45" fmla="*/ 16 h 57"/>
                    <a:gd name="T46" fmla="*/ 104 w 106"/>
                    <a:gd name="T47" fmla="*/ 16 h 57"/>
                    <a:gd name="T48" fmla="*/ 106 w 106"/>
                    <a:gd name="T49" fmla="*/ 26 h 57"/>
                    <a:gd name="T50" fmla="*/ 99 w 106"/>
                    <a:gd name="T51" fmla="*/ 30 h 57"/>
                    <a:gd name="T52" fmla="*/ 99 w 106"/>
                    <a:gd name="T53" fmla="*/ 40 h 57"/>
                    <a:gd name="T54" fmla="*/ 97 w 106"/>
                    <a:gd name="T55" fmla="*/ 45 h 57"/>
                    <a:gd name="T56" fmla="*/ 83 w 106"/>
                    <a:gd name="T57" fmla="*/ 4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57">
                      <a:moveTo>
                        <a:pt x="83" y="47"/>
                      </a:moveTo>
                      <a:lnTo>
                        <a:pt x="68" y="57"/>
                      </a:lnTo>
                      <a:lnTo>
                        <a:pt x="59" y="53"/>
                      </a:lnTo>
                      <a:lnTo>
                        <a:pt x="45" y="49"/>
                      </a:lnTo>
                      <a:lnTo>
                        <a:pt x="42" y="49"/>
                      </a:lnTo>
                      <a:lnTo>
                        <a:pt x="37" y="45"/>
                      </a:lnTo>
                      <a:lnTo>
                        <a:pt x="31" y="45"/>
                      </a:lnTo>
                      <a:lnTo>
                        <a:pt x="25" y="49"/>
                      </a:lnTo>
                      <a:lnTo>
                        <a:pt x="12" y="49"/>
                      </a:lnTo>
                      <a:lnTo>
                        <a:pt x="3" y="49"/>
                      </a:lnTo>
                      <a:lnTo>
                        <a:pt x="0" y="41"/>
                      </a:lnTo>
                      <a:lnTo>
                        <a:pt x="4" y="38"/>
                      </a:lnTo>
                      <a:lnTo>
                        <a:pt x="16" y="38"/>
                      </a:lnTo>
                      <a:lnTo>
                        <a:pt x="31" y="36"/>
                      </a:lnTo>
                      <a:lnTo>
                        <a:pt x="39" y="30"/>
                      </a:lnTo>
                      <a:lnTo>
                        <a:pt x="50" y="32"/>
                      </a:lnTo>
                      <a:lnTo>
                        <a:pt x="54" y="26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63" y="4"/>
                      </a:lnTo>
                      <a:lnTo>
                        <a:pt x="81" y="0"/>
                      </a:lnTo>
                      <a:lnTo>
                        <a:pt x="95" y="6"/>
                      </a:lnTo>
                      <a:lnTo>
                        <a:pt x="98" y="16"/>
                      </a:lnTo>
                      <a:lnTo>
                        <a:pt x="104" y="16"/>
                      </a:lnTo>
                      <a:lnTo>
                        <a:pt x="106" y="26"/>
                      </a:lnTo>
                      <a:lnTo>
                        <a:pt x="99" y="30"/>
                      </a:lnTo>
                      <a:lnTo>
                        <a:pt x="99" y="40"/>
                      </a:lnTo>
                      <a:lnTo>
                        <a:pt x="97" y="45"/>
                      </a:lnTo>
                      <a:lnTo>
                        <a:pt x="83" y="4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14">
                  <a:extLst>
                    <a:ext uri="{FF2B5EF4-FFF2-40B4-BE49-F238E27FC236}">
                      <a16:creationId xmlns:a16="http://schemas.microsoft.com/office/drawing/2014/main" id="{0A24A8B9-D53F-FA0A-EE80-515220942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0487" y="3020492"/>
                  <a:ext cx="142057" cy="61683"/>
                </a:xfrm>
                <a:custGeom>
                  <a:avLst/>
                  <a:gdLst>
                    <a:gd name="T0" fmla="*/ 76 w 76"/>
                    <a:gd name="T1" fmla="*/ 10 h 33"/>
                    <a:gd name="T2" fmla="*/ 67 w 76"/>
                    <a:gd name="T3" fmla="*/ 2 h 33"/>
                    <a:gd name="T4" fmla="*/ 37 w 76"/>
                    <a:gd name="T5" fmla="*/ 6 h 33"/>
                    <a:gd name="T6" fmla="*/ 26 w 76"/>
                    <a:gd name="T7" fmla="*/ 0 h 33"/>
                    <a:gd name="T8" fmla="*/ 24 w 76"/>
                    <a:gd name="T9" fmla="*/ 8 h 33"/>
                    <a:gd name="T10" fmla="*/ 14 w 76"/>
                    <a:gd name="T11" fmla="*/ 10 h 33"/>
                    <a:gd name="T12" fmla="*/ 10 w 76"/>
                    <a:gd name="T13" fmla="*/ 16 h 33"/>
                    <a:gd name="T14" fmla="*/ 2 w 76"/>
                    <a:gd name="T15" fmla="*/ 23 h 33"/>
                    <a:gd name="T16" fmla="*/ 0 w 76"/>
                    <a:gd name="T17" fmla="*/ 29 h 33"/>
                    <a:gd name="T18" fmla="*/ 8 w 76"/>
                    <a:gd name="T19" fmla="*/ 31 h 33"/>
                    <a:gd name="T20" fmla="*/ 12 w 76"/>
                    <a:gd name="T21" fmla="*/ 33 h 33"/>
                    <a:gd name="T22" fmla="*/ 26 w 76"/>
                    <a:gd name="T23" fmla="*/ 33 h 33"/>
                    <a:gd name="T24" fmla="*/ 36 w 76"/>
                    <a:gd name="T25" fmla="*/ 30 h 33"/>
                    <a:gd name="T26" fmla="*/ 43 w 76"/>
                    <a:gd name="T27" fmla="*/ 22 h 33"/>
                    <a:gd name="T28" fmla="*/ 60 w 76"/>
                    <a:gd name="T29" fmla="*/ 20 h 33"/>
                    <a:gd name="T30" fmla="*/ 66 w 76"/>
                    <a:gd name="T31" fmla="*/ 24 h 33"/>
                    <a:gd name="T32" fmla="*/ 72 w 76"/>
                    <a:gd name="T33" fmla="*/ 21 h 33"/>
                    <a:gd name="T34" fmla="*/ 76 w 76"/>
                    <a:gd name="T35" fmla="*/ 10 h 33"/>
                    <a:gd name="T36" fmla="*/ 76 w 76"/>
                    <a:gd name="T37" fmla="*/ 10 h 33"/>
                    <a:gd name="T38" fmla="*/ 76 w 76"/>
                    <a:gd name="T3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6" h="33">
                      <a:moveTo>
                        <a:pt x="76" y="10"/>
                      </a:moveTo>
                      <a:lnTo>
                        <a:pt x="67" y="2"/>
                      </a:lnTo>
                      <a:lnTo>
                        <a:pt x="37" y="6"/>
                      </a:lnTo>
                      <a:lnTo>
                        <a:pt x="26" y="0"/>
                      </a:lnTo>
                      <a:lnTo>
                        <a:pt x="24" y="8"/>
                      </a:lnTo>
                      <a:lnTo>
                        <a:pt x="14" y="10"/>
                      </a:lnTo>
                      <a:lnTo>
                        <a:pt x="10" y="16"/>
                      </a:lnTo>
                      <a:lnTo>
                        <a:pt x="2" y="23"/>
                      </a:ln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2" y="33"/>
                      </a:lnTo>
                      <a:lnTo>
                        <a:pt x="26" y="33"/>
                      </a:lnTo>
                      <a:lnTo>
                        <a:pt x="36" y="30"/>
                      </a:lnTo>
                      <a:lnTo>
                        <a:pt x="43" y="22"/>
                      </a:lnTo>
                      <a:lnTo>
                        <a:pt x="60" y="20"/>
                      </a:lnTo>
                      <a:lnTo>
                        <a:pt x="66" y="24"/>
                      </a:lnTo>
                      <a:lnTo>
                        <a:pt x="72" y="21"/>
                      </a:lnTo>
                      <a:lnTo>
                        <a:pt x="76" y="10"/>
                      </a:lnTo>
                      <a:lnTo>
                        <a:pt x="76" y="10"/>
                      </a:lnTo>
                      <a:lnTo>
                        <a:pt x="76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15">
                  <a:extLst>
                    <a:ext uri="{FF2B5EF4-FFF2-40B4-BE49-F238E27FC236}">
                      <a16:creationId xmlns:a16="http://schemas.microsoft.com/office/drawing/2014/main" id="{CD83DDC8-0510-BA8F-6BBD-06E3FF194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0" y="3134511"/>
                  <a:ext cx="145796" cy="160749"/>
                </a:xfrm>
                <a:custGeom>
                  <a:avLst/>
                  <a:gdLst>
                    <a:gd name="T0" fmla="*/ 67 w 78"/>
                    <a:gd name="T1" fmla="*/ 86 h 86"/>
                    <a:gd name="T2" fmla="*/ 57 w 78"/>
                    <a:gd name="T3" fmla="*/ 82 h 86"/>
                    <a:gd name="T4" fmla="*/ 54 w 78"/>
                    <a:gd name="T5" fmla="*/ 74 h 86"/>
                    <a:gd name="T6" fmla="*/ 42 w 78"/>
                    <a:gd name="T7" fmla="*/ 68 h 86"/>
                    <a:gd name="T8" fmla="*/ 30 w 78"/>
                    <a:gd name="T9" fmla="*/ 61 h 86"/>
                    <a:gd name="T10" fmla="*/ 24 w 78"/>
                    <a:gd name="T11" fmla="*/ 53 h 86"/>
                    <a:gd name="T12" fmla="*/ 21 w 78"/>
                    <a:gd name="T13" fmla="*/ 45 h 86"/>
                    <a:gd name="T14" fmla="*/ 18 w 78"/>
                    <a:gd name="T15" fmla="*/ 41 h 86"/>
                    <a:gd name="T16" fmla="*/ 13 w 78"/>
                    <a:gd name="T17" fmla="*/ 33 h 86"/>
                    <a:gd name="T18" fmla="*/ 7 w 78"/>
                    <a:gd name="T19" fmla="*/ 36 h 86"/>
                    <a:gd name="T20" fmla="*/ 6 w 78"/>
                    <a:gd name="T21" fmla="*/ 41 h 86"/>
                    <a:gd name="T22" fmla="*/ 0 w 78"/>
                    <a:gd name="T23" fmla="*/ 33 h 86"/>
                    <a:gd name="T24" fmla="*/ 4 w 78"/>
                    <a:gd name="T25" fmla="*/ 24 h 86"/>
                    <a:gd name="T26" fmla="*/ 4 w 78"/>
                    <a:gd name="T27" fmla="*/ 21 h 86"/>
                    <a:gd name="T28" fmla="*/ 28 w 78"/>
                    <a:gd name="T29" fmla="*/ 21 h 86"/>
                    <a:gd name="T30" fmla="*/ 34 w 78"/>
                    <a:gd name="T31" fmla="*/ 10 h 86"/>
                    <a:gd name="T32" fmla="*/ 34 w 78"/>
                    <a:gd name="T33" fmla="*/ 4 h 86"/>
                    <a:gd name="T34" fmla="*/ 40 w 78"/>
                    <a:gd name="T35" fmla="*/ 0 h 86"/>
                    <a:gd name="T36" fmla="*/ 48 w 78"/>
                    <a:gd name="T37" fmla="*/ 4 h 86"/>
                    <a:gd name="T38" fmla="*/ 53 w 78"/>
                    <a:gd name="T39" fmla="*/ 16 h 86"/>
                    <a:gd name="T40" fmla="*/ 75 w 78"/>
                    <a:gd name="T41" fmla="*/ 19 h 86"/>
                    <a:gd name="T42" fmla="*/ 78 w 78"/>
                    <a:gd name="T43" fmla="*/ 33 h 86"/>
                    <a:gd name="T44" fmla="*/ 61 w 78"/>
                    <a:gd name="T45" fmla="*/ 35 h 86"/>
                    <a:gd name="T46" fmla="*/ 50 w 78"/>
                    <a:gd name="T47" fmla="*/ 27 h 86"/>
                    <a:gd name="T48" fmla="*/ 44 w 78"/>
                    <a:gd name="T49" fmla="*/ 30 h 86"/>
                    <a:gd name="T50" fmla="*/ 42 w 78"/>
                    <a:gd name="T51" fmla="*/ 36 h 86"/>
                    <a:gd name="T52" fmla="*/ 36 w 78"/>
                    <a:gd name="T53" fmla="*/ 36 h 86"/>
                    <a:gd name="T54" fmla="*/ 33 w 78"/>
                    <a:gd name="T55" fmla="*/ 38 h 86"/>
                    <a:gd name="T56" fmla="*/ 36 w 78"/>
                    <a:gd name="T57" fmla="*/ 51 h 86"/>
                    <a:gd name="T58" fmla="*/ 46 w 78"/>
                    <a:gd name="T59" fmla="*/ 61 h 86"/>
                    <a:gd name="T60" fmla="*/ 59 w 78"/>
                    <a:gd name="T61" fmla="*/ 72 h 86"/>
                    <a:gd name="T62" fmla="*/ 61 w 78"/>
                    <a:gd name="T63" fmla="*/ 78 h 86"/>
                    <a:gd name="T64" fmla="*/ 67 w 78"/>
                    <a:gd name="T65" fmla="*/ 82 h 86"/>
                    <a:gd name="T66" fmla="*/ 67 w 78"/>
                    <a:gd name="T67" fmla="*/ 86 h 86"/>
                    <a:gd name="T68" fmla="*/ 67 w 78"/>
                    <a:gd name="T69" fmla="*/ 86 h 86"/>
                    <a:gd name="T70" fmla="*/ 67 w 78"/>
                    <a:gd name="T71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8" h="86">
                      <a:moveTo>
                        <a:pt x="67" y="86"/>
                      </a:moveTo>
                      <a:lnTo>
                        <a:pt x="57" y="82"/>
                      </a:lnTo>
                      <a:lnTo>
                        <a:pt x="54" y="74"/>
                      </a:lnTo>
                      <a:lnTo>
                        <a:pt x="42" y="68"/>
                      </a:lnTo>
                      <a:lnTo>
                        <a:pt x="30" y="61"/>
                      </a:lnTo>
                      <a:lnTo>
                        <a:pt x="24" y="53"/>
                      </a:lnTo>
                      <a:lnTo>
                        <a:pt x="21" y="45"/>
                      </a:lnTo>
                      <a:lnTo>
                        <a:pt x="18" y="41"/>
                      </a:lnTo>
                      <a:lnTo>
                        <a:pt x="13" y="33"/>
                      </a:lnTo>
                      <a:lnTo>
                        <a:pt x="7" y="36"/>
                      </a:lnTo>
                      <a:lnTo>
                        <a:pt x="6" y="41"/>
                      </a:lnTo>
                      <a:lnTo>
                        <a:pt x="0" y="33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28" y="21"/>
                      </a:lnTo>
                      <a:lnTo>
                        <a:pt x="34" y="10"/>
                      </a:lnTo>
                      <a:lnTo>
                        <a:pt x="34" y="4"/>
                      </a:lnTo>
                      <a:lnTo>
                        <a:pt x="40" y="0"/>
                      </a:lnTo>
                      <a:lnTo>
                        <a:pt x="48" y="4"/>
                      </a:lnTo>
                      <a:lnTo>
                        <a:pt x="53" y="16"/>
                      </a:lnTo>
                      <a:lnTo>
                        <a:pt x="75" y="19"/>
                      </a:lnTo>
                      <a:lnTo>
                        <a:pt x="78" y="33"/>
                      </a:lnTo>
                      <a:lnTo>
                        <a:pt x="61" y="35"/>
                      </a:lnTo>
                      <a:lnTo>
                        <a:pt x="50" y="27"/>
                      </a:lnTo>
                      <a:lnTo>
                        <a:pt x="44" y="30"/>
                      </a:lnTo>
                      <a:lnTo>
                        <a:pt x="42" y="36"/>
                      </a:lnTo>
                      <a:lnTo>
                        <a:pt x="36" y="36"/>
                      </a:lnTo>
                      <a:lnTo>
                        <a:pt x="33" y="38"/>
                      </a:lnTo>
                      <a:lnTo>
                        <a:pt x="36" y="51"/>
                      </a:lnTo>
                      <a:lnTo>
                        <a:pt x="46" y="61"/>
                      </a:lnTo>
                      <a:lnTo>
                        <a:pt x="59" y="72"/>
                      </a:lnTo>
                      <a:lnTo>
                        <a:pt x="61" y="78"/>
                      </a:lnTo>
                      <a:lnTo>
                        <a:pt x="67" y="82"/>
                      </a:lnTo>
                      <a:lnTo>
                        <a:pt x="67" y="86"/>
                      </a:lnTo>
                      <a:lnTo>
                        <a:pt x="67" y="86"/>
                      </a:lnTo>
                      <a:lnTo>
                        <a:pt x="67" y="8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16">
                  <a:extLst>
                    <a:ext uri="{FF2B5EF4-FFF2-40B4-BE49-F238E27FC236}">
                      <a16:creationId xmlns:a16="http://schemas.microsoft.com/office/drawing/2014/main" id="{697E1316-DFF4-774F-3119-4AC5EA8073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1712" y="1349451"/>
                  <a:ext cx="65421" cy="44860"/>
                </a:xfrm>
                <a:custGeom>
                  <a:avLst/>
                  <a:gdLst>
                    <a:gd name="T0" fmla="*/ 5 w 35"/>
                    <a:gd name="T1" fmla="*/ 9 h 24"/>
                    <a:gd name="T2" fmla="*/ 6 w 35"/>
                    <a:gd name="T3" fmla="*/ 12 h 24"/>
                    <a:gd name="T4" fmla="*/ 0 w 35"/>
                    <a:gd name="T5" fmla="*/ 18 h 24"/>
                    <a:gd name="T6" fmla="*/ 6 w 35"/>
                    <a:gd name="T7" fmla="*/ 19 h 24"/>
                    <a:gd name="T8" fmla="*/ 10 w 35"/>
                    <a:gd name="T9" fmla="*/ 24 h 24"/>
                    <a:gd name="T10" fmla="*/ 14 w 35"/>
                    <a:gd name="T11" fmla="*/ 24 h 24"/>
                    <a:gd name="T12" fmla="*/ 20 w 35"/>
                    <a:gd name="T13" fmla="*/ 19 h 24"/>
                    <a:gd name="T14" fmla="*/ 21 w 35"/>
                    <a:gd name="T15" fmla="*/ 16 h 24"/>
                    <a:gd name="T16" fmla="*/ 35 w 35"/>
                    <a:gd name="T17" fmla="*/ 16 h 24"/>
                    <a:gd name="T18" fmla="*/ 35 w 35"/>
                    <a:gd name="T19" fmla="*/ 13 h 24"/>
                    <a:gd name="T20" fmla="*/ 30 w 35"/>
                    <a:gd name="T21" fmla="*/ 7 h 24"/>
                    <a:gd name="T22" fmla="*/ 34 w 35"/>
                    <a:gd name="T23" fmla="*/ 4 h 24"/>
                    <a:gd name="T24" fmla="*/ 31 w 35"/>
                    <a:gd name="T25" fmla="*/ 0 h 24"/>
                    <a:gd name="T26" fmla="*/ 22 w 35"/>
                    <a:gd name="T27" fmla="*/ 0 h 24"/>
                    <a:gd name="T28" fmla="*/ 20 w 35"/>
                    <a:gd name="T29" fmla="*/ 5 h 24"/>
                    <a:gd name="T30" fmla="*/ 11 w 35"/>
                    <a:gd name="T31" fmla="*/ 6 h 24"/>
                    <a:gd name="T32" fmla="*/ 5 w 35"/>
                    <a:gd name="T33" fmla="*/ 9 h 24"/>
                    <a:gd name="T34" fmla="*/ 5 w 35"/>
                    <a:gd name="T35" fmla="*/ 9 h 24"/>
                    <a:gd name="T36" fmla="*/ 5 w 35"/>
                    <a:gd name="T37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24">
                      <a:moveTo>
                        <a:pt x="5" y="9"/>
                      </a:move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1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20" y="19"/>
                      </a:lnTo>
                      <a:lnTo>
                        <a:pt x="21" y="16"/>
                      </a:lnTo>
                      <a:lnTo>
                        <a:pt x="35" y="16"/>
                      </a:lnTo>
                      <a:lnTo>
                        <a:pt x="35" y="13"/>
                      </a:lnTo>
                      <a:lnTo>
                        <a:pt x="30" y="7"/>
                      </a:lnTo>
                      <a:lnTo>
                        <a:pt x="34" y="4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20" y="5"/>
                      </a:lnTo>
                      <a:lnTo>
                        <a:pt x="11" y="6"/>
                      </a:lnTo>
                      <a:lnTo>
                        <a:pt x="5" y="9"/>
                      </a:lnTo>
                      <a:lnTo>
                        <a:pt x="5" y="9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 17">
                  <a:extLst>
                    <a:ext uri="{FF2B5EF4-FFF2-40B4-BE49-F238E27FC236}">
                      <a16:creationId xmlns:a16="http://schemas.microsoft.com/office/drawing/2014/main" id="{6A5CC4EB-0C1D-BB14-5150-6768FE8B7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7599" y="1388704"/>
                  <a:ext cx="71029" cy="28038"/>
                </a:xfrm>
                <a:custGeom>
                  <a:avLst/>
                  <a:gdLst>
                    <a:gd name="T0" fmla="*/ 29 w 38"/>
                    <a:gd name="T1" fmla="*/ 15 h 15"/>
                    <a:gd name="T2" fmla="*/ 32 w 38"/>
                    <a:gd name="T3" fmla="*/ 12 h 15"/>
                    <a:gd name="T4" fmla="*/ 26 w 38"/>
                    <a:gd name="T5" fmla="*/ 9 h 15"/>
                    <a:gd name="T6" fmla="*/ 26 w 38"/>
                    <a:gd name="T7" fmla="*/ 6 h 15"/>
                    <a:gd name="T8" fmla="*/ 38 w 38"/>
                    <a:gd name="T9" fmla="*/ 6 h 15"/>
                    <a:gd name="T10" fmla="*/ 38 w 38"/>
                    <a:gd name="T11" fmla="*/ 0 h 15"/>
                    <a:gd name="T12" fmla="*/ 32 w 38"/>
                    <a:gd name="T13" fmla="*/ 0 h 15"/>
                    <a:gd name="T14" fmla="*/ 26 w 38"/>
                    <a:gd name="T15" fmla="*/ 1 h 15"/>
                    <a:gd name="T16" fmla="*/ 6 w 38"/>
                    <a:gd name="T17" fmla="*/ 1 h 15"/>
                    <a:gd name="T18" fmla="*/ 6 w 38"/>
                    <a:gd name="T19" fmla="*/ 6 h 15"/>
                    <a:gd name="T20" fmla="*/ 0 w 38"/>
                    <a:gd name="T21" fmla="*/ 9 h 15"/>
                    <a:gd name="T22" fmla="*/ 0 w 38"/>
                    <a:gd name="T23" fmla="*/ 12 h 15"/>
                    <a:gd name="T24" fmla="*/ 6 w 38"/>
                    <a:gd name="T25" fmla="*/ 14 h 15"/>
                    <a:gd name="T26" fmla="*/ 29 w 38"/>
                    <a:gd name="T27" fmla="*/ 15 h 15"/>
                    <a:gd name="T28" fmla="*/ 29 w 38"/>
                    <a:gd name="T29" fmla="*/ 15 h 15"/>
                    <a:gd name="T30" fmla="*/ 29 w 38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8" h="15">
                      <a:moveTo>
                        <a:pt x="29" y="15"/>
                      </a:moveTo>
                      <a:lnTo>
                        <a:pt x="32" y="12"/>
                      </a:lnTo>
                      <a:lnTo>
                        <a:pt x="26" y="9"/>
                      </a:lnTo>
                      <a:lnTo>
                        <a:pt x="26" y="6"/>
                      </a:lnTo>
                      <a:lnTo>
                        <a:pt x="38" y="6"/>
                      </a:lnTo>
                      <a:lnTo>
                        <a:pt x="38" y="0"/>
                      </a:lnTo>
                      <a:lnTo>
                        <a:pt x="32" y="0"/>
                      </a:lnTo>
                      <a:lnTo>
                        <a:pt x="26" y="1"/>
                      </a:ln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6" y="14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29" y="1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 18">
                  <a:extLst>
                    <a:ext uri="{FF2B5EF4-FFF2-40B4-BE49-F238E27FC236}">
                      <a16:creationId xmlns:a16="http://schemas.microsoft.com/office/drawing/2014/main" id="{A877478E-F21A-0B10-3F19-F8558EC525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7375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5 w 18"/>
                    <a:gd name="T3" fmla="*/ 0 h 5"/>
                    <a:gd name="T4" fmla="*/ 1 w 18"/>
                    <a:gd name="T5" fmla="*/ 2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5" y="0"/>
                      </a:ln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Freeform 19">
                  <a:extLst>
                    <a:ext uri="{FF2B5EF4-FFF2-40B4-BE49-F238E27FC236}">
                      <a16:creationId xmlns:a16="http://schemas.microsoft.com/office/drawing/2014/main" id="{43A9BA67-F9E1-E6B2-6676-03B71B5C44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6104" y="1319545"/>
                  <a:ext cx="28038" cy="7477"/>
                </a:xfrm>
                <a:custGeom>
                  <a:avLst/>
                  <a:gdLst>
                    <a:gd name="T0" fmla="*/ 15 w 15"/>
                    <a:gd name="T1" fmla="*/ 4 h 4"/>
                    <a:gd name="T2" fmla="*/ 14 w 15"/>
                    <a:gd name="T3" fmla="*/ 0 h 4"/>
                    <a:gd name="T4" fmla="*/ 0 w 15"/>
                    <a:gd name="T5" fmla="*/ 1 h 4"/>
                    <a:gd name="T6" fmla="*/ 10 w 15"/>
                    <a:gd name="T7" fmla="*/ 4 h 4"/>
                    <a:gd name="T8" fmla="*/ 15 w 15"/>
                    <a:gd name="T9" fmla="*/ 4 h 4"/>
                    <a:gd name="T10" fmla="*/ 15 w 15"/>
                    <a:gd name="T11" fmla="*/ 4 h 4"/>
                    <a:gd name="T12" fmla="*/ 15 w 1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">
                      <a:moveTo>
                        <a:pt x="15" y="4"/>
                      </a:moveTo>
                      <a:lnTo>
                        <a:pt x="14" y="0"/>
                      </a:lnTo>
                      <a:lnTo>
                        <a:pt x="0" y="1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Freeform 20">
                  <a:extLst>
                    <a:ext uri="{FF2B5EF4-FFF2-40B4-BE49-F238E27FC236}">
                      <a16:creationId xmlns:a16="http://schemas.microsoft.com/office/drawing/2014/main" id="{88017C53-85CA-CABE-6E1E-99026A76AD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312068"/>
                  <a:ext cx="33645" cy="13084"/>
                </a:xfrm>
                <a:custGeom>
                  <a:avLst/>
                  <a:gdLst>
                    <a:gd name="T0" fmla="*/ 18 w 18"/>
                    <a:gd name="T1" fmla="*/ 5 h 7"/>
                    <a:gd name="T2" fmla="*/ 16 w 18"/>
                    <a:gd name="T3" fmla="*/ 0 h 7"/>
                    <a:gd name="T4" fmla="*/ 9 w 18"/>
                    <a:gd name="T5" fmla="*/ 0 h 7"/>
                    <a:gd name="T6" fmla="*/ 3 w 18"/>
                    <a:gd name="T7" fmla="*/ 2 h 7"/>
                    <a:gd name="T8" fmla="*/ 0 w 18"/>
                    <a:gd name="T9" fmla="*/ 6 h 7"/>
                    <a:gd name="T10" fmla="*/ 10 w 18"/>
                    <a:gd name="T11" fmla="*/ 7 h 7"/>
                    <a:gd name="T12" fmla="*/ 18 w 18"/>
                    <a:gd name="T13" fmla="*/ 5 h 7"/>
                    <a:gd name="T14" fmla="*/ 18 w 18"/>
                    <a:gd name="T15" fmla="*/ 5 h 7"/>
                    <a:gd name="T16" fmla="*/ 18 w 18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5"/>
                      </a:move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10" y="7"/>
                      </a:lnTo>
                      <a:lnTo>
                        <a:pt x="18" y="5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Freeform 21">
                  <a:extLst>
                    <a:ext uri="{FF2B5EF4-FFF2-40B4-BE49-F238E27FC236}">
                      <a16:creationId xmlns:a16="http://schemas.microsoft.com/office/drawing/2014/main" id="{996AEA74-6384-D3BF-5511-34EFEFF88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2832" y="1338236"/>
                  <a:ext cx="41122" cy="11215"/>
                </a:xfrm>
                <a:custGeom>
                  <a:avLst/>
                  <a:gdLst>
                    <a:gd name="T0" fmla="*/ 22 w 22"/>
                    <a:gd name="T1" fmla="*/ 4 h 6"/>
                    <a:gd name="T2" fmla="*/ 12 w 22"/>
                    <a:gd name="T3" fmla="*/ 0 h 6"/>
                    <a:gd name="T4" fmla="*/ 1 w 22"/>
                    <a:gd name="T5" fmla="*/ 3 h 6"/>
                    <a:gd name="T6" fmla="*/ 0 w 22"/>
                    <a:gd name="T7" fmla="*/ 5 h 6"/>
                    <a:gd name="T8" fmla="*/ 14 w 22"/>
                    <a:gd name="T9" fmla="*/ 6 h 6"/>
                    <a:gd name="T10" fmla="*/ 22 w 22"/>
                    <a:gd name="T11" fmla="*/ 4 h 6"/>
                    <a:gd name="T12" fmla="*/ 22 w 22"/>
                    <a:gd name="T13" fmla="*/ 4 h 6"/>
                    <a:gd name="T14" fmla="*/ 22 w 22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22" y="4"/>
                      </a:moveTo>
                      <a:lnTo>
                        <a:pt x="12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14" y="6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 22">
                  <a:extLst>
                    <a:ext uri="{FF2B5EF4-FFF2-40B4-BE49-F238E27FC236}">
                      <a16:creationId xmlns:a16="http://schemas.microsoft.com/office/drawing/2014/main" id="{EC7721F6-E4C3-120C-FC0E-B30B1C234A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187" y="1349451"/>
                  <a:ext cx="56075" cy="13084"/>
                </a:xfrm>
                <a:custGeom>
                  <a:avLst/>
                  <a:gdLst>
                    <a:gd name="T0" fmla="*/ 16 w 30"/>
                    <a:gd name="T1" fmla="*/ 7 h 7"/>
                    <a:gd name="T2" fmla="*/ 30 w 30"/>
                    <a:gd name="T3" fmla="*/ 5 h 7"/>
                    <a:gd name="T4" fmla="*/ 30 w 30"/>
                    <a:gd name="T5" fmla="*/ 3 h 7"/>
                    <a:gd name="T6" fmla="*/ 21 w 30"/>
                    <a:gd name="T7" fmla="*/ 0 h 7"/>
                    <a:gd name="T8" fmla="*/ 14 w 30"/>
                    <a:gd name="T9" fmla="*/ 2 h 7"/>
                    <a:gd name="T10" fmla="*/ 8 w 30"/>
                    <a:gd name="T11" fmla="*/ 5 h 7"/>
                    <a:gd name="T12" fmla="*/ 5 w 30"/>
                    <a:gd name="T13" fmla="*/ 4 h 7"/>
                    <a:gd name="T14" fmla="*/ 0 w 30"/>
                    <a:gd name="T15" fmla="*/ 5 h 7"/>
                    <a:gd name="T16" fmla="*/ 3 w 30"/>
                    <a:gd name="T17" fmla="*/ 7 h 7"/>
                    <a:gd name="T18" fmla="*/ 16 w 30"/>
                    <a:gd name="T19" fmla="*/ 7 h 7"/>
                    <a:gd name="T20" fmla="*/ 16 w 30"/>
                    <a:gd name="T21" fmla="*/ 7 h 7"/>
                    <a:gd name="T22" fmla="*/ 16 w 30"/>
                    <a:gd name="T2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" h="7">
                      <a:moveTo>
                        <a:pt x="16" y="7"/>
                      </a:moveTo>
                      <a:lnTo>
                        <a:pt x="30" y="5"/>
                      </a:lnTo>
                      <a:lnTo>
                        <a:pt x="30" y="3"/>
                      </a:lnTo>
                      <a:lnTo>
                        <a:pt x="21" y="0"/>
                      </a:lnTo>
                      <a:lnTo>
                        <a:pt x="14" y="2"/>
                      </a:lnTo>
                      <a:lnTo>
                        <a:pt x="8" y="5"/>
                      </a:lnTo>
                      <a:lnTo>
                        <a:pt x="5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 23">
                  <a:extLst>
                    <a:ext uri="{FF2B5EF4-FFF2-40B4-BE49-F238E27FC236}">
                      <a16:creationId xmlns:a16="http://schemas.microsoft.com/office/drawing/2014/main" id="{A5CE85AB-52B7-8A3F-79BC-D51150EF4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7692" y="1345713"/>
                  <a:ext cx="18692" cy="5608"/>
                </a:xfrm>
                <a:custGeom>
                  <a:avLst/>
                  <a:gdLst>
                    <a:gd name="T0" fmla="*/ 0 w 10"/>
                    <a:gd name="T1" fmla="*/ 2 h 3"/>
                    <a:gd name="T2" fmla="*/ 0 w 10"/>
                    <a:gd name="T3" fmla="*/ 3 h 3"/>
                    <a:gd name="T4" fmla="*/ 7 w 10"/>
                    <a:gd name="T5" fmla="*/ 3 h 3"/>
                    <a:gd name="T6" fmla="*/ 10 w 10"/>
                    <a:gd name="T7" fmla="*/ 2 h 3"/>
                    <a:gd name="T8" fmla="*/ 7 w 10"/>
                    <a:gd name="T9" fmla="*/ 0 h 3"/>
                    <a:gd name="T10" fmla="*/ 0 w 10"/>
                    <a:gd name="T11" fmla="*/ 2 h 3"/>
                    <a:gd name="T12" fmla="*/ 0 w 10"/>
                    <a:gd name="T13" fmla="*/ 2 h 3"/>
                    <a:gd name="T14" fmla="*/ 0 w 10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3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 24">
                  <a:extLst>
                    <a:ext uri="{FF2B5EF4-FFF2-40B4-BE49-F238E27FC236}">
                      <a16:creationId xmlns:a16="http://schemas.microsoft.com/office/drawing/2014/main" id="{6BB830AD-7F9D-74DD-3E07-7F55CF237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53190"/>
                  <a:ext cx="18692" cy="7477"/>
                </a:xfrm>
                <a:custGeom>
                  <a:avLst/>
                  <a:gdLst>
                    <a:gd name="T0" fmla="*/ 10 w 10"/>
                    <a:gd name="T1" fmla="*/ 2 h 4"/>
                    <a:gd name="T2" fmla="*/ 9 w 10"/>
                    <a:gd name="T3" fmla="*/ 0 h 4"/>
                    <a:gd name="T4" fmla="*/ 0 w 10"/>
                    <a:gd name="T5" fmla="*/ 2 h 4"/>
                    <a:gd name="T6" fmla="*/ 3 w 10"/>
                    <a:gd name="T7" fmla="*/ 4 h 4"/>
                    <a:gd name="T8" fmla="*/ 10 w 10"/>
                    <a:gd name="T9" fmla="*/ 2 h 4"/>
                    <a:gd name="T10" fmla="*/ 10 w 10"/>
                    <a:gd name="T11" fmla="*/ 2 h 4"/>
                    <a:gd name="T12" fmla="*/ 10 w 10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10" y="2"/>
                      </a:moveTo>
                      <a:lnTo>
                        <a:pt x="9" y="0"/>
                      </a:lnTo>
                      <a:lnTo>
                        <a:pt x="0" y="2"/>
                      </a:lnTo>
                      <a:lnTo>
                        <a:pt x="3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25">
                  <a:extLst>
                    <a:ext uri="{FF2B5EF4-FFF2-40B4-BE49-F238E27FC236}">
                      <a16:creationId xmlns:a16="http://schemas.microsoft.com/office/drawing/2014/main" id="{8AB97F6F-4F3A-D269-6BFA-F267DC1954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09" y="1373751"/>
                  <a:ext cx="46729" cy="14953"/>
                </a:xfrm>
                <a:custGeom>
                  <a:avLst/>
                  <a:gdLst>
                    <a:gd name="T0" fmla="*/ 9 w 25"/>
                    <a:gd name="T1" fmla="*/ 3 h 8"/>
                    <a:gd name="T2" fmla="*/ 19 w 25"/>
                    <a:gd name="T3" fmla="*/ 8 h 8"/>
                    <a:gd name="T4" fmla="*/ 24 w 25"/>
                    <a:gd name="T5" fmla="*/ 8 h 8"/>
                    <a:gd name="T6" fmla="*/ 25 w 25"/>
                    <a:gd name="T7" fmla="*/ 6 h 8"/>
                    <a:gd name="T8" fmla="*/ 18 w 25"/>
                    <a:gd name="T9" fmla="*/ 2 h 8"/>
                    <a:gd name="T10" fmla="*/ 13 w 25"/>
                    <a:gd name="T11" fmla="*/ 0 h 8"/>
                    <a:gd name="T12" fmla="*/ 0 w 25"/>
                    <a:gd name="T13" fmla="*/ 0 h 8"/>
                    <a:gd name="T14" fmla="*/ 9 w 25"/>
                    <a:gd name="T15" fmla="*/ 3 h 8"/>
                    <a:gd name="T16" fmla="*/ 9 w 25"/>
                    <a:gd name="T17" fmla="*/ 3 h 8"/>
                    <a:gd name="T18" fmla="*/ 9 w 25"/>
                    <a:gd name="T1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8">
                      <a:moveTo>
                        <a:pt x="9" y="3"/>
                      </a:moveTo>
                      <a:lnTo>
                        <a:pt x="19" y="8"/>
                      </a:lnTo>
                      <a:lnTo>
                        <a:pt x="24" y="8"/>
                      </a:lnTo>
                      <a:lnTo>
                        <a:pt x="25" y="6"/>
                      </a:lnTo>
                      <a:lnTo>
                        <a:pt x="18" y="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26">
                  <a:extLst>
                    <a:ext uri="{FF2B5EF4-FFF2-40B4-BE49-F238E27FC236}">
                      <a16:creationId xmlns:a16="http://schemas.microsoft.com/office/drawing/2014/main" id="{66C08758-D878-3E68-D6EA-80B2F2A9A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4888" y="1371882"/>
                  <a:ext cx="85982" cy="29907"/>
                </a:xfrm>
                <a:custGeom>
                  <a:avLst/>
                  <a:gdLst>
                    <a:gd name="T0" fmla="*/ 11 w 46"/>
                    <a:gd name="T1" fmla="*/ 7 h 16"/>
                    <a:gd name="T2" fmla="*/ 12 w 46"/>
                    <a:gd name="T3" fmla="*/ 9 h 16"/>
                    <a:gd name="T4" fmla="*/ 20 w 46"/>
                    <a:gd name="T5" fmla="*/ 12 h 16"/>
                    <a:gd name="T6" fmla="*/ 29 w 46"/>
                    <a:gd name="T7" fmla="*/ 12 h 16"/>
                    <a:gd name="T8" fmla="*/ 35 w 46"/>
                    <a:gd name="T9" fmla="*/ 16 h 16"/>
                    <a:gd name="T10" fmla="*/ 43 w 46"/>
                    <a:gd name="T11" fmla="*/ 15 h 16"/>
                    <a:gd name="T12" fmla="*/ 46 w 46"/>
                    <a:gd name="T13" fmla="*/ 12 h 16"/>
                    <a:gd name="T14" fmla="*/ 36 w 46"/>
                    <a:gd name="T15" fmla="*/ 9 h 16"/>
                    <a:gd name="T16" fmla="*/ 25 w 46"/>
                    <a:gd name="T17" fmla="*/ 6 h 16"/>
                    <a:gd name="T18" fmla="*/ 19 w 46"/>
                    <a:gd name="T19" fmla="*/ 4 h 16"/>
                    <a:gd name="T20" fmla="*/ 13 w 46"/>
                    <a:gd name="T21" fmla="*/ 3 h 16"/>
                    <a:gd name="T22" fmla="*/ 3 w 46"/>
                    <a:gd name="T23" fmla="*/ 0 h 16"/>
                    <a:gd name="T24" fmla="*/ 0 w 46"/>
                    <a:gd name="T25" fmla="*/ 1 h 16"/>
                    <a:gd name="T26" fmla="*/ 1 w 46"/>
                    <a:gd name="T27" fmla="*/ 4 h 16"/>
                    <a:gd name="T28" fmla="*/ 11 w 46"/>
                    <a:gd name="T29" fmla="*/ 7 h 16"/>
                    <a:gd name="T30" fmla="*/ 11 w 46"/>
                    <a:gd name="T31" fmla="*/ 7 h 16"/>
                    <a:gd name="T32" fmla="*/ 11 w 46"/>
                    <a:gd name="T33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16">
                      <a:moveTo>
                        <a:pt x="11" y="7"/>
                      </a:moveTo>
                      <a:lnTo>
                        <a:pt x="12" y="9"/>
                      </a:lnTo>
                      <a:lnTo>
                        <a:pt x="20" y="12"/>
                      </a:lnTo>
                      <a:lnTo>
                        <a:pt x="29" y="12"/>
                      </a:lnTo>
                      <a:lnTo>
                        <a:pt x="35" y="16"/>
                      </a:lnTo>
                      <a:lnTo>
                        <a:pt x="43" y="15"/>
                      </a:lnTo>
                      <a:lnTo>
                        <a:pt x="46" y="12"/>
                      </a:lnTo>
                      <a:lnTo>
                        <a:pt x="36" y="9"/>
                      </a:lnTo>
                      <a:lnTo>
                        <a:pt x="25" y="6"/>
                      </a:lnTo>
                      <a:lnTo>
                        <a:pt x="19" y="4"/>
                      </a:lnTo>
                      <a:lnTo>
                        <a:pt x="13" y="3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11" y="7"/>
                      </a:lnTo>
                      <a:lnTo>
                        <a:pt x="11" y="7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 27">
                  <a:extLst>
                    <a:ext uri="{FF2B5EF4-FFF2-40B4-BE49-F238E27FC236}">
                      <a16:creationId xmlns:a16="http://schemas.microsoft.com/office/drawing/2014/main" id="{B6BF1759-4A6B-EF36-5A6E-E5D39C3418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8065" y="1356928"/>
                  <a:ext cx="14953" cy="5608"/>
                </a:xfrm>
                <a:custGeom>
                  <a:avLst/>
                  <a:gdLst>
                    <a:gd name="T0" fmla="*/ 8 w 8"/>
                    <a:gd name="T1" fmla="*/ 1 h 3"/>
                    <a:gd name="T2" fmla="*/ 5 w 8"/>
                    <a:gd name="T3" fmla="*/ 0 h 3"/>
                    <a:gd name="T4" fmla="*/ 0 w 8"/>
                    <a:gd name="T5" fmla="*/ 0 h 3"/>
                    <a:gd name="T6" fmla="*/ 1 w 8"/>
                    <a:gd name="T7" fmla="*/ 3 h 3"/>
                    <a:gd name="T8" fmla="*/ 8 w 8"/>
                    <a:gd name="T9" fmla="*/ 1 h 3"/>
                    <a:gd name="T10" fmla="*/ 8 w 8"/>
                    <a:gd name="T11" fmla="*/ 1 h 3"/>
                    <a:gd name="T12" fmla="*/ 8 w 8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1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 28">
                  <a:extLst>
                    <a:ext uri="{FF2B5EF4-FFF2-40B4-BE49-F238E27FC236}">
                      <a16:creationId xmlns:a16="http://schemas.microsoft.com/office/drawing/2014/main" id="{343293E5-3D1F-9A0A-AC7B-246FFFCD33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0309" y="1362536"/>
                  <a:ext cx="22430" cy="5608"/>
                </a:xfrm>
                <a:custGeom>
                  <a:avLst/>
                  <a:gdLst>
                    <a:gd name="T0" fmla="*/ 0 w 12"/>
                    <a:gd name="T1" fmla="*/ 2 h 3"/>
                    <a:gd name="T2" fmla="*/ 5 w 12"/>
                    <a:gd name="T3" fmla="*/ 3 h 3"/>
                    <a:gd name="T4" fmla="*/ 12 w 12"/>
                    <a:gd name="T5" fmla="*/ 2 h 3"/>
                    <a:gd name="T6" fmla="*/ 12 w 12"/>
                    <a:gd name="T7" fmla="*/ 0 h 3"/>
                    <a:gd name="T8" fmla="*/ 5 w 12"/>
                    <a:gd name="T9" fmla="*/ 0 h 3"/>
                    <a:gd name="T10" fmla="*/ 0 w 12"/>
                    <a:gd name="T11" fmla="*/ 2 h 3"/>
                    <a:gd name="T12" fmla="*/ 0 w 12"/>
                    <a:gd name="T13" fmla="*/ 2 h 3"/>
                    <a:gd name="T14" fmla="*/ 0 w 12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2"/>
                      </a:moveTo>
                      <a:lnTo>
                        <a:pt x="5" y="3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 29">
                  <a:extLst>
                    <a:ext uri="{FF2B5EF4-FFF2-40B4-BE49-F238E27FC236}">
                      <a16:creationId xmlns:a16="http://schemas.microsoft.com/office/drawing/2014/main" id="{AF79CA3A-9691-4C6E-4DB9-48C8B60587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2739" y="1373751"/>
                  <a:ext cx="20561" cy="9346"/>
                </a:xfrm>
                <a:custGeom>
                  <a:avLst/>
                  <a:gdLst>
                    <a:gd name="T0" fmla="*/ 2 w 11"/>
                    <a:gd name="T1" fmla="*/ 0 h 5"/>
                    <a:gd name="T2" fmla="*/ 0 w 11"/>
                    <a:gd name="T3" fmla="*/ 3 h 5"/>
                    <a:gd name="T4" fmla="*/ 4 w 11"/>
                    <a:gd name="T5" fmla="*/ 5 h 5"/>
                    <a:gd name="T6" fmla="*/ 11 w 11"/>
                    <a:gd name="T7" fmla="*/ 5 h 5"/>
                    <a:gd name="T8" fmla="*/ 8 w 11"/>
                    <a:gd name="T9" fmla="*/ 2 h 5"/>
                    <a:gd name="T10" fmla="*/ 2 w 11"/>
                    <a:gd name="T11" fmla="*/ 0 h 5"/>
                    <a:gd name="T12" fmla="*/ 2 w 11"/>
                    <a:gd name="T13" fmla="*/ 0 h 5"/>
                    <a:gd name="T14" fmla="*/ 2 w 11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4" y="5"/>
                      </a:lnTo>
                      <a:lnTo>
                        <a:pt x="11" y="5"/>
                      </a:ln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 30">
                  <a:extLst>
                    <a:ext uri="{FF2B5EF4-FFF2-40B4-BE49-F238E27FC236}">
                      <a16:creationId xmlns:a16="http://schemas.microsoft.com/office/drawing/2014/main" id="{B92FDCF0-927C-D5C4-652F-CAAB590C2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3954" y="1384966"/>
                  <a:ext cx="14953" cy="9346"/>
                </a:xfrm>
                <a:custGeom>
                  <a:avLst/>
                  <a:gdLst>
                    <a:gd name="T0" fmla="*/ 5 w 8"/>
                    <a:gd name="T1" fmla="*/ 5 h 5"/>
                    <a:gd name="T2" fmla="*/ 8 w 8"/>
                    <a:gd name="T3" fmla="*/ 3 h 5"/>
                    <a:gd name="T4" fmla="*/ 5 w 8"/>
                    <a:gd name="T5" fmla="*/ 0 h 5"/>
                    <a:gd name="T6" fmla="*/ 0 w 8"/>
                    <a:gd name="T7" fmla="*/ 3 h 5"/>
                    <a:gd name="T8" fmla="*/ 5 w 8"/>
                    <a:gd name="T9" fmla="*/ 5 h 5"/>
                    <a:gd name="T10" fmla="*/ 5 w 8"/>
                    <a:gd name="T11" fmla="*/ 5 h 5"/>
                    <a:gd name="T12" fmla="*/ 5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5" y="5"/>
                      </a:moveTo>
                      <a:lnTo>
                        <a:pt x="8" y="3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 31">
                  <a:extLst>
                    <a:ext uri="{FF2B5EF4-FFF2-40B4-BE49-F238E27FC236}">
                      <a16:creationId xmlns:a16="http://schemas.microsoft.com/office/drawing/2014/main" id="{65DEB3F2-6FA5-6689-C440-779CB38BEF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05527"/>
                  <a:ext cx="28038" cy="1869"/>
                </a:xfrm>
                <a:custGeom>
                  <a:avLst/>
                  <a:gdLst>
                    <a:gd name="T0" fmla="*/ 0 w 15"/>
                    <a:gd name="T1" fmla="*/ 0 h 1"/>
                    <a:gd name="T2" fmla="*/ 8 w 15"/>
                    <a:gd name="T3" fmla="*/ 1 h 1"/>
                    <a:gd name="T4" fmla="*/ 15 w 15"/>
                    <a:gd name="T5" fmla="*/ 0 h 1"/>
                    <a:gd name="T6" fmla="*/ 4 w 15"/>
                    <a:gd name="T7" fmla="*/ 0 h 1"/>
                    <a:gd name="T8" fmla="*/ 0 w 15"/>
                    <a:gd name="T9" fmla="*/ 0 h 1"/>
                    <a:gd name="T10" fmla="*/ 0 w 15"/>
                    <a:gd name="T11" fmla="*/ 0 h 1"/>
                    <a:gd name="T12" fmla="*/ 0 w 15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8" y="1"/>
                      </a:lnTo>
                      <a:lnTo>
                        <a:pt x="15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 32">
                  <a:extLst>
                    <a:ext uri="{FF2B5EF4-FFF2-40B4-BE49-F238E27FC236}">
                      <a16:creationId xmlns:a16="http://schemas.microsoft.com/office/drawing/2014/main" id="{F0D89DE1-2572-BFF5-BD69-57707C99CF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803" y="1383097"/>
                  <a:ext cx="33645" cy="13084"/>
                </a:xfrm>
                <a:custGeom>
                  <a:avLst/>
                  <a:gdLst>
                    <a:gd name="T0" fmla="*/ 16 w 18"/>
                    <a:gd name="T1" fmla="*/ 6 h 7"/>
                    <a:gd name="T2" fmla="*/ 18 w 18"/>
                    <a:gd name="T3" fmla="*/ 4 h 7"/>
                    <a:gd name="T4" fmla="*/ 15 w 18"/>
                    <a:gd name="T5" fmla="*/ 3 h 7"/>
                    <a:gd name="T6" fmla="*/ 8 w 18"/>
                    <a:gd name="T7" fmla="*/ 3 h 7"/>
                    <a:gd name="T8" fmla="*/ 0 w 18"/>
                    <a:gd name="T9" fmla="*/ 0 h 7"/>
                    <a:gd name="T10" fmla="*/ 1 w 18"/>
                    <a:gd name="T11" fmla="*/ 4 h 7"/>
                    <a:gd name="T12" fmla="*/ 8 w 18"/>
                    <a:gd name="T13" fmla="*/ 7 h 7"/>
                    <a:gd name="T14" fmla="*/ 16 w 18"/>
                    <a:gd name="T15" fmla="*/ 6 h 7"/>
                    <a:gd name="T16" fmla="*/ 16 w 18"/>
                    <a:gd name="T17" fmla="*/ 6 h 7"/>
                    <a:gd name="T18" fmla="*/ 16 w 18"/>
                    <a:gd name="T19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7">
                      <a:moveTo>
                        <a:pt x="16" y="6"/>
                      </a:moveTo>
                      <a:lnTo>
                        <a:pt x="18" y="4"/>
                      </a:lnTo>
                      <a:lnTo>
                        <a:pt x="15" y="3"/>
                      </a:ln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8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 33">
                  <a:extLst>
                    <a:ext uri="{FF2B5EF4-FFF2-40B4-BE49-F238E27FC236}">
                      <a16:creationId xmlns:a16="http://schemas.microsoft.com/office/drawing/2014/main" id="{3C759ED2-F2E4-0602-6405-42000BEBC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5449" y="139618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6 w 18"/>
                    <a:gd name="T3" fmla="*/ 2 h 5"/>
                    <a:gd name="T4" fmla="*/ 7 w 18"/>
                    <a:gd name="T5" fmla="*/ 0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6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 34">
                  <a:extLst>
                    <a:ext uri="{FF2B5EF4-FFF2-40B4-BE49-F238E27FC236}">
                      <a16:creationId xmlns:a16="http://schemas.microsoft.com/office/drawing/2014/main" id="{01709FBB-BA69-511F-724E-3D7EE0F94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14873"/>
                  <a:ext cx="50468" cy="24299"/>
                </a:xfrm>
                <a:custGeom>
                  <a:avLst/>
                  <a:gdLst>
                    <a:gd name="T0" fmla="*/ 27 w 27"/>
                    <a:gd name="T1" fmla="*/ 3 h 13"/>
                    <a:gd name="T2" fmla="*/ 18 w 27"/>
                    <a:gd name="T3" fmla="*/ 1 h 13"/>
                    <a:gd name="T4" fmla="*/ 12 w 27"/>
                    <a:gd name="T5" fmla="*/ 0 h 13"/>
                    <a:gd name="T6" fmla="*/ 0 w 27"/>
                    <a:gd name="T7" fmla="*/ 0 h 13"/>
                    <a:gd name="T8" fmla="*/ 3 w 27"/>
                    <a:gd name="T9" fmla="*/ 4 h 13"/>
                    <a:gd name="T10" fmla="*/ 2 w 27"/>
                    <a:gd name="T11" fmla="*/ 8 h 13"/>
                    <a:gd name="T12" fmla="*/ 4 w 27"/>
                    <a:gd name="T13" fmla="*/ 13 h 13"/>
                    <a:gd name="T14" fmla="*/ 9 w 27"/>
                    <a:gd name="T15" fmla="*/ 13 h 13"/>
                    <a:gd name="T16" fmla="*/ 9 w 27"/>
                    <a:gd name="T17" fmla="*/ 8 h 13"/>
                    <a:gd name="T18" fmla="*/ 20 w 27"/>
                    <a:gd name="T19" fmla="*/ 5 h 13"/>
                    <a:gd name="T20" fmla="*/ 27 w 27"/>
                    <a:gd name="T21" fmla="*/ 5 h 13"/>
                    <a:gd name="T22" fmla="*/ 27 w 27"/>
                    <a:gd name="T23" fmla="*/ 3 h 13"/>
                    <a:gd name="T24" fmla="*/ 27 w 27"/>
                    <a:gd name="T25" fmla="*/ 3 h 13"/>
                    <a:gd name="T26" fmla="*/ 27 w 27"/>
                    <a:gd name="T27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13">
                      <a:moveTo>
                        <a:pt x="27" y="3"/>
                      </a:moveTo>
                      <a:lnTo>
                        <a:pt x="18" y="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3" y="4"/>
                      </a:lnTo>
                      <a:lnTo>
                        <a:pt x="2" y="8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20" y="5"/>
                      </a:lnTo>
                      <a:lnTo>
                        <a:pt x="27" y="5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 35">
                  <a:extLst>
                    <a:ext uri="{FF2B5EF4-FFF2-40B4-BE49-F238E27FC236}">
                      <a16:creationId xmlns:a16="http://schemas.microsoft.com/office/drawing/2014/main" id="{4FBAEE52-B5AA-AF70-FA4A-07122E6D19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5169" y="1441041"/>
                  <a:ext cx="28038" cy="11215"/>
                </a:xfrm>
                <a:custGeom>
                  <a:avLst/>
                  <a:gdLst>
                    <a:gd name="T0" fmla="*/ 0 w 15"/>
                    <a:gd name="T1" fmla="*/ 2 h 6"/>
                    <a:gd name="T2" fmla="*/ 3 w 15"/>
                    <a:gd name="T3" fmla="*/ 5 h 6"/>
                    <a:gd name="T4" fmla="*/ 9 w 15"/>
                    <a:gd name="T5" fmla="*/ 6 h 6"/>
                    <a:gd name="T6" fmla="*/ 15 w 15"/>
                    <a:gd name="T7" fmla="*/ 4 h 6"/>
                    <a:gd name="T8" fmla="*/ 14 w 15"/>
                    <a:gd name="T9" fmla="*/ 1 h 6"/>
                    <a:gd name="T10" fmla="*/ 11 w 15"/>
                    <a:gd name="T11" fmla="*/ 0 h 6"/>
                    <a:gd name="T12" fmla="*/ 0 w 15"/>
                    <a:gd name="T13" fmla="*/ 1 h 6"/>
                    <a:gd name="T14" fmla="*/ 0 w 15"/>
                    <a:gd name="T15" fmla="*/ 2 h 6"/>
                    <a:gd name="T16" fmla="*/ 0 w 15"/>
                    <a:gd name="T17" fmla="*/ 2 h 6"/>
                    <a:gd name="T18" fmla="*/ 0 w 15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6">
                      <a:moveTo>
                        <a:pt x="0" y="2"/>
                      </a:moveTo>
                      <a:lnTo>
                        <a:pt x="3" y="5"/>
                      </a:lnTo>
                      <a:lnTo>
                        <a:pt x="9" y="6"/>
                      </a:lnTo>
                      <a:lnTo>
                        <a:pt x="15" y="4"/>
                      </a:lnTo>
                      <a:lnTo>
                        <a:pt x="14" y="1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 36">
                  <a:extLst>
                    <a:ext uri="{FF2B5EF4-FFF2-40B4-BE49-F238E27FC236}">
                      <a16:creationId xmlns:a16="http://schemas.microsoft.com/office/drawing/2014/main" id="{5FE8FE2F-CDC8-9297-449E-0757715E5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6664" y="1424218"/>
                  <a:ext cx="28038" cy="14953"/>
                </a:xfrm>
                <a:custGeom>
                  <a:avLst/>
                  <a:gdLst>
                    <a:gd name="T0" fmla="*/ 13 w 15"/>
                    <a:gd name="T1" fmla="*/ 8 h 8"/>
                    <a:gd name="T2" fmla="*/ 15 w 15"/>
                    <a:gd name="T3" fmla="*/ 2 h 8"/>
                    <a:gd name="T4" fmla="*/ 12 w 15"/>
                    <a:gd name="T5" fmla="*/ 0 h 8"/>
                    <a:gd name="T6" fmla="*/ 3 w 15"/>
                    <a:gd name="T7" fmla="*/ 1 h 8"/>
                    <a:gd name="T8" fmla="*/ 0 w 15"/>
                    <a:gd name="T9" fmla="*/ 5 h 8"/>
                    <a:gd name="T10" fmla="*/ 2 w 15"/>
                    <a:gd name="T11" fmla="*/ 8 h 8"/>
                    <a:gd name="T12" fmla="*/ 13 w 15"/>
                    <a:gd name="T13" fmla="*/ 8 h 8"/>
                    <a:gd name="T14" fmla="*/ 13 w 15"/>
                    <a:gd name="T15" fmla="*/ 8 h 8"/>
                    <a:gd name="T16" fmla="*/ 13 w 15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13" y="8"/>
                      </a:moveTo>
                      <a:lnTo>
                        <a:pt x="15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 37">
                  <a:extLst>
                    <a:ext uri="{FF2B5EF4-FFF2-40B4-BE49-F238E27FC236}">
                      <a16:creationId xmlns:a16="http://schemas.microsoft.com/office/drawing/2014/main" id="{1FA05740-6355-1C22-AFF2-F81205C47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452256"/>
                  <a:ext cx="24299" cy="3738"/>
                </a:xfrm>
                <a:custGeom>
                  <a:avLst/>
                  <a:gdLst>
                    <a:gd name="T0" fmla="*/ 0 w 13"/>
                    <a:gd name="T1" fmla="*/ 1 h 2"/>
                    <a:gd name="T2" fmla="*/ 4 w 13"/>
                    <a:gd name="T3" fmla="*/ 2 h 2"/>
                    <a:gd name="T4" fmla="*/ 13 w 13"/>
                    <a:gd name="T5" fmla="*/ 2 h 2"/>
                    <a:gd name="T6" fmla="*/ 13 w 13"/>
                    <a:gd name="T7" fmla="*/ 1 h 2"/>
                    <a:gd name="T8" fmla="*/ 5 w 13"/>
                    <a:gd name="T9" fmla="*/ 0 h 2"/>
                    <a:gd name="T10" fmla="*/ 0 w 13"/>
                    <a:gd name="T11" fmla="*/ 1 h 2"/>
                    <a:gd name="T12" fmla="*/ 0 w 13"/>
                    <a:gd name="T13" fmla="*/ 1 h 2"/>
                    <a:gd name="T14" fmla="*/ 0 w 13"/>
                    <a:gd name="T1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1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3" y="1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Freeform 38">
                  <a:extLst>
                    <a:ext uri="{FF2B5EF4-FFF2-40B4-BE49-F238E27FC236}">
                      <a16:creationId xmlns:a16="http://schemas.microsoft.com/office/drawing/2014/main" id="{94478BE4-749A-9E89-FB78-E905D8CCA2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1336" y="1424218"/>
                  <a:ext cx="35514" cy="11215"/>
                </a:xfrm>
                <a:custGeom>
                  <a:avLst/>
                  <a:gdLst>
                    <a:gd name="T0" fmla="*/ 17 w 19"/>
                    <a:gd name="T1" fmla="*/ 5 h 6"/>
                    <a:gd name="T2" fmla="*/ 19 w 19"/>
                    <a:gd name="T3" fmla="*/ 2 h 6"/>
                    <a:gd name="T4" fmla="*/ 15 w 19"/>
                    <a:gd name="T5" fmla="*/ 0 h 6"/>
                    <a:gd name="T6" fmla="*/ 11 w 19"/>
                    <a:gd name="T7" fmla="*/ 0 h 6"/>
                    <a:gd name="T8" fmla="*/ 0 w 19"/>
                    <a:gd name="T9" fmla="*/ 3 h 6"/>
                    <a:gd name="T10" fmla="*/ 8 w 19"/>
                    <a:gd name="T11" fmla="*/ 6 h 6"/>
                    <a:gd name="T12" fmla="*/ 17 w 19"/>
                    <a:gd name="T13" fmla="*/ 5 h 6"/>
                    <a:gd name="T14" fmla="*/ 17 w 19"/>
                    <a:gd name="T15" fmla="*/ 5 h 6"/>
                    <a:gd name="T16" fmla="*/ 17 w 19"/>
                    <a:gd name="T1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">
                      <a:moveTo>
                        <a:pt x="17" y="5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8" y="6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 39">
                  <a:extLst>
                    <a:ext uri="{FF2B5EF4-FFF2-40B4-BE49-F238E27FC236}">
                      <a16:creationId xmlns:a16="http://schemas.microsoft.com/office/drawing/2014/main" id="{A916131F-4BE5-80D5-A67A-A2878285F2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05527"/>
                  <a:ext cx="11215" cy="7477"/>
                </a:xfrm>
                <a:custGeom>
                  <a:avLst/>
                  <a:gdLst>
                    <a:gd name="T0" fmla="*/ 6 w 6"/>
                    <a:gd name="T1" fmla="*/ 3 h 4"/>
                    <a:gd name="T2" fmla="*/ 2 w 6"/>
                    <a:gd name="T3" fmla="*/ 0 h 4"/>
                    <a:gd name="T4" fmla="*/ 0 w 6"/>
                    <a:gd name="T5" fmla="*/ 0 h 4"/>
                    <a:gd name="T6" fmla="*/ 0 w 6"/>
                    <a:gd name="T7" fmla="*/ 4 h 4"/>
                    <a:gd name="T8" fmla="*/ 4 w 6"/>
                    <a:gd name="T9" fmla="*/ 4 h 4"/>
                    <a:gd name="T10" fmla="*/ 6 w 6"/>
                    <a:gd name="T11" fmla="*/ 3 h 4"/>
                    <a:gd name="T12" fmla="*/ 6 w 6"/>
                    <a:gd name="T13" fmla="*/ 3 h 4"/>
                    <a:gd name="T14" fmla="*/ 6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6" y="3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 40">
                  <a:extLst>
                    <a:ext uri="{FF2B5EF4-FFF2-40B4-BE49-F238E27FC236}">
                      <a16:creationId xmlns:a16="http://schemas.microsoft.com/office/drawing/2014/main" id="{08621738-1D62-59C9-5E00-E94D897DAE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1149" y="1411134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6 w 10"/>
                    <a:gd name="T3" fmla="*/ 0 h 5"/>
                    <a:gd name="T4" fmla="*/ 3 w 10"/>
                    <a:gd name="T5" fmla="*/ 0 h 5"/>
                    <a:gd name="T6" fmla="*/ 4 w 10"/>
                    <a:gd name="T7" fmla="*/ 2 h 5"/>
                    <a:gd name="T8" fmla="*/ 0 w 10"/>
                    <a:gd name="T9" fmla="*/ 4 h 5"/>
                    <a:gd name="T10" fmla="*/ 0 w 10"/>
                    <a:gd name="T11" fmla="*/ 5 h 5"/>
                    <a:gd name="T12" fmla="*/ 7 w 10"/>
                    <a:gd name="T13" fmla="*/ 4 h 5"/>
                    <a:gd name="T14" fmla="*/ 10 w 10"/>
                    <a:gd name="T15" fmla="*/ 2 h 5"/>
                    <a:gd name="T16" fmla="*/ 10 w 10"/>
                    <a:gd name="T17" fmla="*/ 2 h 5"/>
                    <a:gd name="T18" fmla="*/ 10 w 10"/>
                    <a:gd name="T1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4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7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 41">
                  <a:extLst>
                    <a:ext uri="{FF2B5EF4-FFF2-40B4-BE49-F238E27FC236}">
                      <a16:creationId xmlns:a16="http://schemas.microsoft.com/office/drawing/2014/main" id="{81D6AFB7-4835-FDA3-B595-10DBD0D29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2364" y="1424218"/>
                  <a:ext cx="18692" cy="5608"/>
                </a:xfrm>
                <a:custGeom>
                  <a:avLst/>
                  <a:gdLst>
                    <a:gd name="T0" fmla="*/ 8 w 10"/>
                    <a:gd name="T1" fmla="*/ 2 h 3"/>
                    <a:gd name="T2" fmla="*/ 10 w 10"/>
                    <a:gd name="T3" fmla="*/ 0 h 3"/>
                    <a:gd name="T4" fmla="*/ 5 w 10"/>
                    <a:gd name="T5" fmla="*/ 1 h 3"/>
                    <a:gd name="T6" fmla="*/ 1 w 10"/>
                    <a:gd name="T7" fmla="*/ 1 h 3"/>
                    <a:gd name="T8" fmla="*/ 0 w 10"/>
                    <a:gd name="T9" fmla="*/ 3 h 3"/>
                    <a:gd name="T10" fmla="*/ 4 w 10"/>
                    <a:gd name="T11" fmla="*/ 3 h 3"/>
                    <a:gd name="T12" fmla="*/ 8 w 10"/>
                    <a:gd name="T13" fmla="*/ 2 h 3"/>
                    <a:gd name="T14" fmla="*/ 8 w 10"/>
                    <a:gd name="T15" fmla="*/ 2 h 3"/>
                    <a:gd name="T16" fmla="*/ 8 w 10"/>
                    <a:gd name="T1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3">
                      <a:moveTo>
                        <a:pt x="8" y="2"/>
                      </a:move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 42">
                  <a:extLst>
                    <a:ext uri="{FF2B5EF4-FFF2-40B4-BE49-F238E27FC236}">
                      <a16:creationId xmlns:a16="http://schemas.microsoft.com/office/drawing/2014/main" id="{0F36B1C3-CE18-ADC6-044E-556D4A792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26088"/>
                  <a:ext cx="5608" cy="5608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2 h 3"/>
                    <a:gd name="T4" fmla="*/ 2 w 3"/>
                    <a:gd name="T5" fmla="*/ 0 h 3"/>
                    <a:gd name="T6" fmla="*/ 0 w 3"/>
                    <a:gd name="T7" fmla="*/ 0 h 3"/>
                    <a:gd name="T8" fmla="*/ 1 w 3"/>
                    <a:gd name="T9" fmla="*/ 2 h 3"/>
                    <a:gd name="T10" fmla="*/ 3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 43">
                  <a:extLst>
                    <a:ext uri="{FF2B5EF4-FFF2-40B4-BE49-F238E27FC236}">
                      <a16:creationId xmlns:a16="http://schemas.microsoft.com/office/drawing/2014/main" id="{3DF8473A-AA4E-B52D-94D0-C14036CE2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6194" y="1383097"/>
                  <a:ext cx="130842" cy="67290"/>
                </a:xfrm>
                <a:custGeom>
                  <a:avLst/>
                  <a:gdLst>
                    <a:gd name="T0" fmla="*/ 0 w 70"/>
                    <a:gd name="T1" fmla="*/ 13 h 36"/>
                    <a:gd name="T2" fmla="*/ 12 w 70"/>
                    <a:gd name="T3" fmla="*/ 19 h 36"/>
                    <a:gd name="T4" fmla="*/ 3 w 70"/>
                    <a:gd name="T5" fmla="*/ 21 h 36"/>
                    <a:gd name="T6" fmla="*/ 0 w 70"/>
                    <a:gd name="T7" fmla="*/ 25 h 36"/>
                    <a:gd name="T8" fmla="*/ 7 w 70"/>
                    <a:gd name="T9" fmla="*/ 28 h 36"/>
                    <a:gd name="T10" fmla="*/ 17 w 70"/>
                    <a:gd name="T11" fmla="*/ 29 h 36"/>
                    <a:gd name="T12" fmla="*/ 19 w 70"/>
                    <a:gd name="T13" fmla="*/ 31 h 36"/>
                    <a:gd name="T14" fmla="*/ 14 w 70"/>
                    <a:gd name="T15" fmla="*/ 33 h 36"/>
                    <a:gd name="T16" fmla="*/ 14 w 70"/>
                    <a:gd name="T17" fmla="*/ 35 h 36"/>
                    <a:gd name="T18" fmla="*/ 20 w 70"/>
                    <a:gd name="T19" fmla="*/ 36 h 36"/>
                    <a:gd name="T20" fmla="*/ 31 w 70"/>
                    <a:gd name="T21" fmla="*/ 29 h 36"/>
                    <a:gd name="T22" fmla="*/ 34 w 70"/>
                    <a:gd name="T23" fmla="*/ 26 h 36"/>
                    <a:gd name="T24" fmla="*/ 32 w 70"/>
                    <a:gd name="T25" fmla="*/ 22 h 36"/>
                    <a:gd name="T26" fmla="*/ 53 w 70"/>
                    <a:gd name="T27" fmla="*/ 21 h 36"/>
                    <a:gd name="T28" fmla="*/ 55 w 70"/>
                    <a:gd name="T29" fmla="*/ 20 h 36"/>
                    <a:gd name="T30" fmla="*/ 51 w 70"/>
                    <a:gd name="T31" fmla="*/ 19 h 36"/>
                    <a:gd name="T32" fmla="*/ 49 w 70"/>
                    <a:gd name="T33" fmla="*/ 17 h 36"/>
                    <a:gd name="T34" fmla="*/ 55 w 70"/>
                    <a:gd name="T35" fmla="*/ 15 h 36"/>
                    <a:gd name="T36" fmla="*/ 66 w 70"/>
                    <a:gd name="T37" fmla="*/ 15 h 36"/>
                    <a:gd name="T38" fmla="*/ 70 w 70"/>
                    <a:gd name="T39" fmla="*/ 13 h 36"/>
                    <a:gd name="T40" fmla="*/ 70 w 70"/>
                    <a:gd name="T41" fmla="*/ 9 h 36"/>
                    <a:gd name="T42" fmla="*/ 69 w 70"/>
                    <a:gd name="T43" fmla="*/ 6 h 36"/>
                    <a:gd name="T44" fmla="*/ 56 w 70"/>
                    <a:gd name="T45" fmla="*/ 7 h 36"/>
                    <a:gd name="T46" fmla="*/ 55 w 70"/>
                    <a:gd name="T47" fmla="*/ 6 h 36"/>
                    <a:gd name="T48" fmla="*/ 64 w 70"/>
                    <a:gd name="T49" fmla="*/ 3 h 36"/>
                    <a:gd name="T50" fmla="*/ 62 w 70"/>
                    <a:gd name="T51" fmla="*/ 0 h 36"/>
                    <a:gd name="T52" fmla="*/ 47 w 70"/>
                    <a:gd name="T53" fmla="*/ 0 h 36"/>
                    <a:gd name="T54" fmla="*/ 45 w 70"/>
                    <a:gd name="T55" fmla="*/ 0 h 36"/>
                    <a:gd name="T56" fmla="*/ 49 w 70"/>
                    <a:gd name="T57" fmla="*/ 4 h 36"/>
                    <a:gd name="T58" fmla="*/ 45 w 70"/>
                    <a:gd name="T59" fmla="*/ 4 h 36"/>
                    <a:gd name="T60" fmla="*/ 38 w 70"/>
                    <a:gd name="T61" fmla="*/ 7 h 36"/>
                    <a:gd name="T62" fmla="*/ 35 w 70"/>
                    <a:gd name="T63" fmla="*/ 12 h 36"/>
                    <a:gd name="T64" fmla="*/ 0 w 70"/>
                    <a:gd name="T65" fmla="*/ 12 h 36"/>
                    <a:gd name="T66" fmla="*/ 0 w 70"/>
                    <a:gd name="T67" fmla="*/ 13 h 36"/>
                    <a:gd name="T68" fmla="*/ 0 w 70"/>
                    <a:gd name="T69" fmla="*/ 13 h 36"/>
                    <a:gd name="T70" fmla="*/ 0 w 70"/>
                    <a:gd name="T7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0" h="36">
                      <a:moveTo>
                        <a:pt x="0" y="13"/>
                      </a:moveTo>
                      <a:lnTo>
                        <a:pt x="12" y="19"/>
                      </a:lnTo>
                      <a:lnTo>
                        <a:pt x="3" y="21"/>
                      </a:lnTo>
                      <a:lnTo>
                        <a:pt x="0" y="25"/>
                      </a:lnTo>
                      <a:lnTo>
                        <a:pt x="7" y="28"/>
                      </a:lnTo>
                      <a:lnTo>
                        <a:pt x="17" y="29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4" y="35"/>
                      </a:lnTo>
                      <a:lnTo>
                        <a:pt x="20" y="36"/>
                      </a:lnTo>
                      <a:lnTo>
                        <a:pt x="31" y="29"/>
                      </a:lnTo>
                      <a:lnTo>
                        <a:pt x="34" y="26"/>
                      </a:lnTo>
                      <a:lnTo>
                        <a:pt x="32" y="22"/>
                      </a:lnTo>
                      <a:lnTo>
                        <a:pt x="53" y="21"/>
                      </a:lnTo>
                      <a:lnTo>
                        <a:pt x="55" y="20"/>
                      </a:lnTo>
                      <a:lnTo>
                        <a:pt x="51" y="19"/>
                      </a:lnTo>
                      <a:lnTo>
                        <a:pt x="49" y="17"/>
                      </a:lnTo>
                      <a:lnTo>
                        <a:pt x="55" y="15"/>
                      </a:lnTo>
                      <a:lnTo>
                        <a:pt x="66" y="15"/>
                      </a:lnTo>
                      <a:lnTo>
                        <a:pt x="70" y="13"/>
                      </a:lnTo>
                      <a:lnTo>
                        <a:pt x="70" y="9"/>
                      </a:lnTo>
                      <a:lnTo>
                        <a:pt x="69" y="6"/>
                      </a:lnTo>
                      <a:lnTo>
                        <a:pt x="56" y="7"/>
                      </a:lnTo>
                      <a:lnTo>
                        <a:pt x="55" y="6"/>
                      </a:lnTo>
                      <a:lnTo>
                        <a:pt x="64" y="3"/>
                      </a:lnTo>
                      <a:lnTo>
                        <a:pt x="62" y="0"/>
                      </a:lnTo>
                      <a:lnTo>
                        <a:pt x="47" y="0"/>
                      </a:lnTo>
                      <a:lnTo>
                        <a:pt x="45" y="0"/>
                      </a:lnTo>
                      <a:lnTo>
                        <a:pt x="49" y="4"/>
                      </a:lnTo>
                      <a:lnTo>
                        <a:pt x="45" y="4"/>
                      </a:lnTo>
                      <a:lnTo>
                        <a:pt x="38" y="7"/>
                      </a:lnTo>
                      <a:lnTo>
                        <a:pt x="35" y="12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 44">
                  <a:extLst>
                    <a:ext uri="{FF2B5EF4-FFF2-40B4-BE49-F238E27FC236}">
                      <a16:creationId xmlns:a16="http://schemas.microsoft.com/office/drawing/2014/main" id="{E0293D15-DEE8-0B4F-0E16-BC3DA88B6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4512" y="1383097"/>
                  <a:ext cx="121496" cy="33645"/>
                </a:xfrm>
                <a:custGeom>
                  <a:avLst/>
                  <a:gdLst>
                    <a:gd name="T0" fmla="*/ 1 w 65"/>
                    <a:gd name="T1" fmla="*/ 14 h 18"/>
                    <a:gd name="T2" fmla="*/ 9 w 65"/>
                    <a:gd name="T3" fmla="*/ 15 h 18"/>
                    <a:gd name="T4" fmla="*/ 14 w 65"/>
                    <a:gd name="T5" fmla="*/ 17 h 18"/>
                    <a:gd name="T6" fmla="*/ 17 w 65"/>
                    <a:gd name="T7" fmla="*/ 16 h 18"/>
                    <a:gd name="T8" fmla="*/ 24 w 65"/>
                    <a:gd name="T9" fmla="*/ 18 h 18"/>
                    <a:gd name="T10" fmla="*/ 30 w 65"/>
                    <a:gd name="T11" fmla="*/ 16 h 18"/>
                    <a:gd name="T12" fmla="*/ 27 w 65"/>
                    <a:gd name="T13" fmla="*/ 13 h 18"/>
                    <a:gd name="T14" fmla="*/ 21 w 65"/>
                    <a:gd name="T15" fmla="*/ 13 h 18"/>
                    <a:gd name="T16" fmla="*/ 21 w 65"/>
                    <a:gd name="T17" fmla="*/ 9 h 18"/>
                    <a:gd name="T18" fmla="*/ 36 w 65"/>
                    <a:gd name="T19" fmla="*/ 4 h 18"/>
                    <a:gd name="T20" fmla="*/ 49 w 65"/>
                    <a:gd name="T21" fmla="*/ 4 h 18"/>
                    <a:gd name="T22" fmla="*/ 50 w 65"/>
                    <a:gd name="T23" fmla="*/ 7 h 18"/>
                    <a:gd name="T24" fmla="*/ 57 w 65"/>
                    <a:gd name="T25" fmla="*/ 9 h 18"/>
                    <a:gd name="T26" fmla="*/ 65 w 65"/>
                    <a:gd name="T27" fmla="*/ 7 h 18"/>
                    <a:gd name="T28" fmla="*/ 60 w 65"/>
                    <a:gd name="T29" fmla="*/ 3 h 18"/>
                    <a:gd name="T30" fmla="*/ 48 w 65"/>
                    <a:gd name="T31" fmla="*/ 1 h 18"/>
                    <a:gd name="T32" fmla="*/ 30 w 65"/>
                    <a:gd name="T33" fmla="*/ 1 h 18"/>
                    <a:gd name="T34" fmla="*/ 27 w 65"/>
                    <a:gd name="T35" fmla="*/ 0 h 18"/>
                    <a:gd name="T36" fmla="*/ 21 w 65"/>
                    <a:gd name="T37" fmla="*/ 4 h 18"/>
                    <a:gd name="T38" fmla="*/ 3 w 65"/>
                    <a:gd name="T39" fmla="*/ 7 h 18"/>
                    <a:gd name="T40" fmla="*/ 0 w 65"/>
                    <a:gd name="T41" fmla="*/ 9 h 18"/>
                    <a:gd name="T42" fmla="*/ 0 w 65"/>
                    <a:gd name="T43" fmla="*/ 10 h 18"/>
                    <a:gd name="T44" fmla="*/ 1 w 65"/>
                    <a:gd name="T45" fmla="*/ 13 h 18"/>
                    <a:gd name="T46" fmla="*/ 1 w 65"/>
                    <a:gd name="T47" fmla="*/ 14 h 18"/>
                    <a:gd name="T48" fmla="*/ 1 w 65"/>
                    <a:gd name="T49" fmla="*/ 14 h 18"/>
                    <a:gd name="T50" fmla="*/ 1 w 65"/>
                    <a:gd name="T51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5" h="18">
                      <a:moveTo>
                        <a:pt x="1" y="14"/>
                      </a:moveTo>
                      <a:lnTo>
                        <a:pt x="9" y="15"/>
                      </a:lnTo>
                      <a:lnTo>
                        <a:pt x="14" y="17"/>
                      </a:lnTo>
                      <a:lnTo>
                        <a:pt x="17" y="16"/>
                      </a:lnTo>
                      <a:lnTo>
                        <a:pt x="24" y="18"/>
                      </a:lnTo>
                      <a:lnTo>
                        <a:pt x="30" y="16"/>
                      </a:lnTo>
                      <a:lnTo>
                        <a:pt x="27" y="13"/>
                      </a:lnTo>
                      <a:lnTo>
                        <a:pt x="21" y="13"/>
                      </a:lnTo>
                      <a:lnTo>
                        <a:pt x="21" y="9"/>
                      </a:lnTo>
                      <a:lnTo>
                        <a:pt x="36" y="4"/>
                      </a:lnTo>
                      <a:lnTo>
                        <a:pt x="49" y="4"/>
                      </a:lnTo>
                      <a:lnTo>
                        <a:pt x="50" y="7"/>
                      </a:lnTo>
                      <a:lnTo>
                        <a:pt x="57" y="9"/>
                      </a:lnTo>
                      <a:lnTo>
                        <a:pt x="65" y="7"/>
                      </a:lnTo>
                      <a:lnTo>
                        <a:pt x="60" y="3"/>
                      </a:lnTo>
                      <a:lnTo>
                        <a:pt x="48" y="1"/>
                      </a:lnTo>
                      <a:lnTo>
                        <a:pt x="30" y="1"/>
                      </a:lnTo>
                      <a:lnTo>
                        <a:pt x="27" y="0"/>
                      </a:lnTo>
                      <a:lnTo>
                        <a:pt x="21" y="4"/>
                      </a:lnTo>
                      <a:lnTo>
                        <a:pt x="3" y="7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 45">
                  <a:extLst>
                    <a:ext uri="{FF2B5EF4-FFF2-40B4-BE49-F238E27FC236}">
                      <a16:creationId xmlns:a16="http://schemas.microsoft.com/office/drawing/2014/main" id="{7FB2D0B3-4B3D-AC9A-E005-913DAFE88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0307" y="1431695"/>
                  <a:ext cx="22430" cy="11215"/>
                </a:xfrm>
                <a:custGeom>
                  <a:avLst/>
                  <a:gdLst>
                    <a:gd name="T0" fmla="*/ 7 w 12"/>
                    <a:gd name="T1" fmla="*/ 0 h 6"/>
                    <a:gd name="T2" fmla="*/ 0 w 12"/>
                    <a:gd name="T3" fmla="*/ 1 h 6"/>
                    <a:gd name="T4" fmla="*/ 0 w 12"/>
                    <a:gd name="T5" fmla="*/ 5 h 6"/>
                    <a:gd name="T6" fmla="*/ 1 w 12"/>
                    <a:gd name="T7" fmla="*/ 6 h 6"/>
                    <a:gd name="T8" fmla="*/ 12 w 12"/>
                    <a:gd name="T9" fmla="*/ 6 h 6"/>
                    <a:gd name="T10" fmla="*/ 7 w 12"/>
                    <a:gd name="T11" fmla="*/ 0 h 6"/>
                    <a:gd name="T12" fmla="*/ 7 w 12"/>
                    <a:gd name="T13" fmla="*/ 0 h 6"/>
                    <a:gd name="T14" fmla="*/ 7 w 1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7" y="0"/>
                      </a:moveTo>
                      <a:lnTo>
                        <a:pt x="0" y="1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12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Freeform 46">
                  <a:extLst>
                    <a:ext uri="{FF2B5EF4-FFF2-40B4-BE49-F238E27FC236}">
                      <a16:creationId xmlns:a16="http://schemas.microsoft.com/office/drawing/2014/main" id="{2B4FC3E9-B71A-55C4-581D-C07B8E48A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5261" y="1442910"/>
                  <a:ext cx="29907" cy="9346"/>
                </a:xfrm>
                <a:custGeom>
                  <a:avLst/>
                  <a:gdLst>
                    <a:gd name="T0" fmla="*/ 16 w 16"/>
                    <a:gd name="T1" fmla="*/ 5 h 5"/>
                    <a:gd name="T2" fmla="*/ 15 w 16"/>
                    <a:gd name="T3" fmla="*/ 1 h 5"/>
                    <a:gd name="T4" fmla="*/ 11 w 16"/>
                    <a:gd name="T5" fmla="*/ 0 h 5"/>
                    <a:gd name="T6" fmla="*/ 8 w 16"/>
                    <a:gd name="T7" fmla="*/ 1 h 5"/>
                    <a:gd name="T8" fmla="*/ 0 w 16"/>
                    <a:gd name="T9" fmla="*/ 2 h 5"/>
                    <a:gd name="T10" fmla="*/ 0 w 16"/>
                    <a:gd name="T11" fmla="*/ 2 h 5"/>
                    <a:gd name="T12" fmla="*/ 9 w 16"/>
                    <a:gd name="T13" fmla="*/ 5 h 5"/>
                    <a:gd name="T14" fmla="*/ 16 w 16"/>
                    <a:gd name="T15" fmla="*/ 5 h 5"/>
                    <a:gd name="T16" fmla="*/ 16 w 16"/>
                    <a:gd name="T17" fmla="*/ 5 h 5"/>
                    <a:gd name="T18" fmla="*/ 16 w 16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5">
                      <a:moveTo>
                        <a:pt x="16" y="5"/>
                      </a:move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8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9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Freeform 47">
                  <a:extLst>
                    <a:ext uri="{FF2B5EF4-FFF2-40B4-BE49-F238E27FC236}">
                      <a16:creationId xmlns:a16="http://schemas.microsoft.com/office/drawing/2014/main" id="{6C61B923-42F0-1D38-9D66-8BC8D259A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1615" y="1442910"/>
                  <a:ext cx="18692" cy="7477"/>
                </a:xfrm>
                <a:custGeom>
                  <a:avLst/>
                  <a:gdLst>
                    <a:gd name="T0" fmla="*/ 4 w 10"/>
                    <a:gd name="T1" fmla="*/ 0 h 4"/>
                    <a:gd name="T2" fmla="*/ 1 w 10"/>
                    <a:gd name="T3" fmla="*/ 2 h 4"/>
                    <a:gd name="T4" fmla="*/ 0 w 10"/>
                    <a:gd name="T5" fmla="*/ 4 h 4"/>
                    <a:gd name="T6" fmla="*/ 10 w 10"/>
                    <a:gd name="T7" fmla="*/ 2 h 4"/>
                    <a:gd name="T8" fmla="*/ 4 w 10"/>
                    <a:gd name="T9" fmla="*/ 0 h 4"/>
                    <a:gd name="T10" fmla="*/ 4 w 10"/>
                    <a:gd name="T11" fmla="*/ 0 h 4"/>
                    <a:gd name="T12" fmla="*/ 4 w 1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4" y="0"/>
                      </a:move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Freeform 48">
                  <a:extLst>
                    <a:ext uri="{FF2B5EF4-FFF2-40B4-BE49-F238E27FC236}">
                      <a16:creationId xmlns:a16="http://schemas.microsoft.com/office/drawing/2014/main" id="{9657D65B-6256-EA65-B3E2-54D624081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0214" y="1368143"/>
                  <a:ext cx="13084" cy="11215"/>
                </a:xfrm>
                <a:custGeom>
                  <a:avLst/>
                  <a:gdLst>
                    <a:gd name="T0" fmla="*/ 7 w 7"/>
                    <a:gd name="T1" fmla="*/ 5 h 6"/>
                    <a:gd name="T2" fmla="*/ 4 w 7"/>
                    <a:gd name="T3" fmla="*/ 0 h 6"/>
                    <a:gd name="T4" fmla="*/ 1 w 7"/>
                    <a:gd name="T5" fmla="*/ 0 h 6"/>
                    <a:gd name="T6" fmla="*/ 0 w 7"/>
                    <a:gd name="T7" fmla="*/ 5 h 6"/>
                    <a:gd name="T8" fmla="*/ 3 w 7"/>
                    <a:gd name="T9" fmla="*/ 6 h 6"/>
                    <a:gd name="T10" fmla="*/ 7 w 7"/>
                    <a:gd name="T11" fmla="*/ 5 h 6"/>
                    <a:gd name="T12" fmla="*/ 7 w 7"/>
                    <a:gd name="T13" fmla="*/ 5 h 6"/>
                    <a:gd name="T14" fmla="*/ 7 w 7"/>
                    <a:gd name="T15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7" y="5"/>
                      </a:move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3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Freeform 49">
                  <a:extLst>
                    <a:ext uri="{FF2B5EF4-FFF2-40B4-BE49-F238E27FC236}">
                      <a16:creationId xmlns:a16="http://schemas.microsoft.com/office/drawing/2014/main" id="{1C077536-FC19-48FC-DFBA-3916B611C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300" y="1981232"/>
                  <a:ext cx="41122" cy="22430"/>
                </a:xfrm>
                <a:custGeom>
                  <a:avLst/>
                  <a:gdLst>
                    <a:gd name="T0" fmla="*/ 0 w 22"/>
                    <a:gd name="T1" fmla="*/ 1 h 12"/>
                    <a:gd name="T2" fmla="*/ 4 w 22"/>
                    <a:gd name="T3" fmla="*/ 7 h 12"/>
                    <a:gd name="T4" fmla="*/ 16 w 22"/>
                    <a:gd name="T5" fmla="*/ 12 h 12"/>
                    <a:gd name="T6" fmla="*/ 21 w 22"/>
                    <a:gd name="T7" fmla="*/ 12 h 12"/>
                    <a:gd name="T8" fmla="*/ 22 w 22"/>
                    <a:gd name="T9" fmla="*/ 7 h 12"/>
                    <a:gd name="T10" fmla="*/ 7 w 22"/>
                    <a:gd name="T11" fmla="*/ 0 h 12"/>
                    <a:gd name="T12" fmla="*/ 0 w 22"/>
                    <a:gd name="T13" fmla="*/ 1 h 12"/>
                    <a:gd name="T14" fmla="*/ 0 w 22"/>
                    <a:gd name="T15" fmla="*/ 1 h 12"/>
                    <a:gd name="T16" fmla="*/ 0 w 22"/>
                    <a:gd name="T1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12">
                      <a:moveTo>
                        <a:pt x="0" y="1"/>
                      </a:moveTo>
                      <a:lnTo>
                        <a:pt x="4" y="7"/>
                      </a:lnTo>
                      <a:lnTo>
                        <a:pt x="16" y="12"/>
                      </a:lnTo>
                      <a:lnTo>
                        <a:pt x="21" y="12"/>
                      </a:lnTo>
                      <a:lnTo>
                        <a:pt x="22" y="7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Freeform 50">
                  <a:extLst>
                    <a:ext uri="{FF2B5EF4-FFF2-40B4-BE49-F238E27FC236}">
                      <a16:creationId xmlns:a16="http://schemas.microsoft.com/office/drawing/2014/main" id="{28232819-76DB-D577-AFE7-910578510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8719" y="1624220"/>
                  <a:ext cx="414956" cy="201871"/>
                </a:xfrm>
                <a:custGeom>
                  <a:avLst/>
                  <a:gdLst>
                    <a:gd name="T0" fmla="*/ 26 w 222"/>
                    <a:gd name="T1" fmla="*/ 94 h 108"/>
                    <a:gd name="T2" fmla="*/ 12 w 222"/>
                    <a:gd name="T3" fmla="*/ 100 h 108"/>
                    <a:gd name="T4" fmla="*/ 30 w 222"/>
                    <a:gd name="T5" fmla="*/ 103 h 108"/>
                    <a:gd name="T6" fmla="*/ 44 w 222"/>
                    <a:gd name="T7" fmla="*/ 108 h 108"/>
                    <a:gd name="T8" fmla="*/ 60 w 222"/>
                    <a:gd name="T9" fmla="*/ 81 h 108"/>
                    <a:gd name="T10" fmla="*/ 71 w 222"/>
                    <a:gd name="T11" fmla="*/ 77 h 108"/>
                    <a:gd name="T12" fmla="*/ 76 w 222"/>
                    <a:gd name="T13" fmla="*/ 70 h 108"/>
                    <a:gd name="T14" fmla="*/ 93 w 222"/>
                    <a:gd name="T15" fmla="*/ 65 h 108"/>
                    <a:gd name="T16" fmla="*/ 100 w 222"/>
                    <a:gd name="T17" fmla="*/ 58 h 108"/>
                    <a:gd name="T18" fmla="*/ 115 w 222"/>
                    <a:gd name="T19" fmla="*/ 47 h 108"/>
                    <a:gd name="T20" fmla="*/ 129 w 222"/>
                    <a:gd name="T21" fmla="*/ 40 h 108"/>
                    <a:gd name="T22" fmla="*/ 143 w 222"/>
                    <a:gd name="T23" fmla="*/ 34 h 108"/>
                    <a:gd name="T24" fmla="*/ 164 w 222"/>
                    <a:gd name="T25" fmla="*/ 30 h 108"/>
                    <a:gd name="T26" fmla="*/ 203 w 222"/>
                    <a:gd name="T27" fmla="*/ 22 h 108"/>
                    <a:gd name="T28" fmla="*/ 215 w 222"/>
                    <a:gd name="T29" fmla="*/ 15 h 108"/>
                    <a:gd name="T30" fmla="*/ 220 w 222"/>
                    <a:gd name="T31" fmla="*/ 3 h 108"/>
                    <a:gd name="T32" fmla="*/ 189 w 222"/>
                    <a:gd name="T33" fmla="*/ 3 h 108"/>
                    <a:gd name="T34" fmla="*/ 176 w 222"/>
                    <a:gd name="T35" fmla="*/ 11 h 108"/>
                    <a:gd name="T36" fmla="*/ 126 w 222"/>
                    <a:gd name="T37" fmla="*/ 22 h 108"/>
                    <a:gd name="T38" fmla="*/ 108 w 222"/>
                    <a:gd name="T39" fmla="*/ 19 h 108"/>
                    <a:gd name="T40" fmla="*/ 111 w 222"/>
                    <a:gd name="T41" fmla="*/ 26 h 108"/>
                    <a:gd name="T42" fmla="*/ 102 w 222"/>
                    <a:gd name="T43" fmla="*/ 24 h 108"/>
                    <a:gd name="T44" fmla="*/ 85 w 222"/>
                    <a:gd name="T45" fmla="*/ 30 h 108"/>
                    <a:gd name="T46" fmla="*/ 72 w 222"/>
                    <a:gd name="T47" fmla="*/ 35 h 108"/>
                    <a:gd name="T48" fmla="*/ 62 w 222"/>
                    <a:gd name="T49" fmla="*/ 43 h 108"/>
                    <a:gd name="T50" fmla="*/ 50 w 222"/>
                    <a:gd name="T51" fmla="*/ 46 h 108"/>
                    <a:gd name="T52" fmla="*/ 32 w 222"/>
                    <a:gd name="T53" fmla="*/ 48 h 108"/>
                    <a:gd name="T54" fmla="*/ 30 w 222"/>
                    <a:gd name="T55" fmla="*/ 51 h 108"/>
                    <a:gd name="T56" fmla="*/ 39 w 222"/>
                    <a:gd name="T57" fmla="*/ 61 h 108"/>
                    <a:gd name="T58" fmla="*/ 31 w 222"/>
                    <a:gd name="T59" fmla="*/ 65 h 108"/>
                    <a:gd name="T60" fmla="*/ 28 w 222"/>
                    <a:gd name="T61" fmla="*/ 70 h 108"/>
                    <a:gd name="T62" fmla="*/ 32 w 222"/>
                    <a:gd name="T63" fmla="*/ 80 h 108"/>
                    <a:gd name="T64" fmla="*/ 31 w 222"/>
                    <a:gd name="T65" fmla="*/ 81 h 108"/>
                    <a:gd name="T66" fmla="*/ 27 w 222"/>
                    <a:gd name="T67" fmla="*/ 81 h 108"/>
                    <a:gd name="T68" fmla="*/ 21 w 222"/>
                    <a:gd name="T69" fmla="*/ 80 h 108"/>
                    <a:gd name="T70" fmla="*/ 14 w 222"/>
                    <a:gd name="T71" fmla="*/ 81 h 108"/>
                    <a:gd name="T72" fmla="*/ 3 w 222"/>
                    <a:gd name="T73" fmla="*/ 87 h 108"/>
                    <a:gd name="T74" fmla="*/ 9 w 222"/>
                    <a:gd name="T75" fmla="*/ 95 h 108"/>
                    <a:gd name="T76" fmla="*/ 25 w 222"/>
                    <a:gd name="T77" fmla="*/ 92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2" h="108">
                      <a:moveTo>
                        <a:pt x="25" y="92"/>
                      </a:moveTo>
                      <a:lnTo>
                        <a:pt x="26" y="94"/>
                      </a:lnTo>
                      <a:lnTo>
                        <a:pt x="18" y="96"/>
                      </a:lnTo>
                      <a:lnTo>
                        <a:pt x="12" y="100"/>
                      </a:lnTo>
                      <a:lnTo>
                        <a:pt x="13" y="104"/>
                      </a:lnTo>
                      <a:lnTo>
                        <a:pt x="30" y="103"/>
                      </a:lnTo>
                      <a:lnTo>
                        <a:pt x="32" y="105"/>
                      </a:lnTo>
                      <a:lnTo>
                        <a:pt x="44" y="108"/>
                      </a:lnTo>
                      <a:lnTo>
                        <a:pt x="59" y="92"/>
                      </a:lnTo>
                      <a:lnTo>
                        <a:pt x="60" y="81"/>
                      </a:lnTo>
                      <a:lnTo>
                        <a:pt x="65" y="81"/>
                      </a:lnTo>
                      <a:lnTo>
                        <a:pt x="71" y="77"/>
                      </a:lnTo>
                      <a:lnTo>
                        <a:pt x="71" y="70"/>
                      </a:lnTo>
                      <a:lnTo>
                        <a:pt x="76" y="70"/>
                      </a:lnTo>
                      <a:lnTo>
                        <a:pt x="79" y="65"/>
                      </a:lnTo>
                      <a:lnTo>
                        <a:pt x="93" y="65"/>
                      </a:lnTo>
                      <a:lnTo>
                        <a:pt x="93" y="59"/>
                      </a:lnTo>
                      <a:lnTo>
                        <a:pt x="100" y="58"/>
                      </a:lnTo>
                      <a:lnTo>
                        <a:pt x="100" y="53"/>
                      </a:lnTo>
                      <a:lnTo>
                        <a:pt x="115" y="47"/>
                      </a:lnTo>
                      <a:lnTo>
                        <a:pt x="123" y="42"/>
                      </a:lnTo>
                      <a:lnTo>
                        <a:pt x="129" y="40"/>
                      </a:lnTo>
                      <a:lnTo>
                        <a:pt x="142" y="38"/>
                      </a:lnTo>
                      <a:lnTo>
                        <a:pt x="143" y="34"/>
                      </a:lnTo>
                      <a:lnTo>
                        <a:pt x="159" y="32"/>
                      </a:lnTo>
                      <a:lnTo>
                        <a:pt x="164" y="30"/>
                      </a:lnTo>
                      <a:lnTo>
                        <a:pt x="184" y="27"/>
                      </a:lnTo>
                      <a:lnTo>
                        <a:pt x="203" y="22"/>
                      </a:lnTo>
                      <a:lnTo>
                        <a:pt x="217" y="19"/>
                      </a:lnTo>
                      <a:lnTo>
                        <a:pt x="215" y="15"/>
                      </a:lnTo>
                      <a:lnTo>
                        <a:pt x="222" y="10"/>
                      </a:lnTo>
                      <a:lnTo>
                        <a:pt x="220" y="3"/>
                      </a:lnTo>
                      <a:lnTo>
                        <a:pt x="202" y="0"/>
                      </a:lnTo>
                      <a:lnTo>
                        <a:pt x="189" y="3"/>
                      </a:lnTo>
                      <a:lnTo>
                        <a:pt x="178" y="4"/>
                      </a:lnTo>
                      <a:lnTo>
                        <a:pt x="176" y="11"/>
                      </a:lnTo>
                      <a:lnTo>
                        <a:pt x="140" y="18"/>
                      </a:lnTo>
                      <a:lnTo>
                        <a:pt x="126" y="22"/>
                      </a:lnTo>
                      <a:lnTo>
                        <a:pt x="123" y="19"/>
                      </a:lnTo>
                      <a:lnTo>
                        <a:pt x="108" y="19"/>
                      </a:lnTo>
                      <a:lnTo>
                        <a:pt x="103" y="23"/>
                      </a:lnTo>
                      <a:lnTo>
                        <a:pt x="111" y="26"/>
                      </a:lnTo>
                      <a:lnTo>
                        <a:pt x="102" y="27"/>
                      </a:lnTo>
                      <a:lnTo>
                        <a:pt x="102" y="24"/>
                      </a:lnTo>
                      <a:lnTo>
                        <a:pt x="93" y="25"/>
                      </a:lnTo>
                      <a:lnTo>
                        <a:pt x="85" y="30"/>
                      </a:lnTo>
                      <a:lnTo>
                        <a:pt x="72" y="32"/>
                      </a:lnTo>
                      <a:lnTo>
                        <a:pt x="72" y="35"/>
                      </a:lnTo>
                      <a:lnTo>
                        <a:pt x="66" y="35"/>
                      </a:lnTo>
                      <a:lnTo>
                        <a:pt x="62" y="43"/>
                      </a:lnTo>
                      <a:lnTo>
                        <a:pt x="50" y="43"/>
                      </a:lnTo>
                      <a:lnTo>
                        <a:pt x="50" y="46"/>
                      </a:lnTo>
                      <a:lnTo>
                        <a:pt x="40" y="49"/>
                      </a:lnTo>
                      <a:lnTo>
                        <a:pt x="32" y="48"/>
                      </a:lnTo>
                      <a:lnTo>
                        <a:pt x="26" y="49"/>
                      </a:lnTo>
                      <a:lnTo>
                        <a:pt x="30" y="51"/>
                      </a:lnTo>
                      <a:lnTo>
                        <a:pt x="31" y="58"/>
                      </a:lnTo>
                      <a:lnTo>
                        <a:pt x="39" y="61"/>
                      </a:lnTo>
                      <a:lnTo>
                        <a:pt x="35" y="63"/>
                      </a:lnTo>
                      <a:lnTo>
                        <a:pt x="31" y="65"/>
                      </a:lnTo>
                      <a:lnTo>
                        <a:pt x="37" y="69"/>
                      </a:lnTo>
                      <a:lnTo>
                        <a:pt x="28" y="70"/>
                      </a:lnTo>
                      <a:lnTo>
                        <a:pt x="26" y="74"/>
                      </a:lnTo>
                      <a:lnTo>
                        <a:pt x="32" y="80"/>
                      </a:lnTo>
                      <a:lnTo>
                        <a:pt x="32" y="80"/>
                      </a:lnTo>
                      <a:lnTo>
                        <a:pt x="31" y="81"/>
                      </a:lnTo>
                      <a:lnTo>
                        <a:pt x="29" y="81"/>
                      </a:lnTo>
                      <a:lnTo>
                        <a:pt x="27" y="81"/>
                      </a:lnTo>
                      <a:lnTo>
                        <a:pt x="27" y="81"/>
                      </a:lnTo>
                      <a:lnTo>
                        <a:pt x="21" y="80"/>
                      </a:lnTo>
                      <a:lnTo>
                        <a:pt x="19" y="79"/>
                      </a:lnTo>
                      <a:lnTo>
                        <a:pt x="14" y="81"/>
                      </a:lnTo>
                      <a:lnTo>
                        <a:pt x="12" y="87"/>
                      </a:lnTo>
                      <a:lnTo>
                        <a:pt x="3" y="87"/>
                      </a:lnTo>
                      <a:lnTo>
                        <a:pt x="0" y="90"/>
                      </a:lnTo>
                      <a:lnTo>
                        <a:pt x="9" y="95"/>
                      </a:lnTo>
                      <a:lnTo>
                        <a:pt x="25" y="92"/>
                      </a:lnTo>
                      <a:lnTo>
                        <a:pt x="25" y="92"/>
                      </a:lnTo>
                      <a:lnTo>
                        <a:pt x="25" y="9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Freeform 51">
                  <a:extLst>
                    <a:ext uri="{FF2B5EF4-FFF2-40B4-BE49-F238E27FC236}">
                      <a16:creationId xmlns:a16="http://schemas.microsoft.com/office/drawing/2014/main" id="{24630735-9830-F87C-FA2B-C1AC7C179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0775" y="1826091"/>
                  <a:ext cx="158880" cy="145795"/>
                </a:xfrm>
                <a:custGeom>
                  <a:avLst/>
                  <a:gdLst>
                    <a:gd name="T0" fmla="*/ 9 w 85"/>
                    <a:gd name="T1" fmla="*/ 52 h 78"/>
                    <a:gd name="T2" fmla="*/ 15 w 85"/>
                    <a:gd name="T3" fmla="*/ 48 h 78"/>
                    <a:gd name="T4" fmla="*/ 16 w 85"/>
                    <a:gd name="T5" fmla="*/ 52 h 78"/>
                    <a:gd name="T6" fmla="*/ 26 w 85"/>
                    <a:gd name="T7" fmla="*/ 54 h 78"/>
                    <a:gd name="T8" fmla="*/ 36 w 85"/>
                    <a:gd name="T9" fmla="*/ 57 h 78"/>
                    <a:gd name="T10" fmla="*/ 30 w 85"/>
                    <a:gd name="T11" fmla="*/ 65 h 78"/>
                    <a:gd name="T12" fmla="*/ 31 w 85"/>
                    <a:gd name="T13" fmla="*/ 71 h 78"/>
                    <a:gd name="T14" fmla="*/ 42 w 85"/>
                    <a:gd name="T15" fmla="*/ 73 h 78"/>
                    <a:gd name="T16" fmla="*/ 56 w 85"/>
                    <a:gd name="T17" fmla="*/ 78 h 78"/>
                    <a:gd name="T18" fmla="*/ 73 w 85"/>
                    <a:gd name="T19" fmla="*/ 75 h 78"/>
                    <a:gd name="T20" fmla="*/ 83 w 85"/>
                    <a:gd name="T21" fmla="*/ 74 h 78"/>
                    <a:gd name="T22" fmla="*/ 85 w 85"/>
                    <a:gd name="T23" fmla="*/ 68 h 78"/>
                    <a:gd name="T24" fmla="*/ 60 w 85"/>
                    <a:gd name="T25" fmla="*/ 52 h 78"/>
                    <a:gd name="T26" fmla="*/ 55 w 85"/>
                    <a:gd name="T27" fmla="*/ 43 h 78"/>
                    <a:gd name="T28" fmla="*/ 56 w 85"/>
                    <a:gd name="T29" fmla="*/ 20 h 78"/>
                    <a:gd name="T30" fmla="*/ 65 w 85"/>
                    <a:gd name="T31" fmla="*/ 19 h 78"/>
                    <a:gd name="T32" fmla="*/ 72 w 85"/>
                    <a:gd name="T33" fmla="*/ 6 h 78"/>
                    <a:gd name="T34" fmla="*/ 59 w 85"/>
                    <a:gd name="T35" fmla="*/ 0 h 78"/>
                    <a:gd name="T36" fmla="*/ 29 w 85"/>
                    <a:gd name="T37" fmla="*/ 1 h 78"/>
                    <a:gd name="T38" fmla="*/ 23 w 85"/>
                    <a:gd name="T39" fmla="*/ 10 h 78"/>
                    <a:gd name="T40" fmla="*/ 18 w 85"/>
                    <a:gd name="T41" fmla="*/ 11 h 78"/>
                    <a:gd name="T42" fmla="*/ 13 w 85"/>
                    <a:gd name="T43" fmla="*/ 15 h 78"/>
                    <a:gd name="T44" fmla="*/ 19 w 85"/>
                    <a:gd name="T45" fmla="*/ 20 h 78"/>
                    <a:gd name="T46" fmla="*/ 18 w 85"/>
                    <a:gd name="T47" fmla="*/ 28 h 78"/>
                    <a:gd name="T48" fmla="*/ 12 w 85"/>
                    <a:gd name="T49" fmla="*/ 33 h 78"/>
                    <a:gd name="T50" fmla="*/ 3 w 85"/>
                    <a:gd name="T51" fmla="*/ 34 h 78"/>
                    <a:gd name="T52" fmla="*/ 0 w 85"/>
                    <a:gd name="T53" fmla="*/ 45 h 78"/>
                    <a:gd name="T54" fmla="*/ 2 w 85"/>
                    <a:gd name="T55" fmla="*/ 50 h 78"/>
                    <a:gd name="T56" fmla="*/ 9 w 85"/>
                    <a:gd name="T57" fmla="*/ 52 h 78"/>
                    <a:gd name="T58" fmla="*/ 9 w 85"/>
                    <a:gd name="T59" fmla="*/ 52 h 78"/>
                    <a:gd name="T60" fmla="*/ 9 w 85"/>
                    <a:gd name="T61" fmla="*/ 5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78">
                      <a:moveTo>
                        <a:pt x="9" y="52"/>
                      </a:moveTo>
                      <a:lnTo>
                        <a:pt x="15" y="48"/>
                      </a:lnTo>
                      <a:lnTo>
                        <a:pt x="16" y="52"/>
                      </a:lnTo>
                      <a:lnTo>
                        <a:pt x="26" y="54"/>
                      </a:lnTo>
                      <a:lnTo>
                        <a:pt x="36" y="57"/>
                      </a:lnTo>
                      <a:lnTo>
                        <a:pt x="30" y="65"/>
                      </a:lnTo>
                      <a:lnTo>
                        <a:pt x="31" y="71"/>
                      </a:lnTo>
                      <a:lnTo>
                        <a:pt x="42" y="73"/>
                      </a:lnTo>
                      <a:lnTo>
                        <a:pt x="56" y="78"/>
                      </a:lnTo>
                      <a:lnTo>
                        <a:pt x="73" y="75"/>
                      </a:lnTo>
                      <a:lnTo>
                        <a:pt x="83" y="74"/>
                      </a:lnTo>
                      <a:lnTo>
                        <a:pt x="85" y="68"/>
                      </a:lnTo>
                      <a:lnTo>
                        <a:pt x="60" y="52"/>
                      </a:lnTo>
                      <a:lnTo>
                        <a:pt x="55" y="43"/>
                      </a:lnTo>
                      <a:lnTo>
                        <a:pt x="56" y="20"/>
                      </a:lnTo>
                      <a:lnTo>
                        <a:pt x="65" y="19"/>
                      </a:lnTo>
                      <a:lnTo>
                        <a:pt x="72" y="6"/>
                      </a:lnTo>
                      <a:lnTo>
                        <a:pt x="59" y="0"/>
                      </a:lnTo>
                      <a:lnTo>
                        <a:pt x="29" y="1"/>
                      </a:lnTo>
                      <a:lnTo>
                        <a:pt x="23" y="10"/>
                      </a:lnTo>
                      <a:lnTo>
                        <a:pt x="18" y="11"/>
                      </a:lnTo>
                      <a:lnTo>
                        <a:pt x="13" y="15"/>
                      </a:lnTo>
                      <a:lnTo>
                        <a:pt x="19" y="20"/>
                      </a:lnTo>
                      <a:lnTo>
                        <a:pt x="18" y="28"/>
                      </a:lnTo>
                      <a:lnTo>
                        <a:pt x="12" y="33"/>
                      </a:lnTo>
                      <a:lnTo>
                        <a:pt x="3" y="34"/>
                      </a:lnTo>
                      <a:lnTo>
                        <a:pt x="0" y="45"/>
                      </a:lnTo>
                      <a:lnTo>
                        <a:pt x="2" y="50"/>
                      </a:lnTo>
                      <a:lnTo>
                        <a:pt x="9" y="52"/>
                      </a:lnTo>
                      <a:lnTo>
                        <a:pt x="9" y="52"/>
                      </a:lnTo>
                      <a:lnTo>
                        <a:pt x="9" y="5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Freeform 52">
                  <a:extLst>
                    <a:ext uri="{FF2B5EF4-FFF2-40B4-BE49-F238E27FC236}">
                      <a16:creationId xmlns:a16="http://schemas.microsoft.com/office/drawing/2014/main" id="{0A621C1D-B5C7-6737-8F67-58071F5E9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9467" y="1925157"/>
                  <a:ext cx="29907" cy="20561"/>
                </a:xfrm>
                <a:custGeom>
                  <a:avLst/>
                  <a:gdLst>
                    <a:gd name="T0" fmla="*/ 0 w 16"/>
                    <a:gd name="T1" fmla="*/ 2 h 11"/>
                    <a:gd name="T2" fmla="*/ 15 w 16"/>
                    <a:gd name="T3" fmla="*/ 11 h 11"/>
                    <a:gd name="T4" fmla="*/ 16 w 16"/>
                    <a:gd name="T5" fmla="*/ 7 h 11"/>
                    <a:gd name="T6" fmla="*/ 5 w 16"/>
                    <a:gd name="T7" fmla="*/ 0 h 11"/>
                    <a:gd name="T8" fmla="*/ 0 w 16"/>
                    <a:gd name="T9" fmla="*/ 2 h 11"/>
                    <a:gd name="T10" fmla="*/ 0 w 16"/>
                    <a:gd name="T11" fmla="*/ 2 h 11"/>
                    <a:gd name="T12" fmla="*/ 0 w 16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0" y="2"/>
                      </a:moveTo>
                      <a:lnTo>
                        <a:pt x="15" y="11"/>
                      </a:lnTo>
                      <a:lnTo>
                        <a:pt x="16" y="7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Freeform 53">
                  <a:extLst>
                    <a:ext uri="{FF2B5EF4-FFF2-40B4-BE49-F238E27FC236}">
                      <a16:creationId xmlns:a16="http://schemas.microsoft.com/office/drawing/2014/main" id="{D00E0C43-1320-C00C-D90B-98CCD42F5F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5447" y="2016746"/>
                  <a:ext cx="61683" cy="35514"/>
                </a:xfrm>
                <a:custGeom>
                  <a:avLst/>
                  <a:gdLst>
                    <a:gd name="T0" fmla="*/ 1 w 33"/>
                    <a:gd name="T1" fmla="*/ 11 h 19"/>
                    <a:gd name="T2" fmla="*/ 0 w 33"/>
                    <a:gd name="T3" fmla="*/ 17 h 19"/>
                    <a:gd name="T4" fmla="*/ 18 w 33"/>
                    <a:gd name="T5" fmla="*/ 19 h 19"/>
                    <a:gd name="T6" fmla="*/ 32 w 33"/>
                    <a:gd name="T7" fmla="*/ 15 h 19"/>
                    <a:gd name="T8" fmla="*/ 33 w 33"/>
                    <a:gd name="T9" fmla="*/ 8 h 19"/>
                    <a:gd name="T10" fmla="*/ 23 w 33"/>
                    <a:gd name="T11" fmla="*/ 6 h 19"/>
                    <a:gd name="T12" fmla="*/ 17 w 33"/>
                    <a:gd name="T13" fmla="*/ 0 h 19"/>
                    <a:gd name="T14" fmla="*/ 4 w 33"/>
                    <a:gd name="T15" fmla="*/ 1 h 19"/>
                    <a:gd name="T16" fmla="*/ 1 w 33"/>
                    <a:gd name="T17" fmla="*/ 11 h 19"/>
                    <a:gd name="T18" fmla="*/ 1 w 33"/>
                    <a:gd name="T19" fmla="*/ 11 h 19"/>
                    <a:gd name="T20" fmla="*/ 1 w 33"/>
                    <a:gd name="T21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9">
                      <a:moveTo>
                        <a:pt x="1" y="11"/>
                      </a:moveTo>
                      <a:lnTo>
                        <a:pt x="0" y="17"/>
                      </a:lnTo>
                      <a:lnTo>
                        <a:pt x="18" y="19"/>
                      </a:lnTo>
                      <a:lnTo>
                        <a:pt x="32" y="15"/>
                      </a:lnTo>
                      <a:lnTo>
                        <a:pt x="33" y="8"/>
                      </a:lnTo>
                      <a:lnTo>
                        <a:pt x="23" y="6"/>
                      </a:lnTo>
                      <a:lnTo>
                        <a:pt x="17" y="0"/>
                      </a:lnTo>
                      <a:lnTo>
                        <a:pt x="4" y="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Freeform 54">
                  <a:extLst>
                    <a:ext uri="{FF2B5EF4-FFF2-40B4-BE49-F238E27FC236}">
                      <a16:creationId xmlns:a16="http://schemas.microsoft.com/office/drawing/2014/main" id="{C3098F98-00AF-4147-83AE-A80C7BEC9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4446" y="1912072"/>
                  <a:ext cx="106543" cy="33645"/>
                </a:xfrm>
                <a:custGeom>
                  <a:avLst/>
                  <a:gdLst>
                    <a:gd name="T0" fmla="*/ 24 w 57"/>
                    <a:gd name="T1" fmla="*/ 17 h 18"/>
                    <a:gd name="T2" fmla="*/ 48 w 57"/>
                    <a:gd name="T3" fmla="*/ 18 h 18"/>
                    <a:gd name="T4" fmla="*/ 56 w 57"/>
                    <a:gd name="T5" fmla="*/ 12 h 18"/>
                    <a:gd name="T6" fmla="*/ 57 w 57"/>
                    <a:gd name="T7" fmla="*/ 8 h 18"/>
                    <a:gd name="T8" fmla="*/ 56 w 57"/>
                    <a:gd name="T9" fmla="*/ 6 h 18"/>
                    <a:gd name="T10" fmla="*/ 49 w 57"/>
                    <a:gd name="T11" fmla="*/ 6 h 18"/>
                    <a:gd name="T12" fmla="*/ 42 w 57"/>
                    <a:gd name="T13" fmla="*/ 1 h 18"/>
                    <a:gd name="T14" fmla="*/ 32 w 57"/>
                    <a:gd name="T15" fmla="*/ 2 h 18"/>
                    <a:gd name="T16" fmla="*/ 18 w 57"/>
                    <a:gd name="T17" fmla="*/ 3 h 18"/>
                    <a:gd name="T18" fmla="*/ 7 w 57"/>
                    <a:gd name="T19" fmla="*/ 0 h 18"/>
                    <a:gd name="T20" fmla="*/ 3 w 57"/>
                    <a:gd name="T21" fmla="*/ 1 h 18"/>
                    <a:gd name="T22" fmla="*/ 0 w 57"/>
                    <a:gd name="T23" fmla="*/ 5 h 18"/>
                    <a:gd name="T24" fmla="*/ 11 w 57"/>
                    <a:gd name="T25" fmla="*/ 12 h 18"/>
                    <a:gd name="T26" fmla="*/ 24 w 57"/>
                    <a:gd name="T27" fmla="*/ 17 h 18"/>
                    <a:gd name="T28" fmla="*/ 24 w 57"/>
                    <a:gd name="T29" fmla="*/ 17 h 18"/>
                    <a:gd name="T30" fmla="*/ 24 w 57"/>
                    <a:gd name="T3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7" h="18">
                      <a:moveTo>
                        <a:pt x="24" y="17"/>
                      </a:moveTo>
                      <a:lnTo>
                        <a:pt x="48" y="18"/>
                      </a:lnTo>
                      <a:lnTo>
                        <a:pt x="56" y="12"/>
                      </a:lnTo>
                      <a:lnTo>
                        <a:pt x="57" y="8"/>
                      </a:lnTo>
                      <a:lnTo>
                        <a:pt x="56" y="6"/>
                      </a:lnTo>
                      <a:lnTo>
                        <a:pt x="49" y="6"/>
                      </a:lnTo>
                      <a:lnTo>
                        <a:pt x="42" y="1"/>
                      </a:lnTo>
                      <a:lnTo>
                        <a:pt x="32" y="2"/>
                      </a:lnTo>
                      <a:lnTo>
                        <a:pt x="18" y="3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11" y="12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4" y="1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Freeform 55">
                  <a:extLst>
                    <a:ext uri="{FF2B5EF4-FFF2-40B4-BE49-F238E27FC236}">
                      <a16:creationId xmlns:a16="http://schemas.microsoft.com/office/drawing/2014/main" id="{BD6A2108-AB79-2ABB-9502-ED4149E4B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4724" y="1984970"/>
                  <a:ext cx="41122" cy="20561"/>
                </a:xfrm>
                <a:custGeom>
                  <a:avLst/>
                  <a:gdLst>
                    <a:gd name="T0" fmla="*/ 19 w 22"/>
                    <a:gd name="T1" fmla="*/ 11 h 11"/>
                    <a:gd name="T2" fmla="*/ 22 w 22"/>
                    <a:gd name="T3" fmla="*/ 8 h 11"/>
                    <a:gd name="T4" fmla="*/ 22 w 22"/>
                    <a:gd name="T5" fmla="*/ 5 h 11"/>
                    <a:gd name="T6" fmla="*/ 9 w 22"/>
                    <a:gd name="T7" fmla="*/ 0 h 11"/>
                    <a:gd name="T8" fmla="*/ 4 w 22"/>
                    <a:gd name="T9" fmla="*/ 2 h 11"/>
                    <a:gd name="T10" fmla="*/ 0 w 22"/>
                    <a:gd name="T11" fmla="*/ 6 h 11"/>
                    <a:gd name="T12" fmla="*/ 11 w 22"/>
                    <a:gd name="T13" fmla="*/ 10 h 11"/>
                    <a:gd name="T14" fmla="*/ 19 w 22"/>
                    <a:gd name="T15" fmla="*/ 11 h 11"/>
                    <a:gd name="T16" fmla="*/ 19 w 22"/>
                    <a:gd name="T17" fmla="*/ 11 h 11"/>
                    <a:gd name="T18" fmla="*/ 19 w 22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11">
                      <a:moveTo>
                        <a:pt x="19" y="11"/>
                      </a:moveTo>
                      <a:lnTo>
                        <a:pt x="22" y="8"/>
                      </a:lnTo>
                      <a:lnTo>
                        <a:pt x="22" y="5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11" y="10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Freeform 56">
                  <a:extLst>
                    <a:ext uri="{FF2B5EF4-FFF2-40B4-BE49-F238E27FC236}">
                      <a16:creationId xmlns:a16="http://schemas.microsoft.com/office/drawing/2014/main" id="{5B1111BC-A54D-D979-570A-F9A763B0F1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9673" y="1876558"/>
                  <a:ext cx="22430" cy="18692"/>
                </a:xfrm>
                <a:custGeom>
                  <a:avLst/>
                  <a:gdLst>
                    <a:gd name="T0" fmla="*/ 3 w 12"/>
                    <a:gd name="T1" fmla="*/ 10 h 10"/>
                    <a:gd name="T2" fmla="*/ 8 w 12"/>
                    <a:gd name="T3" fmla="*/ 8 h 10"/>
                    <a:gd name="T4" fmla="*/ 12 w 12"/>
                    <a:gd name="T5" fmla="*/ 2 h 10"/>
                    <a:gd name="T6" fmla="*/ 9 w 12"/>
                    <a:gd name="T7" fmla="*/ 0 h 10"/>
                    <a:gd name="T8" fmla="*/ 1 w 12"/>
                    <a:gd name="T9" fmla="*/ 2 h 10"/>
                    <a:gd name="T10" fmla="*/ 0 w 12"/>
                    <a:gd name="T11" fmla="*/ 4 h 10"/>
                    <a:gd name="T12" fmla="*/ 7 w 12"/>
                    <a:gd name="T13" fmla="*/ 4 h 10"/>
                    <a:gd name="T14" fmla="*/ 3 w 12"/>
                    <a:gd name="T15" fmla="*/ 7 h 10"/>
                    <a:gd name="T16" fmla="*/ 3 w 12"/>
                    <a:gd name="T17" fmla="*/ 10 h 10"/>
                    <a:gd name="T18" fmla="*/ 3 w 12"/>
                    <a:gd name="T19" fmla="*/ 10 h 10"/>
                    <a:gd name="T20" fmla="*/ 3 w 12"/>
                    <a:gd name="T2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10">
                      <a:moveTo>
                        <a:pt x="3" y="10"/>
                      </a:move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9" y="0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Freeform 57">
                  <a:extLst>
                    <a:ext uri="{FF2B5EF4-FFF2-40B4-BE49-F238E27FC236}">
                      <a16:creationId xmlns:a16="http://schemas.microsoft.com/office/drawing/2014/main" id="{FBB10754-36F4-1C78-6560-B4F2510B5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0139" y="1786838"/>
                  <a:ext cx="91589" cy="39253"/>
                </a:xfrm>
                <a:custGeom>
                  <a:avLst/>
                  <a:gdLst>
                    <a:gd name="T0" fmla="*/ 12 w 49"/>
                    <a:gd name="T1" fmla="*/ 16 h 21"/>
                    <a:gd name="T2" fmla="*/ 15 w 49"/>
                    <a:gd name="T3" fmla="*/ 18 h 21"/>
                    <a:gd name="T4" fmla="*/ 25 w 49"/>
                    <a:gd name="T5" fmla="*/ 19 h 21"/>
                    <a:gd name="T6" fmla="*/ 45 w 49"/>
                    <a:gd name="T7" fmla="*/ 21 h 21"/>
                    <a:gd name="T8" fmla="*/ 49 w 49"/>
                    <a:gd name="T9" fmla="*/ 14 h 21"/>
                    <a:gd name="T10" fmla="*/ 42 w 49"/>
                    <a:gd name="T11" fmla="*/ 8 h 21"/>
                    <a:gd name="T12" fmla="*/ 31 w 49"/>
                    <a:gd name="T13" fmla="*/ 2 h 21"/>
                    <a:gd name="T14" fmla="*/ 30 w 49"/>
                    <a:gd name="T15" fmla="*/ 0 h 21"/>
                    <a:gd name="T16" fmla="*/ 12 w 49"/>
                    <a:gd name="T17" fmla="*/ 0 h 21"/>
                    <a:gd name="T18" fmla="*/ 6 w 49"/>
                    <a:gd name="T19" fmla="*/ 6 h 21"/>
                    <a:gd name="T20" fmla="*/ 6 w 49"/>
                    <a:gd name="T21" fmla="*/ 10 h 21"/>
                    <a:gd name="T22" fmla="*/ 0 w 49"/>
                    <a:gd name="T23" fmla="*/ 12 h 21"/>
                    <a:gd name="T24" fmla="*/ 1 w 49"/>
                    <a:gd name="T25" fmla="*/ 15 h 21"/>
                    <a:gd name="T26" fmla="*/ 12 w 49"/>
                    <a:gd name="T27" fmla="*/ 16 h 21"/>
                    <a:gd name="T28" fmla="*/ 12 w 49"/>
                    <a:gd name="T29" fmla="*/ 16 h 21"/>
                    <a:gd name="T30" fmla="*/ 12 w 49"/>
                    <a:gd name="T31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" h="21">
                      <a:moveTo>
                        <a:pt x="12" y="16"/>
                      </a:moveTo>
                      <a:lnTo>
                        <a:pt x="15" y="18"/>
                      </a:lnTo>
                      <a:lnTo>
                        <a:pt x="25" y="19"/>
                      </a:lnTo>
                      <a:lnTo>
                        <a:pt x="45" y="21"/>
                      </a:lnTo>
                      <a:lnTo>
                        <a:pt x="49" y="14"/>
                      </a:lnTo>
                      <a:lnTo>
                        <a:pt x="42" y="8"/>
                      </a:lnTo>
                      <a:lnTo>
                        <a:pt x="31" y="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6" y="10"/>
                      </a:lnTo>
                      <a:lnTo>
                        <a:pt x="0" y="12"/>
                      </a:lnTo>
                      <a:lnTo>
                        <a:pt x="1" y="15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Freeform 58">
                  <a:extLst>
                    <a:ext uri="{FF2B5EF4-FFF2-40B4-BE49-F238E27FC236}">
                      <a16:creationId xmlns:a16="http://schemas.microsoft.com/office/drawing/2014/main" id="{C6B8976C-BC3A-40DE-A5BC-879C494AA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70793" y="1760669"/>
                  <a:ext cx="31776" cy="28038"/>
                </a:xfrm>
                <a:custGeom>
                  <a:avLst/>
                  <a:gdLst>
                    <a:gd name="T0" fmla="*/ 8 w 17"/>
                    <a:gd name="T1" fmla="*/ 0 h 15"/>
                    <a:gd name="T2" fmla="*/ 1 w 17"/>
                    <a:gd name="T3" fmla="*/ 4 h 15"/>
                    <a:gd name="T4" fmla="*/ 0 w 17"/>
                    <a:gd name="T5" fmla="*/ 9 h 15"/>
                    <a:gd name="T6" fmla="*/ 8 w 17"/>
                    <a:gd name="T7" fmla="*/ 15 h 15"/>
                    <a:gd name="T8" fmla="*/ 16 w 17"/>
                    <a:gd name="T9" fmla="*/ 10 h 15"/>
                    <a:gd name="T10" fmla="*/ 17 w 17"/>
                    <a:gd name="T11" fmla="*/ 7 h 15"/>
                    <a:gd name="T12" fmla="*/ 14 w 17"/>
                    <a:gd name="T13" fmla="*/ 6 h 15"/>
                    <a:gd name="T14" fmla="*/ 16 w 17"/>
                    <a:gd name="T15" fmla="*/ 3 h 15"/>
                    <a:gd name="T16" fmla="*/ 8 w 17"/>
                    <a:gd name="T17" fmla="*/ 0 h 15"/>
                    <a:gd name="T18" fmla="*/ 8 w 17"/>
                    <a:gd name="T19" fmla="*/ 0 h 15"/>
                    <a:gd name="T20" fmla="*/ 8 w 17"/>
                    <a:gd name="T2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8" y="0"/>
                      </a:moveTo>
                      <a:lnTo>
                        <a:pt x="1" y="4"/>
                      </a:ln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6" y="10"/>
                      </a:lnTo>
                      <a:lnTo>
                        <a:pt x="17" y="7"/>
                      </a:lnTo>
                      <a:lnTo>
                        <a:pt x="14" y="6"/>
                      </a:lnTo>
                      <a:lnTo>
                        <a:pt x="16" y="3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Freeform 59">
                  <a:extLst>
                    <a:ext uri="{FF2B5EF4-FFF2-40B4-BE49-F238E27FC236}">
                      <a16:creationId xmlns:a16="http://schemas.microsoft.com/office/drawing/2014/main" id="{2C431A0A-AD54-C6A9-23E7-D25C765F4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38082" y="1766277"/>
                  <a:ext cx="31776" cy="18692"/>
                </a:xfrm>
                <a:custGeom>
                  <a:avLst/>
                  <a:gdLst>
                    <a:gd name="T0" fmla="*/ 17 w 17"/>
                    <a:gd name="T1" fmla="*/ 8 h 10"/>
                    <a:gd name="T2" fmla="*/ 7 w 17"/>
                    <a:gd name="T3" fmla="*/ 1 h 10"/>
                    <a:gd name="T4" fmla="*/ 0 w 17"/>
                    <a:gd name="T5" fmla="*/ 0 h 10"/>
                    <a:gd name="T6" fmla="*/ 16 w 17"/>
                    <a:gd name="T7" fmla="*/ 10 h 10"/>
                    <a:gd name="T8" fmla="*/ 17 w 17"/>
                    <a:gd name="T9" fmla="*/ 8 h 10"/>
                    <a:gd name="T10" fmla="*/ 17 w 17"/>
                    <a:gd name="T11" fmla="*/ 8 h 10"/>
                    <a:gd name="T12" fmla="*/ 17 w 17"/>
                    <a:gd name="T1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0">
                      <a:moveTo>
                        <a:pt x="17" y="8"/>
                      </a:moveTo>
                      <a:lnTo>
                        <a:pt x="7" y="1"/>
                      </a:lnTo>
                      <a:lnTo>
                        <a:pt x="0" y="0"/>
                      </a:lnTo>
                      <a:lnTo>
                        <a:pt x="16" y="10"/>
                      </a:lnTo>
                      <a:lnTo>
                        <a:pt x="17" y="8"/>
                      </a:lnTo>
                      <a:lnTo>
                        <a:pt x="17" y="8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Freeform 60">
                  <a:extLst>
                    <a:ext uri="{FF2B5EF4-FFF2-40B4-BE49-F238E27FC236}">
                      <a16:creationId xmlns:a16="http://schemas.microsoft.com/office/drawing/2014/main" id="{7A6F2D93-591E-CF9C-E368-EC0A4DB0C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4811" y="1663472"/>
                  <a:ext cx="226170" cy="84113"/>
                </a:xfrm>
                <a:custGeom>
                  <a:avLst/>
                  <a:gdLst>
                    <a:gd name="T0" fmla="*/ 6 w 121"/>
                    <a:gd name="T1" fmla="*/ 32 h 45"/>
                    <a:gd name="T2" fmla="*/ 12 w 121"/>
                    <a:gd name="T3" fmla="*/ 32 h 45"/>
                    <a:gd name="T4" fmla="*/ 17 w 121"/>
                    <a:gd name="T5" fmla="*/ 35 h 45"/>
                    <a:gd name="T6" fmla="*/ 16 w 121"/>
                    <a:gd name="T7" fmla="*/ 39 h 45"/>
                    <a:gd name="T8" fmla="*/ 35 w 121"/>
                    <a:gd name="T9" fmla="*/ 45 h 45"/>
                    <a:gd name="T10" fmla="*/ 40 w 121"/>
                    <a:gd name="T11" fmla="*/ 41 h 45"/>
                    <a:gd name="T12" fmla="*/ 37 w 121"/>
                    <a:gd name="T13" fmla="*/ 34 h 45"/>
                    <a:gd name="T14" fmla="*/ 42 w 121"/>
                    <a:gd name="T15" fmla="*/ 32 h 45"/>
                    <a:gd name="T16" fmla="*/ 45 w 121"/>
                    <a:gd name="T17" fmla="*/ 33 h 45"/>
                    <a:gd name="T18" fmla="*/ 46 w 121"/>
                    <a:gd name="T19" fmla="*/ 37 h 45"/>
                    <a:gd name="T20" fmla="*/ 58 w 121"/>
                    <a:gd name="T21" fmla="*/ 37 h 45"/>
                    <a:gd name="T22" fmla="*/ 69 w 121"/>
                    <a:gd name="T23" fmla="*/ 31 h 45"/>
                    <a:gd name="T24" fmla="*/ 75 w 121"/>
                    <a:gd name="T25" fmla="*/ 31 h 45"/>
                    <a:gd name="T26" fmla="*/ 77 w 121"/>
                    <a:gd name="T27" fmla="*/ 37 h 45"/>
                    <a:gd name="T28" fmla="*/ 86 w 121"/>
                    <a:gd name="T29" fmla="*/ 38 h 45"/>
                    <a:gd name="T30" fmla="*/ 97 w 121"/>
                    <a:gd name="T31" fmla="*/ 32 h 45"/>
                    <a:gd name="T32" fmla="*/ 89 w 121"/>
                    <a:gd name="T33" fmla="*/ 32 h 45"/>
                    <a:gd name="T34" fmla="*/ 78 w 121"/>
                    <a:gd name="T35" fmla="*/ 27 h 45"/>
                    <a:gd name="T36" fmla="*/ 75 w 121"/>
                    <a:gd name="T37" fmla="*/ 19 h 45"/>
                    <a:gd name="T38" fmla="*/ 81 w 121"/>
                    <a:gd name="T39" fmla="*/ 14 h 45"/>
                    <a:gd name="T40" fmla="*/ 86 w 121"/>
                    <a:gd name="T41" fmla="*/ 14 h 45"/>
                    <a:gd name="T42" fmla="*/ 87 w 121"/>
                    <a:gd name="T43" fmla="*/ 17 h 45"/>
                    <a:gd name="T44" fmla="*/ 82 w 121"/>
                    <a:gd name="T45" fmla="*/ 19 h 45"/>
                    <a:gd name="T46" fmla="*/ 82 w 121"/>
                    <a:gd name="T47" fmla="*/ 24 h 45"/>
                    <a:gd name="T48" fmla="*/ 90 w 121"/>
                    <a:gd name="T49" fmla="*/ 29 h 45"/>
                    <a:gd name="T50" fmla="*/ 99 w 121"/>
                    <a:gd name="T51" fmla="*/ 27 h 45"/>
                    <a:gd name="T52" fmla="*/ 105 w 121"/>
                    <a:gd name="T53" fmla="*/ 30 h 45"/>
                    <a:gd name="T54" fmla="*/ 115 w 121"/>
                    <a:gd name="T55" fmla="*/ 22 h 45"/>
                    <a:gd name="T56" fmla="*/ 112 w 121"/>
                    <a:gd name="T57" fmla="*/ 21 h 45"/>
                    <a:gd name="T58" fmla="*/ 121 w 121"/>
                    <a:gd name="T59" fmla="*/ 18 h 45"/>
                    <a:gd name="T60" fmla="*/ 118 w 121"/>
                    <a:gd name="T61" fmla="*/ 15 h 45"/>
                    <a:gd name="T62" fmla="*/ 107 w 121"/>
                    <a:gd name="T63" fmla="*/ 14 h 45"/>
                    <a:gd name="T64" fmla="*/ 97 w 121"/>
                    <a:gd name="T65" fmla="*/ 9 h 45"/>
                    <a:gd name="T66" fmla="*/ 94 w 121"/>
                    <a:gd name="T67" fmla="*/ 9 h 45"/>
                    <a:gd name="T68" fmla="*/ 85 w 121"/>
                    <a:gd name="T69" fmla="*/ 9 h 45"/>
                    <a:gd name="T70" fmla="*/ 77 w 121"/>
                    <a:gd name="T71" fmla="*/ 6 h 45"/>
                    <a:gd name="T72" fmla="*/ 73 w 121"/>
                    <a:gd name="T73" fmla="*/ 2 h 45"/>
                    <a:gd name="T74" fmla="*/ 69 w 121"/>
                    <a:gd name="T75" fmla="*/ 0 h 45"/>
                    <a:gd name="T76" fmla="*/ 64 w 121"/>
                    <a:gd name="T77" fmla="*/ 1 h 45"/>
                    <a:gd name="T78" fmla="*/ 60 w 121"/>
                    <a:gd name="T79" fmla="*/ 6 h 45"/>
                    <a:gd name="T80" fmla="*/ 60 w 121"/>
                    <a:gd name="T81" fmla="*/ 16 h 45"/>
                    <a:gd name="T82" fmla="*/ 51 w 121"/>
                    <a:gd name="T83" fmla="*/ 16 h 45"/>
                    <a:gd name="T84" fmla="*/ 47 w 121"/>
                    <a:gd name="T85" fmla="*/ 14 h 45"/>
                    <a:gd name="T86" fmla="*/ 47 w 121"/>
                    <a:gd name="T87" fmla="*/ 11 h 45"/>
                    <a:gd name="T88" fmla="*/ 40 w 121"/>
                    <a:gd name="T89" fmla="*/ 9 h 45"/>
                    <a:gd name="T90" fmla="*/ 40 w 121"/>
                    <a:gd name="T91" fmla="*/ 8 h 45"/>
                    <a:gd name="T92" fmla="*/ 44 w 121"/>
                    <a:gd name="T93" fmla="*/ 6 h 45"/>
                    <a:gd name="T94" fmla="*/ 27 w 121"/>
                    <a:gd name="T95" fmla="*/ 1 h 45"/>
                    <a:gd name="T96" fmla="*/ 17 w 121"/>
                    <a:gd name="T97" fmla="*/ 5 h 45"/>
                    <a:gd name="T98" fmla="*/ 17 w 121"/>
                    <a:gd name="T99" fmla="*/ 6 h 45"/>
                    <a:gd name="T100" fmla="*/ 8 w 121"/>
                    <a:gd name="T101" fmla="*/ 6 h 45"/>
                    <a:gd name="T102" fmla="*/ 8 w 121"/>
                    <a:gd name="T103" fmla="*/ 8 h 45"/>
                    <a:gd name="T104" fmla="*/ 10 w 121"/>
                    <a:gd name="T105" fmla="*/ 11 h 45"/>
                    <a:gd name="T106" fmla="*/ 4 w 121"/>
                    <a:gd name="T107" fmla="*/ 12 h 45"/>
                    <a:gd name="T108" fmla="*/ 3 w 121"/>
                    <a:gd name="T109" fmla="*/ 14 h 45"/>
                    <a:gd name="T110" fmla="*/ 6 w 121"/>
                    <a:gd name="T111" fmla="*/ 21 h 45"/>
                    <a:gd name="T112" fmla="*/ 0 w 121"/>
                    <a:gd name="T113" fmla="*/ 24 h 45"/>
                    <a:gd name="T114" fmla="*/ 6 w 121"/>
                    <a:gd name="T115" fmla="*/ 32 h 45"/>
                    <a:gd name="T116" fmla="*/ 6 w 121"/>
                    <a:gd name="T117" fmla="*/ 32 h 45"/>
                    <a:gd name="T118" fmla="*/ 6 w 121"/>
                    <a:gd name="T119" fmla="*/ 3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1" h="45">
                      <a:moveTo>
                        <a:pt x="6" y="32"/>
                      </a:moveTo>
                      <a:lnTo>
                        <a:pt x="12" y="32"/>
                      </a:lnTo>
                      <a:lnTo>
                        <a:pt x="17" y="35"/>
                      </a:lnTo>
                      <a:lnTo>
                        <a:pt x="16" y="39"/>
                      </a:lnTo>
                      <a:lnTo>
                        <a:pt x="35" y="45"/>
                      </a:lnTo>
                      <a:lnTo>
                        <a:pt x="40" y="41"/>
                      </a:lnTo>
                      <a:lnTo>
                        <a:pt x="37" y="34"/>
                      </a:lnTo>
                      <a:lnTo>
                        <a:pt x="42" y="32"/>
                      </a:lnTo>
                      <a:lnTo>
                        <a:pt x="45" y="33"/>
                      </a:lnTo>
                      <a:lnTo>
                        <a:pt x="46" y="37"/>
                      </a:lnTo>
                      <a:lnTo>
                        <a:pt x="58" y="37"/>
                      </a:lnTo>
                      <a:lnTo>
                        <a:pt x="69" y="31"/>
                      </a:lnTo>
                      <a:lnTo>
                        <a:pt x="75" y="31"/>
                      </a:lnTo>
                      <a:lnTo>
                        <a:pt x="77" y="37"/>
                      </a:lnTo>
                      <a:lnTo>
                        <a:pt x="86" y="38"/>
                      </a:lnTo>
                      <a:lnTo>
                        <a:pt x="97" y="32"/>
                      </a:lnTo>
                      <a:lnTo>
                        <a:pt x="89" y="32"/>
                      </a:lnTo>
                      <a:lnTo>
                        <a:pt x="78" y="27"/>
                      </a:lnTo>
                      <a:lnTo>
                        <a:pt x="75" y="19"/>
                      </a:lnTo>
                      <a:lnTo>
                        <a:pt x="81" y="14"/>
                      </a:lnTo>
                      <a:lnTo>
                        <a:pt x="86" y="14"/>
                      </a:lnTo>
                      <a:lnTo>
                        <a:pt x="87" y="17"/>
                      </a:lnTo>
                      <a:lnTo>
                        <a:pt x="82" y="19"/>
                      </a:lnTo>
                      <a:lnTo>
                        <a:pt x="82" y="24"/>
                      </a:lnTo>
                      <a:lnTo>
                        <a:pt x="90" y="29"/>
                      </a:lnTo>
                      <a:lnTo>
                        <a:pt x="99" y="27"/>
                      </a:lnTo>
                      <a:lnTo>
                        <a:pt x="105" y="30"/>
                      </a:lnTo>
                      <a:lnTo>
                        <a:pt x="115" y="22"/>
                      </a:lnTo>
                      <a:lnTo>
                        <a:pt x="112" y="21"/>
                      </a:lnTo>
                      <a:lnTo>
                        <a:pt x="121" y="18"/>
                      </a:lnTo>
                      <a:lnTo>
                        <a:pt x="118" y="15"/>
                      </a:lnTo>
                      <a:lnTo>
                        <a:pt x="107" y="14"/>
                      </a:lnTo>
                      <a:lnTo>
                        <a:pt x="97" y="9"/>
                      </a:lnTo>
                      <a:lnTo>
                        <a:pt x="94" y="9"/>
                      </a:lnTo>
                      <a:lnTo>
                        <a:pt x="85" y="9"/>
                      </a:lnTo>
                      <a:lnTo>
                        <a:pt x="77" y="6"/>
                      </a:lnTo>
                      <a:lnTo>
                        <a:pt x="73" y="2"/>
                      </a:lnTo>
                      <a:lnTo>
                        <a:pt x="69" y="0"/>
                      </a:lnTo>
                      <a:lnTo>
                        <a:pt x="64" y="1"/>
                      </a:lnTo>
                      <a:lnTo>
                        <a:pt x="60" y="6"/>
                      </a:lnTo>
                      <a:lnTo>
                        <a:pt x="60" y="16"/>
                      </a:lnTo>
                      <a:lnTo>
                        <a:pt x="51" y="16"/>
                      </a:lnTo>
                      <a:lnTo>
                        <a:pt x="47" y="14"/>
                      </a:lnTo>
                      <a:lnTo>
                        <a:pt x="47" y="11"/>
                      </a:lnTo>
                      <a:lnTo>
                        <a:pt x="40" y="9"/>
                      </a:lnTo>
                      <a:lnTo>
                        <a:pt x="40" y="8"/>
                      </a:lnTo>
                      <a:lnTo>
                        <a:pt x="44" y="6"/>
                      </a:lnTo>
                      <a:lnTo>
                        <a:pt x="27" y="1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10" y="11"/>
                      </a:lnTo>
                      <a:lnTo>
                        <a:pt x="4" y="12"/>
                      </a:lnTo>
                      <a:lnTo>
                        <a:pt x="3" y="14"/>
                      </a:lnTo>
                      <a:lnTo>
                        <a:pt x="6" y="21"/>
                      </a:lnTo>
                      <a:lnTo>
                        <a:pt x="0" y="2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6" y="3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Freeform 61">
                  <a:extLst>
                    <a:ext uri="{FF2B5EF4-FFF2-40B4-BE49-F238E27FC236}">
                      <a16:creationId xmlns:a16="http://schemas.microsoft.com/office/drawing/2014/main" id="{FF15F629-BA1D-F05B-4613-70908F170A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4626" y="1693379"/>
                  <a:ext cx="123365" cy="44860"/>
                </a:xfrm>
                <a:custGeom>
                  <a:avLst/>
                  <a:gdLst>
                    <a:gd name="T0" fmla="*/ 10 w 66"/>
                    <a:gd name="T1" fmla="*/ 8 h 24"/>
                    <a:gd name="T2" fmla="*/ 11 w 66"/>
                    <a:gd name="T3" fmla="*/ 13 h 24"/>
                    <a:gd name="T4" fmla="*/ 20 w 66"/>
                    <a:gd name="T5" fmla="*/ 17 h 24"/>
                    <a:gd name="T6" fmla="*/ 35 w 66"/>
                    <a:gd name="T7" fmla="*/ 24 h 24"/>
                    <a:gd name="T8" fmla="*/ 48 w 66"/>
                    <a:gd name="T9" fmla="*/ 24 h 24"/>
                    <a:gd name="T10" fmla="*/ 63 w 66"/>
                    <a:gd name="T11" fmla="*/ 20 h 24"/>
                    <a:gd name="T12" fmla="*/ 66 w 66"/>
                    <a:gd name="T13" fmla="*/ 15 h 24"/>
                    <a:gd name="T14" fmla="*/ 62 w 66"/>
                    <a:gd name="T15" fmla="*/ 11 h 24"/>
                    <a:gd name="T16" fmla="*/ 47 w 66"/>
                    <a:gd name="T17" fmla="*/ 8 h 24"/>
                    <a:gd name="T18" fmla="*/ 35 w 66"/>
                    <a:gd name="T19" fmla="*/ 7 h 24"/>
                    <a:gd name="T20" fmla="*/ 31 w 66"/>
                    <a:gd name="T21" fmla="*/ 5 h 24"/>
                    <a:gd name="T22" fmla="*/ 12 w 66"/>
                    <a:gd name="T23" fmla="*/ 5 h 24"/>
                    <a:gd name="T24" fmla="*/ 4 w 66"/>
                    <a:gd name="T25" fmla="*/ 1 h 24"/>
                    <a:gd name="T26" fmla="*/ 0 w 66"/>
                    <a:gd name="T27" fmla="*/ 0 h 24"/>
                    <a:gd name="T28" fmla="*/ 1 w 66"/>
                    <a:gd name="T29" fmla="*/ 3 h 24"/>
                    <a:gd name="T30" fmla="*/ 10 w 66"/>
                    <a:gd name="T31" fmla="*/ 8 h 24"/>
                    <a:gd name="T32" fmla="*/ 10 w 66"/>
                    <a:gd name="T33" fmla="*/ 8 h 24"/>
                    <a:gd name="T34" fmla="*/ 10 w 66"/>
                    <a:gd name="T35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24">
                      <a:moveTo>
                        <a:pt x="10" y="8"/>
                      </a:moveTo>
                      <a:lnTo>
                        <a:pt x="11" y="13"/>
                      </a:lnTo>
                      <a:lnTo>
                        <a:pt x="20" y="17"/>
                      </a:lnTo>
                      <a:lnTo>
                        <a:pt x="35" y="24"/>
                      </a:lnTo>
                      <a:lnTo>
                        <a:pt x="48" y="24"/>
                      </a:lnTo>
                      <a:lnTo>
                        <a:pt x="63" y="20"/>
                      </a:lnTo>
                      <a:lnTo>
                        <a:pt x="66" y="15"/>
                      </a:lnTo>
                      <a:lnTo>
                        <a:pt x="62" y="11"/>
                      </a:lnTo>
                      <a:lnTo>
                        <a:pt x="47" y="8"/>
                      </a:lnTo>
                      <a:lnTo>
                        <a:pt x="35" y="7"/>
                      </a:lnTo>
                      <a:lnTo>
                        <a:pt x="31" y="5"/>
                      </a:lnTo>
                      <a:lnTo>
                        <a:pt x="12" y="5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Freeform 62">
                  <a:extLst>
                    <a:ext uri="{FF2B5EF4-FFF2-40B4-BE49-F238E27FC236}">
                      <a16:creationId xmlns:a16="http://schemas.microsoft.com/office/drawing/2014/main" id="{1BC40847-4609-0BF8-76A9-C08F85232F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02571" y="1637304"/>
                  <a:ext cx="22430" cy="7477"/>
                </a:xfrm>
                <a:custGeom>
                  <a:avLst/>
                  <a:gdLst>
                    <a:gd name="T0" fmla="*/ 12 w 12"/>
                    <a:gd name="T1" fmla="*/ 0 h 4"/>
                    <a:gd name="T2" fmla="*/ 1 w 12"/>
                    <a:gd name="T3" fmla="*/ 1 h 4"/>
                    <a:gd name="T4" fmla="*/ 0 w 12"/>
                    <a:gd name="T5" fmla="*/ 4 h 4"/>
                    <a:gd name="T6" fmla="*/ 12 w 12"/>
                    <a:gd name="T7" fmla="*/ 3 h 4"/>
                    <a:gd name="T8" fmla="*/ 12 w 12"/>
                    <a:gd name="T9" fmla="*/ 0 h 4"/>
                    <a:gd name="T10" fmla="*/ 12 w 12"/>
                    <a:gd name="T11" fmla="*/ 0 h 4"/>
                    <a:gd name="T12" fmla="*/ 12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12" y="0"/>
                      </a:move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Freeform 63">
                  <a:extLst>
                    <a:ext uri="{FF2B5EF4-FFF2-40B4-BE49-F238E27FC236}">
                      <a16:creationId xmlns:a16="http://schemas.microsoft.com/office/drawing/2014/main" id="{9C3F423D-7A15-3371-1BA8-C7A33A4188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12852" y="1667211"/>
                  <a:ext cx="11215" cy="1869"/>
                </a:xfrm>
                <a:custGeom>
                  <a:avLst/>
                  <a:gdLst>
                    <a:gd name="T0" fmla="*/ 6 w 6"/>
                    <a:gd name="T1" fmla="*/ 0 h 1"/>
                    <a:gd name="T2" fmla="*/ 0 w 6"/>
                    <a:gd name="T3" fmla="*/ 0 h 1"/>
                    <a:gd name="T4" fmla="*/ 0 w 6"/>
                    <a:gd name="T5" fmla="*/ 0 h 1"/>
                    <a:gd name="T6" fmla="*/ 4 w 6"/>
                    <a:gd name="T7" fmla="*/ 1 h 1"/>
                    <a:gd name="T8" fmla="*/ 6 w 6"/>
                    <a:gd name="T9" fmla="*/ 0 h 1"/>
                    <a:gd name="T10" fmla="*/ 6 w 6"/>
                    <a:gd name="T11" fmla="*/ 0 h 1"/>
                    <a:gd name="T12" fmla="*/ 6 w 6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1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Freeform 64">
                  <a:extLst>
                    <a:ext uri="{FF2B5EF4-FFF2-40B4-BE49-F238E27FC236}">
                      <a16:creationId xmlns:a16="http://schemas.microsoft.com/office/drawing/2014/main" id="{DC9748D1-B355-4148-89A7-A54E81055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8550" y="1912072"/>
                  <a:ext cx="24299" cy="3738"/>
                </a:xfrm>
                <a:custGeom>
                  <a:avLst/>
                  <a:gdLst>
                    <a:gd name="T0" fmla="*/ 0 w 13"/>
                    <a:gd name="T1" fmla="*/ 0 h 2"/>
                    <a:gd name="T2" fmla="*/ 4 w 13"/>
                    <a:gd name="T3" fmla="*/ 2 h 2"/>
                    <a:gd name="T4" fmla="*/ 13 w 13"/>
                    <a:gd name="T5" fmla="*/ 2 h 2"/>
                    <a:gd name="T6" fmla="*/ 10 w 13"/>
                    <a:gd name="T7" fmla="*/ 0 h 2"/>
                    <a:gd name="T8" fmla="*/ 2 w 13"/>
                    <a:gd name="T9" fmla="*/ 0 h 2"/>
                    <a:gd name="T10" fmla="*/ 0 w 13"/>
                    <a:gd name="T11" fmla="*/ 0 h 2"/>
                    <a:gd name="T12" fmla="*/ 0 w 13"/>
                    <a:gd name="T13" fmla="*/ 0 h 2"/>
                    <a:gd name="T14" fmla="*/ 0 w 13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Freeform 65">
                  <a:extLst>
                    <a:ext uri="{FF2B5EF4-FFF2-40B4-BE49-F238E27FC236}">
                      <a16:creationId xmlns:a16="http://schemas.microsoft.com/office/drawing/2014/main" id="{242ABF62-AB97-DD70-0319-233E9DC04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3407" y="1786838"/>
                  <a:ext cx="18692" cy="3738"/>
                </a:xfrm>
                <a:custGeom>
                  <a:avLst/>
                  <a:gdLst>
                    <a:gd name="T0" fmla="*/ 10 w 10"/>
                    <a:gd name="T1" fmla="*/ 2 h 2"/>
                    <a:gd name="T2" fmla="*/ 7 w 10"/>
                    <a:gd name="T3" fmla="*/ 0 h 2"/>
                    <a:gd name="T4" fmla="*/ 2 w 10"/>
                    <a:gd name="T5" fmla="*/ 0 h 2"/>
                    <a:gd name="T6" fmla="*/ 0 w 10"/>
                    <a:gd name="T7" fmla="*/ 2 h 2"/>
                    <a:gd name="T8" fmla="*/ 5 w 10"/>
                    <a:gd name="T9" fmla="*/ 1 h 2"/>
                    <a:gd name="T10" fmla="*/ 10 w 10"/>
                    <a:gd name="T11" fmla="*/ 2 h 2"/>
                    <a:gd name="T12" fmla="*/ 10 w 10"/>
                    <a:gd name="T13" fmla="*/ 2 h 2"/>
                    <a:gd name="T14" fmla="*/ 10 w 10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">
                      <a:moveTo>
                        <a:pt x="10" y="2"/>
                      </a:move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5" y="1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Freeform 66">
                  <a:extLst>
                    <a:ext uri="{FF2B5EF4-FFF2-40B4-BE49-F238E27FC236}">
                      <a16:creationId xmlns:a16="http://schemas.microsoft.com/office/drawing/2014/main" id="{AA225089-A334-C264-24CD-4A36DD4C6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8" y="1798053"/>
                  <a:ext cx="14953" cy="11215"/>
                </a:xfrm>
                <a:custGeom>
                  <a:avLst/>
                  <a:gdLst>
                    <a:gd name="T0" fmla="*/ 4 w 8"/>
                    <a:gd name="T1" fmla="*/ 3 h 6"/>
                    <a:gd name="T2" fmla="*/ 8 w 8"/>
                    <a:gd name="T3" fmla="*/ 0 h 6"/>
                    <a:gd name="T4" fmla="*/ 2 w 8"/>
                    <a:gd name="T5" fmla="*/ 1 h 6"/>
                    <a:gd name="T6" fmla="*/ 0 w 8"/>
                    <a:gd name="T7" fmla="*/ 5 h 6"/>
                    <a:gd name="T8" fmla="*/ 4 w 8"/>
                    <a:gd name="T9" fmla="*/ 6 h 6"/>
                    <a:gd name="T10" fmla="*/ 4 w 8"/>
                    <a:gd name="T11" fmla="*/ 3 h 6"/>
                    <a:gd name="T12" fmla="*/ 4 w 8"/>
                    <a:gd name="T13" fmla="*/ 3 h 6"/>
                    <a:gd name="T14" fmla="*/ 4 w 8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6">
                      <a:moveTo>
                        <a:pt x="4" y="3"/>
                      </a:moveTo>
                      <a:lnTo>
                        <a:pt x="8" y="0"/>
                      </a:lnTo>
                      <a:lnTo>
                        <a:pt x="2" y="1"/>
                      </a:lnTo>
                      <a:lnTo>
                        <a:pt x="0" y="5"/>
                      </a:lnTo>
                      <a:lnTo>
                        <a:pt x="4" y="6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Freeform 67">
                  <a:extLst>
                    <a:ext uri="{FF2B5EF4-FFF2-40B4-BE49-F238E27FC236}">
                      <a16:creationId xmlns:a16="http://schemas.microsoft.com/office/drawing/2014/main" id="{0CF03F51-799C-C95A-05C9-8824E5181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1912" y="1807399"/>
                  <a:ext cx="11215" cy="3738"/>
                </a:xfrm>
                <a:custGeom>
                  <a:avLst/>
                  <a:gdLst>
                    <a:gd name="T0" fmla="*/ 6 w 6"/>
                    <a:gd name="T1" fmla="*/ 1 h 2"/>
                    <a:gd name="T2" fmla="*/ 4 w 6"/>
                    <a:gd name="T3" fmla="*/ 0 h 2"/>
                    <a:gd name="T4" fmla="*/ 0 w 6"/>
                    <a:gd name="T5" fmla="*/ 0 h 2"/>
                    <a:gd name="T6" fmla="*/ 3 w 6"/>
                    <a:gd name="T7" fmla="*/ 2 h 2"/>
                    <a:gd name="T8" fmla="*/ 6 w 6"/>
                    <a:gd name="T9" fmla="*/ 1 h 2"/>
                    <a:gd name="T10" fmla="*/ 6 w 6"/>
                    <a:gd name="T11" fmla="*/ 1 h 2"/>
                    <a:gd name="T12" fmla="*/ 6 w 6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6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Freeform 68">
                  <a:extLst>
                    <a:ext uri="{FF2B5EF4-FFF2-40B4-BE49-F238E27FC236}">
                      <a16:creationId xmlns:a16="http://schemas.microsoft.com/office/drawing/2014/main" id="{9E441054-D8A5-B345-0B01-8B5E9900D5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98825" y="1753193"/>
                  <a:ext cx="50468" cy="24299"/>
                </a:xfrm>
                <a:custGeom>
                  <a:avLst/>
                  <a:gdLst>
                    <a:gd name="T0" fmla="*/ 6 w 27"/>
                    <a:gd name="T1" fmla="*/ 0 h 13"/>
                    <a:gd name="T2" fmla="*/ 3 w 27"/>
                    <a:gd name="T3" fmla="*/ 2 h 13"/>
                    <a:gd name="T4" fmla="*/ 0 w 27"/>
                    <a:gd name="T5" fmla="*/ 6 h 13"/>
                    <a:gd name="T6" fmla="*/ 5 w 27"/>
                    <a:gd name="T7" fmla="*/ 7 h 13"/>
                    <a:gd name="T8" fmla="*/ 12 w 27"/>
                    <a:gd name="T9" fmla="*/ 13 h 13"/>
                    <a:gd name="T10" fmla="*/ 21 w 27"/>
                    <a:gd name="T11" fmla="*/ 9 h 13"/>
                    <a:gd name="T12" fmla="*/ 21 w 27"/>
                    <a:gd name="T13" fmla="*/ 6 h 13"/>
                    <a:gd name="T14" fmla="*/ 27 w 27"/>
                    <a:gd name="T15" fmla="*/ 2 h 13"/>
                    <a:gd name="T16" fmla="*/ 26 w 27"/>
                    <a:gd name="T17" fmla="*/ 0 h 13"/>
                    <a:gd name="T18" fmla="*/ 15 w 27"/>
                    <a:gd name="T19" fmla="*/ 0 h 13"/>
                    <a:gd name="T20" fmla="*/ 6 w 27"/>
                    <a:gd name="T21" fmla="*/ 0 h 13"/>
                    <a:gd name="T22" fmla="*/ 6 w 27"/>
                    <a:gd name="T23" fmla="*/ 0 h 13"/>
                    <a:gd name="T24" fmla="*/ 6 w 27"/>
                    <a:gd name="T2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13">
                      <a:moveTo>
                        <a:pt x="6" y="0"/>
                      </a:move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2" y="13"/>
                      </a:lnTo>
                      <a:lnTo>
                        <a:pt x="21" y="9"/>
                      </a:lnTo>
                      <a:lnTo>
                        <a:pt x="21" y="6"/>
                      </a:lnTo>
                      <a:lnTo>
                        <a:pt x="27" y="2"/>
                      </a:lnTo>
                      <a:lnTo>
                        <a:pt x="26" y="0"/>
                      </a:lnTo>
                      <a:lnTo>
                        <a:pt x="1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Freeform 69">
                  <a:extLst>
                    <a:ext uri="{FF2B5EF4-FFF2-40B4-BE49-F238E27FC236}">
                      <a16:creationId xmlns:a16="http://schemas.microsoft.com/office/drawing/2014/main" id="{143F604C-3CED-E417-3FB4-88F88C3C1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7237" y="1756931"/>
                  <a:ext cx="22430" cy="16823"/>
                </a:xfrm>
                <a:custGeom>
                  <a:avLst/>
                  <a:gdLst>
                    <a:gd name="T0" fmla="*/ 6 w 12"/>
                    <a:gd name="T1" fmla="*/ 9 h 9"/>
                    <a:gd name="T2" fmla="*/ 6 w 12"/>
                    <a:gd name="T3" fmla="*/ 6 h 9"/>
                    <a:gd name="T4" fmla="*/ 12 w 12"/>
                    <a:gd name="T5" fmla="*/ 1 h 9"/>
                    <a:gd name="T6" fmla="*/ 8 w 12"/>
                    <a:gd name="T7" fmla="*/ 0 h 9"/>
                    <a:gd name="T8" fmla="*/ 4 w 12"/>
                    <a:gd name="T9" fmla="*/ 2 h 9"/>
                    <a:gd name="T10" fmla="*/ 0 w 12"/>
                    <a:gd name="T11" fmla="*/ 6 h 9"/>
                    <a:gd name="T12" fmla="*/ 2 w 12"/>
                    <a:gd name="T13" fmla="*/ 9 h 9"/>
                    <a:gd name="T14" fmla="*/ 6 w 12"/>
                    <a:gd name="T15" fmla="*/ 9 h 9"/>
                    <a:gd name="T16" fmla="*/ 6 w 12"/>
                    <a:gd name="T17" fmla="*/ 9 h 9"/>
                    <a:gd name="T18" fmla="*/ 6 w 12"/>
                    <a:gd name="T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9">
                      <a:moveTo>
                        <a:pt x="6" y="9"/>
                      </a:moveTo>
                      <a:lnTo>
                        <a:pt x="6" y="6"/>
                      </a:lnTo>
                      <a:lnTo>
                        <a:pt x="12" y="1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Freeform 70">
                  <a:extLst>
                    <a:ext uri="{FF2B5EF4-FFF2-40B4-BE49-F238E27FC236}">
                      <a16:creationId xmlns:a16="http://schemas.microsoft.com/office/drawing/2014/main" id="{52DEDDF0-3E4C-EE03-DB32-51B0C0BA1A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8171" y="1644781"/>
                  <a:ext cx="22430" cy="7477"/>
                </a:xfrm>
                <a:custGeom>
                  <a:avLst/>
                  <a:gdLst>
                    <a:gd name="T0" fmla="*/ 12 w 12"/>
                    <a:gd name="T1" fmla="*/ 4 h 4"/>
                    <a:gd name="T2" fmla="*/ 6 w 12"/>
                    <a:gd name="T3" fmla="*/ 1 h 4"/>
                    <a:gd name="T4" fmla="*/ 2 w 12"/>
                    <a:gd name="T5" fmla="*/ 0 h 4"/>
                    <a:gd name="T6" fmla="*/ 0 w 12"/>
                    <a:gd name="T7" fmla="*/ 1 h 4"/>
                    <a:gd name="T8" fmla="*/ 8 w 12"/>
                    <a:gd name="T9" fmla="*/ 4 h 4"/>
                    <a:gd name="T10" fmla="*/ 12 w 12"/>
                    <a:gd name="T11" fmla="*/ 4 h 4"/>
                    <a:gd name="T12" fmla="*/ 12 w 12"/>
                    <a:gd name="T13" fmla="*/ 4 h 4"/>
                    <a:gd name="T14" fmla="*/ 12 w 1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4">
                      <a:moveTo>
                        <a:pt x="12" y="4"/>
                      </a:moveTo>
                      <a:lnTo>
                        <a:pt x="6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Freeform 71">
                  <a:extLst>
                    <a:ext uri="{FF2B5EF4-FFF2-40B4-BE49-F238E27FC236}">
                      <a16:creationId xmlns:a16="http://schemas.microsoft.com/office/drawing/2014/main" id="{0A6EA12E-44B5-E49E-40A0-805631B9B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7" y="1650388"/>
                  <a:ext cx="5608" cy="5608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3 h 3"/>
                    <a:gd name="T4" fmla="*/ 3 w 3"/>
                    <a:gd name="T5" fmla="*/ 1 h 3"/>
                    <a:gd name="T6" fmla="*/ 2 w 3"/>
                    <a:gd name="T7" fmla="*/ 0 h 3"/>
                    <a:gd name="T8" fmla="*/ 2 w 3"/>
                    <a:gd name="T9" fmla="*/ 0 h 3"/>
                    <a:gd name="T10" fmla="*/ 2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Freeform 72">
                  <a:extLst>
                    <a:ext uri="{FF2B5EF4-FFF2-40B4-BE49-F238E27FC236}">
                      <a16:creationId xmlns:a16="http://schemas.microsoft.com/office/drawing/2014/main" id="{A19AC7FD-BC1D-9EF0-C93C-B5FBA9D55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1719" y="1487770"/>
                  <a:ext cx="160749" cy="87851"/>
                </a:xfrm>
                <a:custGeom>
                  <a:avLst/>
                  <a:gdLst>
                    <a:gd name="T0" fmla="*/ 11 w 86"/>
                    <a:gd name="T1" fmla="*/ 34 h 47"/>
                    <a:gd name="T2" fmla="*/ 0 w 86"/>
                    <a:gd name="T3" fmla="*/ 39 h 47"/>
                    <a:gd name="T4" fmla="*/ 0 w 86"/>
                    <a:gd name="T5" fmla="*/ 42 h 47"/>
                    <a:gd name="T6" fmla="*/ 8 w 86"/>
                    <a:gd name="T7" fmla="*/ 47 h 47"/>
                    <a:gd name="T8" fmla="*/ 15 w 86"/>
                    <a:gd name="T9" fmla="*/ 42 h 47"/>
                    <a:gd name="T10" fmla="*/ 29 w 86"/>
                    <a:gd name="T11" fmla="*/ 40 h 47"/>
                    <a:gd name="T12" fmla="*/ 39 w 86"/>
                    <a:gd name="T13" fmla="*/ 38 h 47"/>
                    <a:gd name="T14" fmla="*/ 47 w 86"/>
                    <a:gd name="T15" fmla="*/ 38 h 47"/>
                    <a:gd name="T16" fmla="*/ 50 w 86"/>
                    <a:gd name="T17" fmla="*/ 41 h 47"/>
                    <a:gd name="T18" fmla="*/ 58 w 86"/>
                    <a:gd name="T19" fmla="*/ 39 h 47"/>
                    <a:gd name="T20" fmla="*/ 67 w 86"/>
                    <a:gd name="T21" fmla="*/ 39 h 47"/>
                    <a:gd name="T22" fmla="*/ 84 w 86"/>
                    <a:gd name="T23" fmla="*/ 31 h 47"/>
                    <a:gd name="T24" fmla="*/ 86 w 86"/>
                    <a:gd name="T25" fmla="*/ 24 h 47"/>
                    <a:gd name="T26" fmla="*/ 79 w 86"/>
                    <a:gd name="T27" fmla="*/ 20 h 47"/>
                    <a:gd name="T28" fmla="*/ 79 w 86"/>
                    <a:gd name="T29" fmla="*/ 16 h 47"/>
                    <a:gd name="T30" fmla="*/ 69 w 86"/>
                    <a:gd name="T31" fmla="*/ 11 h 47"/>
                    <a:gd name="T32" fmla="*/ 67 w 86"/>
                    <a:gd name="T33" fmla="*/ 7 h 47"/>
                    <a:gd name="T34" fmla="*/ 60 w 86"/>
                    <a:gd name="T35" fmla="*/ 6 h 47"/>
                    <a:gd name="T36" fmla="*/ 57 w 86"/>
                    <a:gd name="T37" fmla="*/ 11 h 47"/>
                    <a:gd name="T38" fmla="*/ 51 w 86"/>
                    <a:gd name="T39" fmla="*/ 13 h 47"/>
                    <a:gd name="T40" fmla="*/ 50 w 86"/>
                    <a:gd name="T41" fmla="*/ 6 h 47"/>
                    <a:gd name="T42" fmla="*/ 55 w 86"/>
                    <a:gd name="T43" fmla="*/ 5 h 47"/>
                    <a:gd name="T44" fmla="*/ 53 w 86"/>
                    <a:gd name="T45" fmla="*/ 0 h 47"/>
                    <a:gd name="T46" fmla="*/ 45 w 86"/>
                    <a:gd name="T47" fmla="*/ 0 h 47"/>
                    <a:gd name="T48" fmla="*/ 43 w 86"/>
                    <a:gd name="T49" fmla="*/ 5 h 47"/>
                    <a:gd name="T50" fmla="*/ 41 w 86"/>
                    <a:gd name="T51" fmla="*/ 5 h 47"/>
                    <a:gd name="T52" fmla="*/ 40 w 86"/>
                    <a:gd name="T53" fmla="*/ 1 h 47"/>
                    <a:gd name="T54" fmla="*/ 33 w 86"/>
                    <a:gd name="T55" fmla="*/ 0 h 47"/>
                    <a:gd name="T56" fmla="*/ 31 w 86"/>
                    <a:gd name="T57" fmla="*/ 2 h 47"/>
                    <a:gd name="T58" fmla="*/ 35 w 86"/>
                    <a:gd name="T59" fmla="*/ 5 h 47"/>
                    <a:gd name="T60" fmla="*/ 27 w 86"/>
                    <a:gd name="T61" fmla="*/ 6 h 47"/>
                    <a:gd name="T62" fmla="*/ 24 w 86"/>
                    <a:gd name="T63" fmla="*/ 8 h 47"/>
                    <a:gd name="T64" fmla="*/ 25 w 86"/>
                    <a:gd name="T65" fmla="*/ 11 h 47"/>
                    <a:gd name="T66" fmla="*/ 22 w 86"/>
                    <a:gd name="T67" fmla="*/ 15 h 47"/>
                    <a:gd name="T68" fmla="*/ 22 w 86"/>
                    <a:gd name="T69" fmla="*/ 18 h 47"/>
                    <a:gd name="T70" fmla="*/ 12 w 86"/>
                    <a:gd name="T71" fmla="*/ 20 h 47"/>
                    <a:gd name="T72" fmla="*/ 11 w 86"/>
                    <a:gd name="T73" fmla="*/ 29 h 47"/>
                    <a:gd name="T74" fmla="*/ 9 w 86"/>
                    <a:gd name="T75" fmla="*/ 30 h 47"/>
                    <a:gd name="T76" fmla="*/ 11 w 86"/>
                    <a:gd name="T77" fmla="*/ 34 h 47"/>
                    <a:gd name="T78" fmla="*/ 11 w 86"/>
                    <a:gd name="T79" fmla="*/ 34 h 47"/>
                    <a:gd name="T80" fmla="*/ 11 w 86"/>
                    <a:gd name="T81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6" h="47">
                      <a:moveTo>
                        <a:pt x="11" y="34"/>
                      </a:move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8" y="47"/>
                      </a:lnTo>
                      <a:lnTo>
                        <a:pt x="15" y="42"/>
                      </a:lnTo>
                      <a:lnTo>
                        <a:pt x="29" y="40"/>
                      </a:lnTo>
                      <a:lnTo>
                        <a:pt x="39" y="38"/>
                      </a:lnTo>
                      <a:lnTo>
                        <a:pt x="47" y="38"/>
                      </a:lnTo>
                      <a:lnTo>
                        <a:pt x="50" y="41"/>
                      </a:lnTo>
                      <a:lnTo>
                        <a:pt x="58" y="39"/>
                      </a:lnTo>
                      <a:lnTo>
                        <a:pt x="67" y="39"/>
                      </a:lnTo>
                      <a:lnTo>
                        <a:pt x="84" y="31"/>
                      </a:lnTo>
                      <a:lnTo>
                        <a:pt x="86" y="24"/>
                      </a:lnTo>
                      <a:lnTo>
                        <a:pt x="79" y="20"/>
                      </a:lnTo>
                      <a:lnTo>
                        <a:pt x="79" y="16"/>
                      </a:lnTo>
                      <a:lnTo>
                        <a:pt x="69" y="11"/>
                      </a:lnTo>
                      <a:lnTo>
                        <a:pt x="67" y="7"/>
                      </a:lnTo>
                      <a:lnTo>
                        <a:pt x="60" y="6"/>
                      </a:lnTo>
                      <a:lnTo>
                        <a:pt x="57" y="11"/>
                      </a:lnTo>
                      <a:lnTo>
                        <a:pt x="51" y="13"/>
                      </a:lnTo>
                      <a:lnTo>
                        <a:pt x="50" y="6"/>
                      </a:lnTo>
                      <a:lnTo>
                        <a:pt x="55" y="5"/>
                      </a:lnTo>
                      <a:lnTo>
                        <a:pt x="53" y="0"/>
                      </a:lnTo>
                      <a:lnTo>
                        <a:pt x="45" y="0"/>
                      </a:lnTo>
                      <a:lnTo>
                        <a:pt x="43" y="5"/>
                      </a:lnTo>
                      <a:lnTo>
                        <a:pt x="41" y="5"/>
                      </a:lnTo>
                      <a:lnTo>
                        <a:pt x="40" y="1"/>
                      </a:lnTo>
                      <a:lnTo>
                        <a:pt x="33" y="0"/>
                      </a:lnTo>
                      <a:lnTo>
                        <a:pt x="31" y="2"/>
                      </a:lnTo>
                      <a:lnTo>
                        <a:pt x="35" y="5"/>
                      </a:lnTo>
                      <a:lnTo>
                        <a:pt x="27" y="6"/>
                      </a:lnTo>
                      <a:lnTo>
                        <a:pt x="24" y="8"/>
                      </a:lnTo>
                      <a:lnTo>
                        <a:pt x="25" y="11"/>
                      </a:lnTo>
                      <a:lnTo>
                        <a:pt x="22" y="15"/>
                      </a:lnTo>
                      <a:lnTo>
                        <a:pt x="22" y="18"/>
                      </a:lnTo>
                      <a:lnTo>
                        <a:pt x="12" y="20"/>
                      </a:lnTo>
                      <a:lnTo>
                        <a:pt x="11" y="29"/>
                      </a:lnTo>
                      <a:lnTo>
                        <a:pt x="9" y="3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3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Freeform 73">
                  <a:extLst>
                    <a:ext uri="{FF2B5EF4-FFF2-40B4-BE49-F238E27FC236}">
                      <a16:creationId xmlns:a16="http://schemas.microsoft.com/office/drawing/2014/main" id="{A3E1B9B8-0280-FC51-EA79-33996B4546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05363" y="1437303"/>
                  <a:ext cx="185048" cy="89720"/>
                </a:xfrm>
                <a:custGeom>
                  <a:avLst/>
                  <a:gdLst>
                    <a:gd name="T0" fmla="*/ 61 w 99"/>
                    <a:gd name="T1" fmla="*/ 0 h 48"/>
                    <a:gd name="T2" fmla="*/ 40 w 99"/>
                    <a:gd name="T3" fmla="*/ 1 h 48"/>
                    <a:gd name="T4" fmla="*/ 26 w 99"/>
                    <a:gd name="T5" fmla="*/ 5 h 48"/>
                    <a:gd name="T6" fmla="*/ 22 w 99"/>
                    <a:gd name="T7" fmla="*/ 5 h 48"/>
                    <a:gd name="T8" fmla="*/ 16 w 99"/>
                    <a:gd name="T9" fmla="*/ 8 h 48"/>
                    <a:gd name="T10" fmla="*/ 15 w 99"/>
                    <a:gd name="T11" fmla="*/ 14 h 48"/>
                    <a:gd name="T12" fmla="*/ 6 w 99"/>
                    <a:gd name="T13" fmla="*/ 16 h 48"/>
                    <a:gd name="T14" fmla="*/ 3 w 99"/>
                    <a:gd name="T15" fmla="*/ 20 h 48"/>
                    <a:gd name="T16" fmla="*/ 0 w 99"/>
                    <a:gd name="T17" fmla="*/ 22 h 48"/>
                    <a:gd name="T18" fmla="*/ 8 w 99"/>
                    <a:gd name="T19" fmla="*/ 25 h 48"/>
                    <a:gd name="T20" fmla="*/ 15 w 99"/>
                    <a:gd name="T21" fmla="*/ 25 h 48"/>
                    <a:gd name="T22" fmla="*/ 13 w 99"/>
                    <a:gd name="T23" fmla="*/ 31 h 48"/>
                    <a:gd name="T24" fmla="*/ 16 w 99"/>
                    <a:gd name="T25" fmla="*/ 36 h 48"/>
                    <a:gd name="T26" fmla="*/ 25 w 99"/>
                    <a:gd name="T27" fmla="*/ 39 h 48"/>
                    <a:gd name="T28" fmla="*/ 31 w 99"/>
                    <a:gd name="T29" fmla="*/ 38 h 48"/>
                    <a:gd name="T30" fmla="*/ 57 w 99"/>
                    <a:gd name="T31" fmla="*/ 43 h 48"/>
                    <a:gd name="T32" fmla="*/ 59 w 99"/>
                    <a:gd name="T33" fmla="*/ 48 h 48"/>
                    <a:gd name="T34" fmla="*/ 64 w 99"/>
                    <a:gd name="T35" fmla="*/ 48 h 48"/>
                    <a:gd name="T36" fmla="*/ 96 w 99"/>
                    <a:gd name="T37" fmla="*/ 43 h 48"/>
                    <a:gd name="T38" fmla="*/ 96 w 99"/>
                    <a:gd name="T39" fmla="*/ 40 h 48"/>
                    <a:gd name="T40" fmla="*/ 79 w 99"/>
                    <a:gd name="T41" fmla="*/ 33 h 48"/>
                    <a:gd name="T42" fmla="*/ 79 w 99"/>
                    <a:gd name="T43" fmla="*/ 30 h 48"/>
                    <a:gd name="T44" fmla="*/ 88 w 99"/>
                    <a:gd name="T45" fmla="*/ 31 h 48"/>
                    <a:gd name="T46" fmla="*/ 94 w 99"/>
                    <a:gd name="T47" fmla="*/ 29 h 48"/>
                    <a:gd name="T48" fmla="*/ 99 w 99"/>
                    <a:gd name="T49" fmla="*/ 16 h 48"/>
                    <a:gd name="T50" fmla="*/ 87 w 99"/>
                    <a:gd name="T51" fmla="*/ 6 h 48"/>
                    <a:gd name="T52" fmla="*/ 79 w 99"/>
                    <a:gd name="T53" fmla="*/ 5 h 48"/>
                    <a:gd name="T54" fmla="*/ 72 w 99"/>
                    <a:gd name="T55" fmla="*/ 10 h 48"/>
                    <a:gd name="T56" fmla="*/ 64 w 99"/>
                    <a:gd name="T57" fmla="*/ 12 h 48"/>
                    <a:gd name="T58" fmla="*/ 62 w 99"/>
                    <a:gd name="T59" fmla="*/ 10 h 48"/>
                    <a:gd name="T60" fmla="*/ 68 w 99"/>
                    <a:gd name="T61" fmla="*/ 5 h 48"/>
                    <a:gd name="T62" fmla="*/ 61 w 99"/>
                    <a:gd name="T63" fmla="*/ 0 h 48"/>
                    <a:gd name="T64" fmla="*/ 61 w 99"/>
                    <a:gd name="T65" fmla="*/ 0 h 48"/>
                    <a:gd name="T66" fmla="*/ 61 w 99"/>
                    <a:gd name="T6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48">
                      <a:moveTo>
                        <a:pt x="61" y="0"/>
                      </a:moveTo>
                      <a:lnTo>
                        <a:pt x="40" y="1"/>
                      </a:lnTo>
                      <a:lnTo>
                        <a:pt x="26" y="5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5" y="14"/>
                      </a:lnTo>
                      <a:lnTo>
                        <a:pt x="6" y="16"/>
                      </a:lnTo>
                      <a:lnTo>
                        <a:pt x="3" y="20"/>
                      </a:lnTo>
                      <a:lnTo>
                        <a:pt x="0" y="22"/>
                      </a:lnTo>
                      <a:lnTo>
                        <a:pt x="8" y="25"/>
                      </a:lnTo>
                      <a:lnTo>
                        <a:pt x="15" y="25"/>
                      </a:lnTo>
                      <a:lnTo>
                        <a:pt x="13" y="31"/>
                      </a:lnTo>
                      <a:lnTo>
                        <a:pt x="16" y="36"/>
                      </a:lnTo>
                      <a:lnTo>
                        <a:pt x="25" y="39"/>
                      </a:lnTo>
                      <a:lnTo>
                        <a:pt x="31" y="38"/>
                      </a:lnTo>
                      <a:lnTo>
                        <a:pt x="57" y="43"/>
                      </a:lnTo>
                      <a:lnTo>
                        <a:pt x="59" y="48"/>
                      </a:lnTo>
                      <a:lnTo>
                        <a:pt x="64" y="48"/>
                      </a:lnTo>
                      <a:lnTo>
                        <a:pt x="96" y="43"/>
                      </a:lnTo>
                      <a:lnTo>
                        <a:pt x="96" y="40"/>
                      </a:lnTo>
                      <a:lnTo>
                        <a:pt x="79" y="33"/>
                      </a:lnTo>
                      <a:lnTo>
                        <a:pt x="79" y="30"/>
                      </a:lnTo>
                      <a:lnTo>
                        <a:pt x="88" y="31"/>
                      </a:lnTo>
                      <a:lnTo>
                        <a:pt x="94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9" y="5"/>
                      </a:lnTo>
                      <a:lnTo>
                        <a:pt x="72" y="10"/>
                      </a:lnTo>
                      <a:lnTo>
                        <a:pt x="64" y="12"/>
                      </a:lnTo>
                      <a:lnTo>
                        <a:pt x="62" y="10"/>
                      </a:lnTo>
                      <a:lnTo>
                        <a:pt x="68" y="5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Freeform 74">
                  <a:extLst>
                    <a:ext uri="{FF2B5EF4-FFF2-40B4-BE49-F238E27FC236}">
                      <a16:creationId xmlns:a16="http://schemas.microsoft.com/office/drawing/2014/main" id="{96611EA1-CFCA-EB8B-A6DA-4BE840CCD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7419" y="1360666"/>
                  <a:ext cx="183179" cy="84113"/>
                </a:xfrm>
                <a:custGeom>
                  <a:avLst/>
                  <a:gdLst>
                    <a:gd name="T0" fmla="*/ 8 w 98"/>
                    <a:gd name="T1" fmla="*/ 31 h 45"/>
                    <a:gd name="T2" fmla="*/ 0 w 98"/>
                    <a:gd name="T3" fmla="*/ 35 h 45"/>
                    <a:gd name="T4" fmla="*/ 6 w 98"/>
                    <a:gd name="T5" fmla="*/ 36 h 45"/>
                    <a:gd name="T6" fmla="*/ 15 w 98"/>
                    <a:gd name="T7" fmla="*/ 36 h 45"/>
                    <a:gd name="T8" fmla="*/ 15 w 98"/>
                    <a:gd name="T9" fmla="*/ 41 h 45"/>
                    <a:gd name="T10" fmla="*/ 31 w 98"/>
                    <a:gd name="T11" fmla="*/ 45 h 45"/>
                    <a:gd name="T12" fmla="*/ 47 w 98"/>
                    <a:gd name="T13" fmla="*/ 43 h 45"/>
                    <a:gd name="T14" fmla="*/ 49 w 98"/>
                    <a:gd name="T15" fmla="*/ 40 h 45"/>
                    <a:gd name="T16" fmla="*/ 60 w 98"/>
                    <a:gd name="T17" fmla="*/ 40 h 45"/>
                    <a:gd name="T18" fmla="*/ 89 w 98"/>
                    <a:gd name="T19" fmla="*/ 39 h 45"/>
                    <a:gd name="T20" fmla="*/ 86 w 98"/>
                    <a:gd name="T21" fmla="*/ 34 h 45"/>
                    <a:gd name="T22" fmla="*/ 87 w 98"/>
                    <a:gd name="T23" fmla="*/ 29 h 45"/>
                    <a:gd name="T24" fmla="*/ 98 w 98"/>
                    <a:gd name="T25" fmla="*/ 23 h 45"/>
                    <a:gd name="T26" fmla="*/ 94 w 98"/>
                    <a:gd name="T27" fmla="*/ 21 h 45"/>
                    <a:gd name="T28" fmla="*/ 79 w 98"/>
                    <a:gd name="T29" fmla="*/ 15 h 45"/>
                    <a:gd name="T30" fmla="*/ 75 w 98"/>
                    <a:gd name="T31" fmla="*/ 5 h 45"/>
                    <a:gd name="T32" fmla="*/ 65 w 98"/>
                    <a:gd name="T33" fmla="*/ 0 h 45"/>
                    <a:gd name="T34" fmla="*/ 57 w 98"/>
                    <a:gd name="T35" fmla="*/ 1 h 45"/>
                    <a:gd name="T36" fmla="*/ 54 w 98"/>
                    <a:gd name="T37" fmla="*/ 7 h 45"/>
                    <a:gd name="T38" fmla="*/ 27 w 98"/>
                    <a:gd name="T39" fmla="*/ 15 h 45"/>
                    <a:gd name="T40" fmla="*/ 17 w 98"/>
                    <a:gd name="T41" fmla="*/ 21 h 45"/>
                    <a:gd name="T42" fmla="*/ 25 w 98"/>
                    <a:gd name="T43" fmla="*/ 25 h 45"/>
                    <a:gd name="T44" fmla="*/ 18 w 98"/>
                    <a:gd name="T45" fmla="*/ 30 h 45"/>
                    <a:gd name="T46" fmla="*/ 8 w 98"/>
                    <a:gd name="T47" fmla="*/ 31 h 45"/>
                    <a:gd name="T48" fmla="*/ 8 w 98"/>
                    <a:gd name="T49" fmla="*/ 31 h 45"/>
                    <a:gd name="T50" fmla="*/ 8 w 98"/>
                    <a:gd name="T5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8" h="45">
                      <a:moveTo>
                        <a:pt x="8" y="31"/>
                      </a:moveTo>
                      <a:lnTo>
                        <a:pt x="0" y="35"/>
                      </a:lnTo>
                      <a:lnTo>
                        <a:pt x="6" y="36"/>
                      </a:lnTo>
                      <a:lnTo>
                        <a:pt x="15" y="36"/>
                      </a:lnTo>
                      <a:lnTo>
                        <a:pt x="15" y="41"/>
                      </a:lnTo>
                      <a:lnTo>
                        <a:pt x="31" y="45"/>
                      </a:lnTo>
                      <a:lnTo>
                        <a:pt x="47" y="43"/>
                      </a:lnTo>
                      <a:lnTo>
                        <a:pt x="49" y="40"/>
                      </a:lnTo>
                      <a:lnTo>
                        <a:pt x="60" y="40"/>
                      </a:lnTo>
                      <a:lnTo>
                        <a:pt x="89" y="39"/>
                      </a:lnTo>
                      <a:lnTo>
                        <a:pt x="86" y="34"/>
                      </a:lnTo>
                      <a:lnTo>
                        <a:pt x="87" y="29"/>
                      </a:lnTo>
                      <a:lnTo>
                        <a:pt x="98" y="23"/>
                      </a:lnTo>
                      <a:lnTo>
                        <a:pt x="94" y="21"/>
                      </a:lnTo>
                      <a:lnTo>
                        <a:pt x="79" y="15"/>
                      </a:lnTo>
                      <a:lnTo>
                        <a:pt x="75" y="5"/>
                      </a:lnTo>
                      <a:lnTo>
                        <a:pt x="65" y="0"/>
                      </a:lnTo>
                      <a:lnTo>
                        <a:pt x="57" y="1"/>
                      </a:lnTo>
                      <a:lnTo>
                        <a:pt x="54" y="7"/>
                      </a:lnTo>
                      <a:lnTo>
                        <a:pt x="27" y="15"/>
                      </a:lnTo>
                      <a:lnTo>
                        <a:pt x="17" y="21"/>
                      </a:lnTo>
                      <a:lnTo>
                        <a:pt x="25" y="25"/>
                      </a:lnTo>
                      <a:lnTo>
                        <a:pt x="18" y="30"/>
                      </a:lnTo>
                      <a:lnTo>
                        <a:pt x="8" y="31"/>
                      </a:lnTo>
                      <a:lnTo>
                        <a:pt x="8" y="31"/>
                      </a:lnTo>
                      <a:lnTo>
                        <a:pt x="8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Freeform 75">
                  <a:extLst>
                    <a:ext uri="{FF2B5EF4-FFF2-40B4-BE49-F238E27FC236}">
                      <a16:creationId xmlns:a16="http://schemas.microsoft.com/office/drawing/2014/main" id="{B7F8BB2B-B128-439E-1E68-13F1268A1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1811" y="1444779"/>
                  <a:ext cx="69159" cy="28038"/>
                </a:xfrm>
                <a:custGeom>
                  <a:avLst/>
                  <a:gdLst>
                    <a:gd name="T0" fmla="*/ 31 w 37"/>
                    <a:gd name="T1" fmla="*/ 3 h 15"/>
                    <a:gd name="T2" fmla="*/ 25 w 37"/>
                    <a:gd name="T3" fmla="*/ 3 h 15"/>
                    <a:gd name="T4" fmla="*/ 14 w 37"/>
                    <a:gd name="T5" fmla="*/ 0 h 15"/>
                    <a:gd name="T6" fmla="*/ 0 w 37"/>
                    <a:gd name="T7" fmla="*/ 0 h 15"/>
                    <a:gd name="T8" fmla="*/ 1 w 37"/>
                    <a:gd name="T9" fmla="*/ 2 h 15"/>
                    <a:gd name="T10" fmla="*/ 7 w 37"/>
                    <a:gd name="T11" fmla="*/ 4 h 15"/>
                    <a:gd name="T12" fmla="*/ 7 w 37"/>
                    <a:gd name="T13" fmla="*/ 10 h 15"/>
                    <a:gd name="T14" fmla="*/ 14 w 37"/>
                    <a:gd name="T15" fmla="*/ 10 h 15"/>
                    <a:gd name="T16" fmla="*/ 21 w 37"/>
                    <a:gd name="T17" fmla="*/ 13 h 15"/>
                    <a:gd name="T18" fmla="*/ 15 w 37"/>
                    <a:gd name="T19" fmla="*/ 14 h 15"/>
                    <a:gd name="T20" fmla="*/ 18 w 37"/>
                    <a:gd name="T21" fmla="*/ 15 h 15"/>
                    <a:gd name="T22" fmla="*/ 28 w 37"/>
                    <a:gd name="T23" fmla="*/ 12 h 15"/>
                    <a:gd name="T24" fmla="*/ 37 w 37"/>
                    <a:gd name="T25" fmla="*/ 6 h 15"/>
                    <a:gd name="T26" fmla="*/ 31 w 37"/>
                    <a:gd name="T27" fmla="*/ 3 h 15"/>
                    <a:gd name="T28" fmla="*/ 31 w 37"/>
                    <a:gd name="T29" fmla="*/ 3 h 15"/>
                    <a:gd name="T30" fmla="*/ 31 w 37"/>
                    <a:gd name="T3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7" h="15">
                      <a:moveTo>
                        <a:pt x="31" y="3"/>
                      </a:moveTo>
                      <a:lnTo>
                        <a:pt x="25" y="3"/>
                      </a:ln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7" y="4"/>
                      </a:lnTo>
                      <a:lnTo>
                        <a:pt x="7" y="10"/>
                      </a:lnTo>
                      <a:lnTo>
                        <a:pt x="14" y="10"/>
                      </a:lnTo>
                      <a:lnTo>
                        <a:pt x="21" y="13"/>
                      </a:lnTo>
                      <a:lnTo>
                        <a:pt x="15" y="14"/>
                      </a:lnTo>
                      <a:lnTo>
                        <a:pt x="18" y="15"/>
                      </a:lnTo>
                      <a:lnTo>
                        <a:pt x="28" y="12"/>
                      </a:lnTo>
                      <a:lnTo>
                        <a:pt x="37" y="6"/>
                      </a:lnTo>
                      <a:lnTo>
                        <a:pt x="31" y="3"/>
                      </a:lnTo>
                      <a:lnTo>
                        <a:pt x="31" y="3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Freeform 76">
                  <a:extLst>
                    <a:ext uri="{FF2B5EF4-FFF2-40B4-BE49-F238E27FC236}">
                      <a16:creationId xmlns:a16="http://schemas.microsoft.com/office/drawing/2014/main" id="{3C66C2A9-81F1-4381-DC42-42464A101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7512" y="1362536"/>
                  <a:ext cx="41122" cy="9346"/>
                </a:xfrm>
                <a:custGeom>
                  <a:avLst/>
                  <a:gdLst>
                    <a:gd name="T0" fmla="*/ 19 w 22"/>
                    <a:gd name="T1" fmla="*/ 5 h 5"/>
                    <a:gd name="T2" fmla="*/ 22 w 22"/>
                    <a:gd name="T3" fmla="*/ 4 h 5"/>
                    <a:gd name="T4" fmla="*/ 19 w 22"/>
                    <a:gd name="T5" fmla="*/ 0 h 5"/>
                    <a:gd name="T6" fmla="*/ 5 w 22"/>
                    <a:gd name="T7" fmla="*/ 0 h 5"/>
                    <a:gd name="T8" fmla="*/ 0 w 22"/>
                    <a:gd name="T9" fmla="*/ 2 h 5"/>
                    <a:gd name="T10" fmla="*/ 6 w 22"/>
                    <a:gd name="T11" fmla="*/ 5 h 5"/>
                    <a:gd name="T12" fmla="*/ 19 w 22"/>
                    <a:gd name="T13" fmla="*/ 5 h 5"/>
                    <a:gd name="T14" fmla="*/ 19 w 22"/>
                    <a:gd name="T15" fmla="*/ 5 h 5"/>
                    <a:gd name="T16" fmla="*/ 19 w 22"/>
                    <a:gd name="T1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5">
                      <a:moveTo>
                        <a:pt x="19" y="5"/>
                      </a:moveTo>
                      <a:lnTo>
                        <a:pt x="22" y="4"/>
                      </a:lnTo>
                      <a:lnTo>
                        <a:pt x="19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Freeform 77">
                  <a:extLst>
                    <a:ext uri="{FF2B5EF4-FFF2-40B4-BE49-F238E27FC236}">
                      <a16:creationId xmlns:a16="http://schemas.microsoft.com/office/drawing/2014/main" id="{678D8148-B982-A8D0-A9C9-09B1E6327C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4148" y="1478424"/>
                  <a:ext cx="9346" cy="3738"/>
                </a:xfrm>
                <a:custGeom>
                  <a:avLst/>
                  <a:gdLst>
                    <a:gd name="T0" fmla="*/ 2 w 5"/>
                    <a:gd name="T1" fmla="*/ 2 h 2"/>
                    <a:gd name="T2" fmla="*/ 5 w 5"/>
                    <a:gd name="T3" fmla="*/ 2 h 2"/>
                    <a:gd name="T4" fmla="*/ 2 w 5"/>
                    <a:gd name="T5" fmla="*/ 0 h 2"/>
                    <a:gd name="T6" fmla="*/ 0 w 5"/>
                    <a:gd name="T7" fmla="*/ 0 h 2"/>
                    <a:gd name="T8" fmla="*/ 2 w 5"/>
                    <a:gd name="T9" fmla="*/ 2 h 2"/>
                    <a:gd name="T10" fmla="*/ 2 w 5"/>
                    <a:gd name="T11" fmla="*/ 2 h 2"/>
                    <a:gd name="T12" fmla="*/ 2 w 5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">
                      <a:moveTo>
                        <a:pt x="2" y="2"/>
                      </a:move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Freeform 78">
                  <a:extLst>
                    <a:ext uri="{FF2B5EF4-FFF2-40B4-BE49-F238E27FC236}">
                      <a16:creationId xmlns:a16="http://schemas.microsoft.com/office/drawing/2014/main" id="{B555C10C-2060-1144-1C5E-4AE507C73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8727" y="1478424"/>
                  <a:ext cx="18692" cy="1869"/>
                </a:xfrm>
                <a:custGeom>
                  <a:avLst/>
                  <a:gdLst>
                    <a:gd name="T0" fmla="*/ 0 w 10"/>
                    <a:gd name="T1" fmla="*/ 0 h 1"/>
                    <a:gd name="T2" fmla="*/ 4 w 10"/>
                    <a:gd name="T3" fmla="*/ 0 h 1"/>
                    <a:gd name="T4" fmla="*/ 10 w 10"/>
                    <a:gd name="T5" fmla="*/ 1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w 10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0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Freeform 79">
                  <a:extLst>
                    <a:ext uri="{FF2B5EF4-FFF2-40B4-BE49-F238E27FC236}">
                      <a16:creationId xmlns:a16="http://schemas.microsoft.com/office/drawing/2014/main" id="{EEAEECCC-5449-2332-027D-DB67A62EDB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1157" y="1482163"/>
                  <a:ext cx="7477" cy="1869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1 h 1"/>
                    <a:gd name="T4" fmla="*/ 3 w 4"/>
                    <a:gd name="T5" fmla="*/ 0 h 1"/>
                    <a:gd name="T6" fmla="*/ 0 w 4"/>
                    <a:gd name="T7" fmla="*/ 0 h 1"/>
                    <a:gd name="T8" fmla="*/ 0 w 4"/>
                    <a:gd name="T9" fmla="*/ 1 h 1"/>
                    <a:gd name="T10" fmla="*/ 0 w 4"/>
                    <a:gd name="T11" fmla="*/ 1 h 1"/>
                    <a:gd name="T12" fmla="*/ 0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Freeform 80">
                  <a:extLst>
                    <a:ext uri="{FF2B5EF4-FFF2-40B4-BE49-F238E27FC236}">
                      <a16:creationId xmlns:a16="http://schemas.microsoft.com/office/drawing/2014/main" id="{39791E73-537C-5853-BD2D-4204B3A4E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1718" y="1482163"/>
                  <a:ext cx="18692" cy="3738"/>
                </a:xfrm>
                <a:custGeom>
                  <a:avLst/>
                  <a:gdLst>
                    <a:gd name="T0" fmla="*/ 2 w 10"/>
                    <a:gd name="T1" fmla="*/ 2 h 2"/>
                    <a:gd name="T2" fmla="*/ 10 w 10"/>
                    <a:gd name="T3" fmla="*/ 1 h 2"/>
                    <a:gd name="T4" fmla="*/ 9 w 10"/>
                    <a:gd name="T5" fmla="*/ 0 h 2"/>
                    <a:gd name="T6" fmla="*/ 0 w 10"/>
                    <a:gd name="T7" fmla="*/ 1 h 2"/>
                    <a:gd name="T8" fmla="*/ 2 w 10"/>
                    <a:gd name="T9" fmla="*/ 2 h 2"/>
                    <a:gd name="T10" fmla="*/ 2 w 10"/>
                    <a:gd name="T11" fmla="*/ 2 h 2"/>
                    <a:gd name="T12" fmla="*/ 2 w 10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2" y="2"/>
                      </a:move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Freeform 81">
                  <a:extLst>
                    <a:ext uri="{FF2B5EF4-FFF2-40B4-BE49-F238E27FC236}">
                      <a16:creationId xmlns:a16="http://schemas.microsoft.com/office/drawing/2014/main" id="{711D22B3-1D2A-7E35-F38D-2B7D6B139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0" y="1553191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2 w 7"/>
                    <a:gd name="T3" fmla="*/ 0 h 2"/>
                    <a:gd name="T4" fmla="*/ 0 w 7"/>
                    <a:gd name="T5" fmla="*/ 1 h 2"/>
                    <a:gd name="T6" fmla="*/ 4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Freeform 82">
                  <a:extLst>
                    <a:ext uri="{FF2B5EF4-FFF2-40B4-BE49-F238E27FC236}">
                      <a16:creationId xmlns:a16="http://schemas.microsoft.com/office/drawing/2014/main" id="{B4F7C48C-3961-FCD0-E76C-38C71746B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6113" y="1545715"/>
                  <a:ext cx="13084" cy="7477"/>
                </a:xfrm>
                <a:custGeom>
                  <a:avLst/>
                  <a:gdLst>
                    <a:gd name="T0" fmla="*/ 7 w 7"/>
                    <a:gd name="T1" fmla="*/ 4 h 4"/>
                    <a:gd name="T2" fmla="*/ 7 w 7"/>
                    <a:gd name="T3" fmla="*/ 1 h 4"/>
                    <a:gd name="T4" fmla="*/ 4 w 7"/>
                    <a:gd name="T5" fmla="*/ 0 h 4"/>
                    <a:gd name="T6" fmla="*/ 0 w 7"/>
                    <a:gd name="T7" fmla="*/ 1 h 4"/>
                    <a:gd name="T8" fmla="*/ 0 w 7"/>
                    <a:gd name="T9" fmla="*/ 3 h 4"/>
                    <a:gd name="T10" fmla="*/ 7 w 7"/>
                    <a:gd name="T11" fmla="*/ 4 h 4"/>
                    <a:gd name="T12" fmla="*/ 7 w 7"/>
                    <a:gd name="T13" fmla="*/ 4 h 4"/>
                    <a:gd name="T14" fmla="*/ 7 w 7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7" y="4"/>
                      </a:move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Freeform 83">
                  <a:extLst>
                    <a:ext uri="{FF2B5EF4-FFF2-40B4-BE49-F238E27FC236}">
                      <a16:creationId xmlns:a16="http://schemas.microsoft.com/office/drawing/2014/main" id="{744FF3DE-01C2-5015-59D4-81C03EE7E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2375" y="1598051"/>
                  <a:ext cx="13084" cy="3738"/>
                </a:xfrm>
                <a:custGeom>
                  <a:avLst/>
                  <a:gdLst>
                    <a:gd name="T0" fmla="*/ 0 w 7"/>
                    <a:gd name="T1" fmla="*/ 2 h 2"/>
                    <a:gd name="T2" fmla="*/ 7 w 7"/>
                    <a:gd name="T3" fmla="*/ 2 h 2"/>
                    <a:gd name="T4" fmla="*/ 7 w 7"/>
                    <a:gd name="T5" fmla="*/ 0 h 2"/>
                    <a:gd name="T6" fmla="*/ 0 w 7"/>
                    <a:gd name="T7" fmla="*/ 1 h 2"/>
                    <a:gd name="T8" fmla="*/ 0 w 7"/>
                    <a:gd name="T9" fmla="*/ 2 h 2"/>
                    <a:gd name="T10" fmla="*/ 0 w 7"/>
                    <a:gd name="T11" fmla="*/ 2 h 2"/>
                    <a:gd name="T12" fmla="*/ 0 w 7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Freeform 84">
                  <a:extLst>
                    <a:ext uri="{FF2B5EF4-FFF2-40B4-BE49-F238E27FC236}">
                      <a16:creationId xmlns:a16="http://schemas.microsoft.com/office/drawing/2014/main" id="{09DD8430-49AB-17DF-025C-D9637229A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9198" y="1605528"/>
                  <a:ext cx="16823" cy="9346"/>
                </a:xfrm>
                <a:custGeom>
                  <a:avLst/>
                  <a:gdLst>
                    <a:gd name="T0" fmla="*/ 6 w 9"/>
                    <a:gd name="T1" fmla="*/ 5 h 5"/>
                    <a:gd name="T2" fmla="*/ 9 w 9"/>
                    <a:gd name="T3" fmla="*/ 1 h 5"/>
                    <a:gd name="T4" fmla="*/ 5 w 9"/>
                    <a:gd name="T5" fmla="*/ 0 h 5"/>
                    <a:gd name="T6" fmla="*/ 1 w 9"/>
                    <a:gd name="T7" fmla="*/ 3 h 5"/>
                    <a:gd name="T8" fmla="*/ 0 w 9"/>
                    <a:gd name="T9" fmla="*/ 5 h 5"/>
                    <a:gd name="T10" fmla="*/ 6 w 9"/>
                    <a:gd name="T11" fmla="*/ 5 h 5"/>
                    <a:gd name="T12" fmla="*/ 6 w 9"/>
                    <a:gd name="T13" fmla="*/ 5 h 5"/>
                    <a:gd name="T14" fmla="*/ 6 w 9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5">
                      <a:moveTo>
                        <a:pt x="6" y="5"/>
                      </a:move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Freeform 85">
                  <a:extLst>
                    <a:ext uri="{FF2B5EF4-FFF2-40B4-BE49-F238E27FC236}">
                      <a16:creationId xmlns:a16="http://schemas.microsoft.com/office/drawing/2014/main" id="{EBBF7A2F-27C7-5722-B336-150B28CFD1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7700" y="1614874"/>
                  <a:ext cx="35514" cy="11215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2 h 6"/>
                    <a:gd name="T4" fmla="*/ 0 w 19"/>
                    <a:gd name="T5" fmla="*/ 5 h 6"/>
                    <a:gd name="T6" fmla="*/ 6 w 19"/>
                    <a:gd name="T7" fmla="*/ 6 h 6"/>
                    <a:gd name="T8" fmla="*/ 19 w 19"/>
                    <a:gd name="T9" fmla="*/ 3 h 6"/>
                    <a:gd name="T10" fmla="*/ 19 w 19"/>
                    <a:gd name="T11" fmla="*/ 0 h 6"/>
                    <a:gd name="T12" fmla="*/ 19 w 19"/>
                    <a:gd name="T13" fmla="*/ 0 h 6"/>
                    <a:gd name="T14" fmla="*/ 19 w 1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6" y="6"/>
                      </a:lnTo>
                      <a:lnTo>
                        <a:pt x="19" y="3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Freeform 86">
                  <a:extLst>
                    <a:ext uri="{FF2B5EF4-FFF2-40B4-BE49-F238E27FC236}">
                      <a16:creationId xmlns:a16="http://schemas.microsoft.com/office/drawing/2014/main" id="{77C52409-A9F0-07A1-C443-9F03812BB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4055" y="1639173"/>
                  <a:ext cx="16823" cy="7477"/>
                </a:xfrm>
                <a:custGeom>
                  <a:avLst/>
                  <a:gdLst>
                    <a:gd name="T0" fmla="*/ 2 w 9"/>
                    <a:gd name="T1" fmla="*/ 4 h 4"/>
                    <a:gd name="T2" fmla="*/ 4 w 9"/>
                    <a:gd name="T3" fmla="*/ 3 h 4"/>
                    <a:gd name="T4" fmla="*/ 9 w 9"/>
                    <a:gd name="T5" fmla="*/ 2 h 4"/>
                    <a:gd name="T6" fmla="*/ 8 w 9"/>
                    <a:gd name="T7" fmla="*/ 0 h 4"/>
                    <a:gd name="T8" fmla="*/ 0 w 9"/>
                    <a:gd name="T9" fmla="*/ 3 h 4"/>
                    <a:gd name="T10" fmla="*/ 2 w 9"/>
                    <a:gd name="T11" fmla="*/ 4 h 4"/>
                    <a:gd name="T12" fmla="*/ 2 w 9"/>
                    <a:gd name="T13" fmla="*/ 4 h 4"/>
                    <a:gd name="T14" fmla="*/ 2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2" y="4"/>
                      </a:moveTo>
                      <a:lnTo>
                        <a:pt x="4" y="3"/>
                      </a:lnTo>
                      <a:lnTo>
                        <a:pt x="9" y="2"/>
                      </a:ln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Freeform 87">
                  <a:extLst>
                    <a:ext uri="{FF2B5EF4-FFF2-40B4-BE49-F238E27FC236}">
                      <a16:creationId xmlns:a16="http://schemas.microsoft.com/office/drawing/2014/main" id="{A9F0FE09-DE0A-7DCD-EBC0-66FBAF179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354" y="1639173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0 h 3"/>
                    <a:gd name="T4" fmla="*/ 4 w 4"/>
                    <a:gd name="T5" fmla="*/ 3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Freeform 88">
                  <a:extLst>
                    <a:ext uri="{FF2B5EF4-FFF2-40B4-BE49-F238E27FC236}">
                      <a16:creationId xmlns:a16="http://schemas.microsoft.com/office/drawing/2014/main" id="{8E8848B2-6BD4-696A-E9DF-7B254C5736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2653" y="1641042"/>
                  <a:ext cx="13084" cy="5608"/>
                </a:xfrm>
                <a:custGeom>
                  <a:avLst/>
                  <a:gdLst>
                    <a:gd name="T0" fmla="*/ 7 w 7"/>
                    <a:gd name="T1" fmla="*/ 1 h 3"/>
                    <a:gd name="T2" fmla="*/ 3 w 7"/>
                    <a:gd name="T3" fmla="*/ 0 h 3"/>
                    <a:gd name="T4" fmla="*/ 0 w 7"/>
                    <a:gd name="T5" fmla="*/ 1 h 3"/>
                    <a:gd name="T6" fmla="*/ 7 w 7"/>
                    <a:gd name="T7" fmla="*/ 3 h 3"/>
                    <a:gd name="T8" fmla="*/ 7 w 7"/>
                    <a:gd name="T9" fmla="*/ 1 h 3"/>
                    <a:gd name="T10" fmla="*/ 7 w 7"/>
                    <a:gd name="T11" fmla="*/ 1 h 3"/>
                    <a:gd name="T12" fmla="*/ 7 w 7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Freeform 89">
                  <a:extLst>
                    <a:ext uri="{FF2B5EF4-FFF2-40B4-BE49-F238E27FC236}">
                      <a16:creationId xmlns:a16="http://schemas.microsoft.com/office/drawing/2014/main" id="{B77EFAEE-8F1D-17D4-74AE-46A103F513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5831" y="1659734"/>
                  <a:ext cx="31776" cy="7477"/>
                </a:xfrm>
                <a:custGeom>
                  <a:avLst/>
                  <a:gdLst>
                    <a:gd name="T0" fmla="*/ 16 w 17"/>
                    <a:gd name="T1" fmla="*/ 3 h 4"/>
                    <a:gd name="T2" fmla="*/ 17 w 17"/>
                    <a:gd name="T3" fmla="*/ 0 h 4"/>
                    <a:gd name="T4" fmla="*/ 10 w 17"/>
                    <a:gd name="T5" fmla="*/ 1 h 4"/>
                    <a:gd name="T6" fmla="*/ 2 w 17"/>
                    <a:gd name="T7" fmla="*/ 1 h 4"/>
                    <a:gd name="T8" fmla="*/ 0 w 17"/>
                    <a:gd name="T9" fmla="*/ 2 h 4"/>
                    <a:gd name="T10" fmla="*/ 13 w 17"/>
                    <a:gd name="T11" fmla="*/ 4 h 4"/>
                    <a:gd name="T12" fmla="*/ 16 w 17"/>
                    <a:gd name="T13" fmla="*/ 3 h 4"/>
                    <a:gd name="T14" fmla="*/ 16 w 17"/>
                    <a:gd name="T15" fmla="*/ 3 h 4"/>
                    <a:gd name="T16" fmla="*/ 16 w 17"/>
                    <a:gd name="T1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4">
                      <a:moveTo>
                        <a:pt x="16" y="3"/>
                      </a:moveTo>
                      <a:lnTo>
                        <a:pt x="17" y="0"/>
                      </a:lnTo>
                      <a:lnTo>
                        <a:pt x="10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13" y="4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Freeform 90">
                  <a:extLst>
                    <a:ext uri="{FF2B5EF4-FFF2-40B4-BE49-F238E27FC236}">
                      <a16:creationId xmlns:a16="http://schemas.microsoft.com/office/drawing/2014/main" id="{12960A96-54C4-DAC4-F8E8-76D92D6D8A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6952" y="1667211"/>
                  <a:ext cx="11215" cy="3738"/>
                </a:xfrm>
                <a:custGeom>
                  <a:avLst/>
                  <a:gdLst>
                    <a:gd name="T0" fmla="*/ 4 w 6"/>
                    <a:gd name="T1" fmla="*/ 2 h 2"/>
                    <a:gd name="T2" fmla="*/ 6 w 6"/>
                    <a:gd name="T3" fmla="*/ 1 h 2"/>
                    <a:gd name="T4" fmla="*/ 4 w 6"/>
                    <a:gd name="T5" fmla="*/ 0 h 2"/>
                    <a:gd name="T6" fmla="*/ 0 w 6"/>
                    <a:gd name="T7" fmla="*/ 1 h 2"/>
                    <a:gd name="T8" fmla="*/ 4 w 6"/>
                    <a:gd name="T9" fmla="*/ 2 h 2"/>
                    <a:gd name="T10" fmla="*/ 4 w 6"/>
                    <a:gd name="T11" fmla="*/ 2 h 2"/>
                    <a:gd name="T12" fmla="*/ 4 w 6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4" y="2"/>
                      </a:move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Freeform 91">
                  <a:extLst>
                    <a:ext uri="{FF2B5EF4-FFF2-40B4-BE49-F238E27FC236}">
                      <a16:creationId xmlns:a16="http://schemas.microsoft.com/office/drawing/2014/main" id="{18183857-0B0F-D046-42C6-B4BEC4E9BD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7605" y="1605528"/>
                  <a:ext cx="22430" cy="11215"/>
                </a:xfrm>
                <a:custGeom>
                  <a:avLst/>
                  <a:gdLst>
                    <a:gd name="T0" fmla="*/ 12 w 12"/>
                    <a:gd name="T1" fmla="*/ 3 h 6"/>
                    <a:gd name="T2" fmla="*/ 9 w 12"/>
                    <a:gd name="T3" fmla="*/ 0 h 6"/>
                    <a:gd name="T4" fmla="*/ 1 w 12"/>
                    <a:gd name="T5" fmla="*/ 1 h 6"/>
                    <a:gd name="T6" fmla="*/ 0 w 12"/>
                    <a:gd name="T7" fmla="*/ 3 h 6"/>
                    <a:gd name="T8" fmla="*/ 6 w 12"/>
                    <a:gd name="T9" fmla="*/ 6 h 6"/>
                    <a:gd name="T10" fmla="*/ 12 w 12"/>
                    <a:gd name="T11" fmla="*/ 3 h 6"/>
                    <a:gd name="T12" fmla="*/ 12 w 12"/>
                    <a:gd name="T13" fmla="*/ 3 h 6"/>
                    <a:gd name="T14" fmla="*/ 12 w 12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12" y="3"/>
                      </a:moveTo>
                      <a:lnTo>
                        <a:pt x="9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6" y="6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Freeform 92">
                  <a:extLst>
                    <a:ext uri="{FF2B5EF4-FFF2-40B4-BE49-F238E27FC236}">
                      <a16:creationId xmlns:a16="http://schemas.microsoft.com/office/drawing/2014/main" id="{885A9496-5CC4-EF6B-3F61-FB865C90E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6390" y="1616743"/>
                  <a:ext cx="7477" cy="7477"/>
                </a:xfrm>
                <a:custGeom>
                  <a:avLst/>
                  <a:gdLst>
                    <a:gd name="T0" fmla="*/ 4 w 4"/>
                    <a:gd name="T1" fmla="*/ 1 h 4"/>
                    <a:gd name="T2" fmla="*/ 3 w 4"/>
                    <a:gd name="T3" fmla="*/ 0 h 4"/>
                    <a:gd name="T4" fmla="*/ 0 w 4"/>
                    <a:gd name="T5" fmla="*/ 1 h 4"/>
                    <a:gd name="T6" fmla="*/ 0 w 4"/>
                    <a:gd name="T7" fmla="*/ 4 h 4"/>
                    <a:gd name="T8" fmla="*/ 2 w 4"/>
                    <a:gd name="T9" fmla="*/ 4 h 4"/>
                    <a:gd name="T10" fmla="*/ 4 w 4"/>
                    <a:gd name="T11" fmla="*/ 1 h 4"/>
                    <a:gd name="T12" fmla="*/ 4 w 4"/>
                    <a:gd name="T13" fmla="*/ 1 h 4"/>
                    <a:gd name="T14" fmla="*/ 4 w 4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Freeform 93">
                  <a:extLst>
                    <a:ext uri="{FF2B5EF4-FFF2-40B4-BE49-F238E27FC236}">
                      <a16:creationId xmlns:a16="http://schemas.microsoft.com/office/drawing/2014/main" id="{489E468A-E10E-4A2C-A311-5E33BECBD8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2838" y="1725155"/>
                  <a:ext cx="16823" cy="7477"/>
                </a:xfrm>
                <a:custGeom>
                  <a:avLst/>
                  <a:gdLst>
                    <a:gd name="T0" fmla="*/ 6 w 9"/>
                    <a:gd name="T1" fmla="*/ 4 h 4"/>
                    <a:gd name="T2" fmla="*/ 9 w 9"/>
                    <a:gd name="T3" fmla="*/ 2 h 4"/>
                    <a:gd name="T4" fmla="*/ 4 w 9"/>
                    <a:gd name="T5" fmla="*/ 0 h 4"/>
                    <a:gd name="T6" fmla="*/ 0 w 9"/>
                    <a:gd name="T7" fmla="*/ 1 h 4"/>
                    <a:gd name="T8" fmla="*/ 0 w 9"/>
                    <a:gd name="T9" fmla="*/ 3 h 4"/>
                    <a:gd name="T10" fmla="*/ 6 w 9"/>
                    <a:gd name="T11" fmla="*/ 4 h 4"/>
                    <a:gd name="T12" fmla="*/ 6 w 9"/>
                    <a:gd name="T13" fmla="*/ 4 h 4"/>
                    <a:gd name="T14" fmla="*/ 6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6" y="4"/>
                      </a:moveTo>
                      <a:lnTo>
                        <a:pt x="9" y="2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Freeform 94">
                  <a:extLst>
                    <a:ext uri="{FF2B5EF4-FFF2-40B4-BE49-F238E27FC236}">
                      <a16:creationId xmlns:a16="http://schemas.microsoft.com/office/drawing/2014/main" id="{C496686A-264E-6EEB-8241-7C2F16A820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6389" y="1697118"/>
                  <a:ext cx="28038" cy="16823"/>
                </a:xfrm>
                <a:custGeom>
                  <a:avLst/>
                  <a:gdLst>
                    <a:gd name="T0" fmla="*/ 15 w 15"/>
                    <a:gd name="T1" fmla="*/ 6 h 9"/>
                    <a:gd name="T2" fmla="*/ 12 w 15"/>
                    <a:gd name="T3" fmla="*/ 1 h 9"/>
                    <a:gd name="T4" fmla="*/ 6 w 15"/>
                    <a:gd name="T5" fmla="*/ 0 h 9"/>
                    <a:gd name="T6" fmla="*/ 0 w 15"/>
                    <a:gd name="T7" fmla="*/ 4 h 9"/>
                    <a:gd name="T8" fmla="*/ 9 w 15"/>
                    <a:gd name="T9" fmla="*/ 9 h 9"/>
                    <a:gd name="T10" fmla="*/ 15 w 15"/>
                    <a:gd name="T11" fmla="*/ 6 h 9"/>
                    <a:gd name="T12" fmla="*/ 15 w 15"/>
                    <a:gd name="T13" fmla="*/ 6 h 9"/>
                    <a:gd name="T14" fmla="*/ 15 w 15"/>
                    <a:gd name="T15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9">
                      <a:moveTo>
                        <a:pt x="15" y="6"/>
                      </a:move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9" y="9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Freeform 95">
                  <a:extLst>
                    <a:ext uri="{FF2B5EF4-FFF2-40B4-BE49-F238E27FC236}">
                      <a16:creationId xmlns:a16="http://schemas.microsoft.com/office/drawing/2014/main" id="{9C0DC8D7-9699-3BB2-2B69-D4C45BA01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7604" y="1674688"/>
                  <a:ext cx="20561" cy="9346"/>
                </a:xfrm>
                <a:custGeom>
                  <a:avLst/>
                  <a:gdLst>
                    <a:gd name="T0" fmla="*/ 11 w 11"/>
                    <a:gd name="T1" fmla="*/ 5 h 5"/>
                    <a:gd name="T2" fmla="*/ 11 w 11"/>
                    <a:gd name="T3" fmla="*/ 3 h 5"/>
                    <a:gd name="T4" fmla="*/ 5 w 11"/>
                    <a:gd name="T5" fmla="*/ 0 h 5"/>
                    <a:gd name="T6" fmla="*/ 0 w 11"/>
                    <a:gd name="T7" fmla="*/ 1 h 5"/>
                    <a:gd name="T8" fmla="*/ 3 w 11"/>
                    <a:gd name="T9" fmla="*/ 5 h 5"/>
                    <a:gd name="T10" fmla="*/ 11 w 11"/>
                    <a:gd name="T11" fmla="*/ 5 h 5"/>
                    <a:gd name="T12" fmla="*/ 11 w 11"/>
                    <a:gd name="T13" fmla="*/ 5 h 5"/>
                    <a:gd name="T14" fmla="*/ 11 w 11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11" y="5"/>
                      </a:moveTo>
                      <a:lnTo>
                        <a:pt x="11" y="3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3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Freeform 96">
                  <a:extLst>
                    <a:ext uri="{FF2B5EF4-FFF2-40B4-BE49-F238E27FC236}">
                      <a16:creationId xmlns:a16="http://schemas.microsoft.com/office/drawing/2014/main" id="{D90046CF-2230-4936-7F8D-16CC4BBB7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2557" y="1672818"/>
                  <a:ext cx="28038" cy="7477"/>
                </a:xfrm>
                <a:custGeom>
                  <a:avLst/>
                  <a:gdLst>
                    <a:gd name="T0" fmla="*/ 6 w 15"/>
                    <a:gd name="T1" fmla="*/ 4 h 4"/>
                    <a:gd name="T2" fmla="*/ 12 w 15"/>
                    <a:gd name="T3" fmla="*/ 4 h 4"/>
                    <a:gd name="T4" fmla="*/ 15 w 15"/>
                    <a:gd name="T5" fmla="*/ 2 h 4"/>
                    <a:gd name="T6" fmla="*/ 9 w 15"/>
                    <a:gd name="T7" fmla="*/ 0 h 4"/>
                    <a:gd name="T8" fmla="*/ 0 w 15"/>
                    <a:gd name="T9" fmla="*/ 0 h 4"/>
                    <a:gd name="T10" fmla="*/ 6 w 15"/>
                    <a:gd name="T11" fmla="*/ 4 h 4"/>
                    <a:gd name="T12" fmla="*/ 6 w 15"/>
                    <a:gd name="T13" fmla="*/ 4 h 4"/>
                    <a:gd name="T14" fmla="*/ 6 w 15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4">
                      <a:moveTo>
                        <a:pt x="6" y="4"/>
                      </a:moveTo>
                      <a:lnTo>
                        <a:pt x="12" y="4"/>
                      </a:lnTo>
                      <a:lnTo>
                        <a:pt x="15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Freeform 97">
                  <a:extLst>
                    <a:ext uri="{FF2B5EF4-FFF2-40B4-BE49-F238E27FC236}">
                      <a16:creationId xmlns:a16="http://schemas.microsoft.com/office/drawing/2014/main" id="{C4B9A588-4819-7090-CD42-CCBC72A3CD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819" y="1598051"/>
                  <a:ext cx="14953" cy="5608"/>
                </a:xfrm>
                <a:custGeom>
                  <a:avLst/>
                  <a:gdLst>
                    <a:gd name="T0" fmla="*/ 8 w 8"/>
                    <a:gd name="T1" fmla="*/ 3 h 3"/>
                    <a:gd name="T2" fmla="*/ 7 w 8"/>
                    <a:gd name="T3" fmla="*/ 0 h 3"/>
                    <a:gd name="T4" fmla="*/ 0 w 8"/>
                    <a:gd name="T5" fmla="*/ 0 h 3"/>
                    <a:gd name="T6" fmla="*/ 3 w 8"/>
                    <a:gd name="T7" fmla="*/ 2 h 3"/>
                    <a:gd name="T8" fmla="*/ 8 w 8"/>
                    <a:gd name="T9" fmla="*/ 3 h 3"/>
                    <a:gd name="T10" fmla="*/ 8 w 8"/>
                    <a:gd name="T11" fmla="*/ 3 h 3"/>
                    <a:gd name="T12" fmla="*/ 8 w 8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3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Freeform 98">
                  <a:extLst>
                    <a:ext uri="{FF2B5EF4-FFF2-40B4-BE49-F238E27FC236}">
                      <a16:creationId xmlns:a16="http://schemas.microsoft.com/office/drawing/2014/main" id="{7F932D1A-E64B-36F3-D5CE-9C300D9B6B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474686"/>
                  <a:ext cx="37383" cy="5608"/>
                </a:xfrm>
                <a:custGeom>
                  <a:avLst/>
                  <a:gdLst>
                    <a:gd name="T0" fmla="*/ 17 w 20"/>
                    <a:gd name="T1" fmla="*/ 3 h 3"/>
                    <a:gd name="T2" fmla="*/ 20 w 20"/>
                    <a:gd name="T3" fmla="*/ 2 h 3"/>
                    <a:gd name="T4" fmla="*/ 15 w 20"/>
                    <a:gd name="T5" fmla="*/ 0 h 3"/>
                    <a:gd name="T6" fmla="*/ 0 w 20"/>
                    <a:gd name="T7" fmla="*/ 0 h 3"/>
                    <a:gd name="T8" fmla="*/ 6 w 20"/>
                    <a:gd name="T9" fmla="*/ 2 h 3"/>
                    <a:gd name="T10" fmla="*/ 17 w 20"/>
                    <a:gd name="T11" fmla="*/ 3 h 3"/>
                    <a:gd name="T12" fmla="*/ 17 w 20"/>
                    <a:gd name="T13" fmla="*/ 3 h 3"/>
                    <a:gd name="T14" fmla="*/ 17 w 20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3">
                      <a:moveTo>
                        <a:pt x="17" y="3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6" y="2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Freeform 99">
                  <a:extLst>
                    <a:ext uri="{FF2B5EF4-FFF2-40B4-BE49-F238E27FC236}">
                      <a16:creationId xmlns:a16="http://schemas.microsoft.com/office/drawing/2014/main" id="{EB7F8890-793A-1751-9897-409A3745A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4426" y="1777492"/>
                  <a:ext cx="18692" cy="1869"/>
                </a:xfrm>
                <a:custGeom>
                  <a:avLst/>
                  <a:gdLst>
                    <a:gd name="T0" fmla="*/ 0 w 10"/>
                    <a:gd name="T1" fmla="*/ 1 h 1"/>
                    <a:gd name="T2" fmla="*/ 7 w 10"/>
                    <a:gd name="T3" fmla="*/ 1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1 h 1"/>
                    <a:gd name="T10" fmla="*/ 0 w 10"/>
                    <a:gd name="T11" fmla="*/ 1 h 1"/>
                    <a:gd name="T12" fmla="*/ 0 w 10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Freeform 100">
                  <a:extLst>
                    <a:ext uri="{FF2B5EF4-FFF2-40B4-BE49-F238E27FC236}">
                      <a16:creationId xmlns:a16="http://schemas.microsoft.com/office/drawing/2014/main" id="{CB578AF7-6DF6-3EAF-9675-B0A25B7E3F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6856" y="1775623"/>
                  <a:ext cx="18692" cy="3738"/>
                </a:xfrm>
                <a:custGeom>
                  <a:avLst/>
                  <a:gdLst>
                    <a:gd name="T0" fmla="*/ 5 w 10"/>
                    <a:gd name="T1" fmla="*/ 2 h 2"/>
                    <a:gd name="T2" fmla="*/ 10 w 10"/>
                    <a:gd name="T3" fmla="*/ 0 h 2"/>
                    <a:gd name="T4" fmla="*/ 0 w 10"/>
                    <a:gd name="T5" fmla="*/ 0 h 2"/>
                    <a:gd name="T6" fmla="*/ 5 w 10"/>
                    <a:gd name="T7" fmla="*/ 2 h 2"/>
                    <a:gd name="T8" fmla="*/ 5 w 10"/>
                    <a:gd name="T9" fmla="*/ 2 h 2"/>
                    <a:gd name="T10" fmla="*/ 5 w 10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">
                      <a:moveTo>
                        <a:pt x="5" y="2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5" y="2"/>
                      </a:lnTo>
                      <a:lnTo>
                        <a:pt x="5" y="2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Freeform 101">
                  <a:extLst>
                    <a:ext uri="{FF2B5EF4-FFF2-40B4-BE49-F238E27FC236}">
                      <a16:creationId xmlns:a16="http://schemas.microsoft.com/office/drawing/2014/main" id="{6A2F9C7E-ECBE-DA38-FC87-ABEEBA4592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1155" y="1783100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6 w 7"/>
                    <a:gd name="T3" fmla="*/ 0 h 2"/>
                    <a:gd name="T4" fmla="*/ 0 w 7"/>
                    <a:gd name="T5" fmla="*/ 0 h 2"/>
                    <a:gd name="T6" fmla="*/ 2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Freeform 102">
                  <a:extLst>
                    <a:ext uri="{FF2B5EF4-FFF2-40B4-BE49-F238E27FC236}">
                      <a16:creationId xmlns:a16="http://schemas.microsoft.com/office/drawing/2014/main" id="{FD6B557E-130C-B61F-BDFF-677ABD945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0408" y="1773754"/>
                  <a:ext cx="16823" cy="3738"/>
                </a:xfrm>
                <a:custGeom>
                  <a:avLst/>
                  <a:gdLst>
                    <a:gd name="T0" fmla="*/ 6 w 9"/>
                    <a:gd name="T1" fmla="*/ 0 h 2"/>
                    <a:gd name="T2" fmla="*/ 1 w 9"/>
                    <a:gd name="T3" fmla="*/ 0 h 2"/>
                    <a:gd name="T4" fmla="*/ 0 w 9"/>
                    <a:gd name="T5" fmla="*/ 2 h 2"/>
                    <a:gd name="T6" fmla="*/ 9 w 9"/>
                    <a:gd name="T7" fmla="*/ 1 h 2"/>
                    <a:gd name="T8" fmla="*/ 6 w 9"/>
                    <a:gd name="T9" fmla="*/ 0 h 2"/>
                    <a:gd name="T10" fmla="*/ 6 w 9"/>
                    <a:gd name="T11" fmla="*/ 0 h 2"/>
                    <a:gd name="T12" fmla="*/ 6 w 9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2">
                      <a:moveTo>
                        <a:pt x="6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9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103">
                  <a:extLst>
                    <a:ext uri="{FF2B5EF4-FFF2-40B4-BE49-F238E27FC236}">
                      <a16:creationId xmlns:a16="http://schemas.microsoft.com/office/drawing/2014/main" id="{58E77A3B-98D9-9467-641F-546BE5C82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9098" y="1837306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1 w 13"/>
                    <a:gd name="T3" fmla="*/ 8 h 9"/>
                    <a:gd name="T4" fmla="*/ 9 w 13"/>
                    <a:gd name="T5" fmla="*/ 9 h 9"/>
                    <a:gd name="T6" fmla="*/ 13 w 13"/>
                    <a:gd name="T7" fmla="*/ 5 h 9"/>
                    <a:gd name="T8" fmla="*/ 12 w 13"/>
                    <a:gd name="T9" fmla="*/ 1 h 9"/>
                    <a:gd name="T10" fmla="*/ 7 w 13"/>
                    <a:gd name="T11" fmla="*/ 0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1" y="8"/>
                      </a:lnTo>
                      <a:lnTo>
                        <a:pt x="9" y="9"/>
                      </a:lnTo>
                      <a:lnTo>
                        <a:pt x="13" y="5"/>
                      </a:lnTo>
                      <a:lnTo>
                        <a:pt x="12" y="1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104">
                  <a:extLst>
                    <a:ext uri="{FF2B5EF4-FFF2-40B4-BE49-F238E27FC236}">
                      <a16:creationId xmlns:a16="http://schemas.microsoft.com/office/drawing/2014/main" id="{7D3DFB74-2DBD-DACB-C60A-C5D7D1BF40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1154" y="1865343"/>
                  <a:ext cx="33645" cy="13084"/>
                </a:xfrm>
                <a:custGeom>
                  <a:avLst/>
                  <a:gdLst>
                    <a:gd name="T0" fmla="*/ 18 w 18"/>
                    <a:gd name="T1" fmla="*/ 3 h 7"/>
                    <a:gd name="T2" fmla="*/ 18 w 18"/>
                    <a:gd name="T3" fmla="*/ 1 h 7"/>
                    <a:gd name="T4" fmla="*/ 13 w 18"/>
                    <a:gd name="T5" fmla="*/ 0 h 7"/>
                    <a:gd name="T6" fmla="*/ 0 w 18"/>
                    <a:gd name="T7" fmla="*/ 4 h 7"/>
                    <a:gd name="T8" fmla="*/ 0 w 18"/>
                    <a:gd name="T9" fmla="*/ 7 h 7"/>
                    <a:gd name="T10" fmla="*/ 10 w 18"/>
                    <a:gd name="T11" fmla="*/ 7 h 7"/>
                    <a:gd name="T12" fmla="*/ 18 w 18"/>
                    <a:gd name="T13" fmla="*/ 3 h 7"/>
                    <a:gd name="T14" fmla="*/ 18 w 18"/>
                    <a:gd name="T15" fmla="*/ 3 h 7"/>
                    <a:gd name="T16" fmla="*/ 18 w 18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3"/>
                      </a:moveTo>
                      <a:lnTo>
                        <a:pt x="18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10" y="7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105">
                  <a:extLst>
                    <a:ext uri="{FF2B5EF4-FFF2-40B4-BE49-F238E27FC236}">
                      <a16:creationId xmlns:a16="http://schemas.microsoft.com/office/drawing/2014/main" id="{41CE6173-0E25-1D8B-7D92-58862EDC8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6855" y="1809268"/>
                  <a:ext cx="16823" cy="11215"/>
                </a:xfrm>
                <a:custGeom>
                  <a:avLst/>
                  <a:gdLst>
                    <a:gd name="T0" fmla="*/ 9 w 9"/>
                    <a:gd name="T1" fmla="*/ 1 h 6"/>
                    <a:gd name="T2" fmla="*/ 2 w 9"/>
                    <a:gd name="T3" fmla="*/ 0 h 6"/>
                    <a:gd name="T4" fmla="*/ 0 w 9"/>
                    <a:gd name="T5" fmla="*/ 6 h 6"/>
                    <a:gd name="T6" fmla="*/ 9 w 9"/>
                    <a:gd name="T7" fmla="*/ 2 h 6"/>
                    <a:gd name="T8" fmla="*/ 9 w 9"/>
                    <a:gd name="T9" fmla="*/ 1 h 6"/>
                    <a:gd name="T10" fmla="*/ 9 w 9"/>
                    <a:gd name="T11" fmla="*/ 1 h 6"/>
                    <a:gd name="T12" fmla="*/ 9 w 9"/>
                    <a:gd name="T13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6">
                      <a:moveTo>
                        <a:pt x="9" y="1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06">
                  <a:extLst>
                    <a:ext uri="{FF2B5EF4-FFF2-40B4-BE49-F238E27FC236}">
                      <a16:creationId xmlns:a16="http://schemas.microsoft.com/office/drawing/2014/main" id="{6F9E1C2B-4200-6054-80DA-B9D10757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822352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0 w 10"/>
                    <a:gd name="T3" fmla="*/ 0 h 5"/>
                    <a:gd name="T4" fmla="*/ 2 w 10"/>
                    <a:gd name="T5" fmla="*/ 3 h 5"/>
                    <a:gd name="T6" fmla="*/ 7 w 10"/>
                    <a:gd name="T7" fmla="*/ 5 h 5"/>
                    <a:gd name="T8" fmla="*/ 10 w 10"/>
                    <a:gd name="T9" fmla="*/ 2 h 5"/>
                    <a:gd name="T10" fmla="*/ 10 w 10"/>
                    <a:gd name="T11" fmla="*/ 2 h 5"/>
                    <a:gd name="T12" fmla="*/ 10 w 10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7" y="5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07">
                  <a:extLst>
                    <a:ext uri="{FF2B5EF4-FFF2-40B4-BE49-F238E27FC236}">
                      <a16:creationId xmlns:a16="http://schemas.microsoft.com/office/drawing/2014/main" id="{4D569F3D-D9EC-4AA2-059A-5BDC87BC8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9471" y="1833567"/>
                  <a:ext cx="16823" cy="5608"/>
                </a:xfrm>
                <a:custGeom>
                  <a:avLst/>
                  <a:gdLst>
                    <a:gd name="T0" fmla="*/ 8 w 9"/>
                    <a:gd name="T1" fmla="*/ 3 h 3"/>
                    <a:gd name="T2" fmla="*/ 9 w 9"/>
                    <a:gd name="T3" fmla="*/ 0 h 3"/>
                    <a:gd name="T4" fmla="*/ 3 w 9"/>
                    <a:gd name="T5" fmla="*/ 0 h 3"/>
                    <a:gd name="T6" fmla="*/ 0 w 9"/>
                    <a:gd name="T7" fmla="*/ 1 h 3"/>
                    <a:gd name="T8" fmla="*/ 2 w 9"/>
                    <a:gd name="T9" fmla="*/ 3 h 3"/>
                    <a:gd name="T10" fmla="*/ 8 w 9"/>
                    <a:gd name="T11" fmla="*/ 3 h 3"/>
                    <a:gd name="T12" fmla="*/ 8 w 9"/>
                    <a:gd name="T13" fmla="*/ 3 h 3"/>
                    <a:gd name="T14" fmla="*/ 8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8" y="3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08">
                  <a:extLst>
                    <a:ext uri="{FF2B5EF4-FFF2-40B4-BE49-F238E27FC236}">
                      <a16:creationId xmlns:a16="http://schemas.microsoft.com/office/drawing/2014/main" id="{C4553773-39D4-E8B6-6EE1-CBE578091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5452" y="1813006"/>
                  <a:ext cx="39253" cy="24299"/>
                </a:xfrm>
                <a:custGeom>
                  <a:avLst/>
                  <a:gdLst>
                    <a:gd name="T0" fmla="*/ 12 w 21"/>
                    <a:gd name="T1" fmla="*/ 10 h 13"/>
                    <a:gd name="T2" fmla="*/ 21 w 21"/>
                    <a:gd name="T3" fmla="*/ 6 h 13"/>
                    <a:gd name="T4" fmla="*/ 11 w 21"/>
                    <a:gd name="T5" fmla="*/ 0 h 13"/>
                    <a:gd name="T6" fmla="*/ 0 w 21"/>
                    <a:gd name="T7" fmla="*/ 6 h 13"/>
                    <a:gd name="T8" fmla="*/ 0 w 21"/>
                    <a:gd name="T9" fmla="*/ 10 h 13"/>
                    <a:gd name="T10" fmla="*/ 6 w 21"/>
                    <a:gd name="T11" fmla="*/ 13 h 13"/>
                    <a:gd name="T12" fmla="*/ 12 w 21"/>
                    <a:gd name="T13" fmla="*/ 10 h 13"/>
                    <a:gd name="T14" fmla="*/ 12 w 21"/>
                    <a:gd name="T15" fmla="*/ 10 h 13"/>
                    <a:gd name="T16" fmla="*/ 12 w 21"/>
                    <a:gd name="T17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13">
                      <a:moveTo>
                        <a:pt x="12" y="10"/>
                      </a:moveTo>
                      <a:lnTo>
                        <a:pt x="21" y="6"/>
                      </a:lnTo>
                      <a:lnTo>
                        <a:pt x="11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6" y="13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2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09">
                  <a:extLst>
                    <a:ext uri="{FF2B5EF4-FFF2-40B4-BE49-F238E27FC236}">
                      <a16:creationId xmlns:a16="http://schemas.microsoft.com/office/drawing/2014/main" id="{CD1A8186-4F8B-D3E6-66A4-18FFA14C5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7229" y="1383097"/>
                  <a:ext cx="31776" cy="13084"/>
                </a:xfrm>
                <a:custGeom>
                  <a:avLst/>
                  <a:gdLst>
                    <a:gd name="T0" fmla="*/ 16 w 17"/>
                    <a:gd name="T1" fmla="*/ 6 h 7"/>
                    <a:gd name="T2" fmla="*/ 17 w 17"/>
                    <a:gd name="T3" fmla="*/ 4 h 7"/>
                    <a:gd name="T4" fmla="*/ 12 w 17"/>
                    <a:gd name="T5" fmla="*/ 3 h 7"/>
                    <a:gd name="T6" fmla="*/ 6 w 17"/>
                    <a:gd name="T7" fmla="*/ 0 h 7"/>
                    <a:gd name="T8" fmla="*/ 0 w 17"/>
                    <a:gd name="T9" fmla="*/ 6 h 7"/>
                    <a:gd name="T10" fmla="*/ 5 w 17"/>
                    <a:gd name="T11" fmla="*/ 7 h 7"/>
                    <a:gd name="T12" fmla="*/ 16 w 17"/>
                    <a:gd name="T13" fmla="*/ 6 h 7"/>
                    <a:gd name="T14" fmla="*/ 16 w 17"/>
                    <a:gd name="T15" fmla="*/ 6 h 7"/>
                    <a:gd name="T16" fmla="*/ 16 w 17"/>
                    <a:gd name="T17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7">
                      <a:moveTo>
                        <a:pt x="16" y="6"/>
                      </a:moveTo>
                      <a:lnTo>
                        <a:pt x="17" y="4"/>
                      </a:lnTo>
                      <a:lnTo>
                        <a:pt x="12" y="3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10">
                  <a:extLst>
                    <a:ext uri="{FF2B5EF4-FFF2-40B4-BE49-F238E27FC236}">
                      <a16:creationId xmlns:a16="http://schemas.microsoft.com/office/drawing/2014/main" id="{86202BE2-477B-CBB0-2EE6-D27285D57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1634" y="2768154"/>
                  <a:ext cx="24299" cy="18692"/>
                </a:xfrm>
                <a:custGeom>
                  <a:avLst/>
                  <a:gdLst>
                    <a:gd name="T0" fmla="*/ 3 w 13"/>
                    <a:gd name="T1" fmla="*/ 0 h 10"/>
                    <a:gd name="T2" fmla="*/ 0 w 13"/>
                    <a:gd name="T3" fmla="*/ 3 h 10"/>
                    <a:gd name="T4" fmla="*/ 0 w 13"/>
                    <a:gd name="T5" fmla="*/ 7 h 10"/>
                    <a:gd name="T6" fmla="*/ 7 w 13"/>
                    <a:gd name="T7" fmla="*/ 10 h 10"/>
                    <a:gd name="T8" fmla="*/ 13 w 13"/>
                    <a:gd name="T9" fmla="*/ 3 h 10"/>
                    <a:gd name="T10" fmla="*/ 9 w 13"/>
                    <a:gd name="T11" fmla="*/ 0 h 10"/>
                    <a:gd name="T12" fmla="*/ 3 w 13"/>
                    <a:gd name="T13" fmla="*/ 0 h 10"/>
                    <a:gd name="T14" fmla="*/ 3 w 13"/>
                    <a:gd name="T15" fmla="*/ 0 h 10"/>
                    <a:gd name="T16" fmla="*/ 3 w 13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0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7" y="10"/>
                      </a:lnTo>
                      <a:lnTo>
                        <a:pt x="13" y="3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111">
                  <a:extLst>
                    <a:ext uri="{FF2B5EF4-FFF2-40B4-BE49-F238E27FC236}">
                      <a16:creationId xmlns:a16="http://schemas.microsoft.com/office/drawing/2014/main" id="{42A4BD22-F165-B773-BDD4-B0749589C3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9204" y="2770023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6 w 9"/>
                    <a:gd name="T3" fmla="*/ 3 h 3"/>
                    <a:gd name="T4" fmla="*/ 9 w 9"/>
                    <a:gd name="T5" fmla="*/ 1 h 3"/>
                    <a:gd name="T6" fmla="*/ 4 w 9"/>
                    <a:gd name="T7" fmla="*/ 0 h 3"/>
                    <a:gd name="T8" fmla="*/ 0 w 9"/>
                    <a:gd name="T9" fmla="*/ 2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9" y="1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112">
                  <a:extLst>
                    <a:ext uri="{FF2B5EF4-FFF2-40B4-BE49-F238E27FC236}">
                      <a16:creationId xmlns:a16="http://schemas.microsoft.com/office/drawing/2014/main" id="{F49166E1-C60D-EF94-9C88-51BF627C0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7523" y="2803668"/>
                  <a:ext cx="80374" cy="345797"/>
                </a:xfrm>
                <a:custGeom>
                  <a:avLst/>
                  <a:gdLst>
                    <a:gd name="T0" fmla="*/ 35 w 43"/>
                    <a:gd name="T1" fmla="*/ 108 h 185"/>
                    <a:gd name="T2" fmla="*/ 31 w 43"/>
                    <a:gd name="T3" fmla="*/ 90 h 185"/>
                    <a:gd name="T4" fmla="*/ 28 w 43"/>
                    <a:gd name="T5" fmla="*/ 75 h 185"/>
                    <a:gd name="T6" fmla="*/ 24 w 43"/>
                    <a:gd name="T7" fmla="*/ 50 h 185"/>
                    <a:gd name="T8" fmla="*/ 24 w 43"/>
                    <a:gd name="T9" fmla="*/ 38 h 185"/>
                    <a:gd name="T10" fmla="*/ 24 w 43"/>
                    <a:gd name="T11" fmla="*/ 23 h 185"/>
                    <a:gd name="T12" fmla="*/ 20 w 43"/>
                    <a:gd name="T13" fmla="*/ 9 h 185"/>
                    <a:gd name="T14" fmla="*/ 18 w 43"/>
                    <a:gd name="T15" fmla="*/ 4 h 185"/>
                    <a:gd name="T16" fmla="*/ 16 w 43"/>
                    <a:gd name="T17" fmla="*/ 0 h 185"/>
                    <a:gd name="T18" fmla="*/ 10 w 43"/>
                    <a:gd name="T19" fmla="*/ 0 h 185"/>
                    <a:gd name="T20" fmla="*/ 10 w 43"/>
                    <a:gd name="T21" fmla="*/ 3 h 185"/>
                    <a:gd name="T22" fmla="*/ 13 w 43"/>
                    <a:gd name="T23" fmla="*/ 17 h 185"/>
                    <a:gd name="T24" fmla="*/ 11 w 43"/>
                    <a:gd name="T25" fmla="*/ 20 h 185"/>
                    <a:gd name="T26" fmla="*/ 7 w 43"/>
                    <a:gd name="T27" fmla="*/ 19 h 185"/>
                    <a:gd name="T28" fmla="*/ 0 w 43"/>
                    <a:gd name="T29" fmla="*/ 23 h 185"/>
                    <a:gd name="T30" fmla="*/ 3 w 43"/>
                    <a:gd name="T31" fmla="*/ 30 h 185"/>
                    <a:gd name="T32" fmla="*/ 0 w 43"/>
                    <a:gd name="T33" fmla="*/ 44 h 185"/>
                    <a:gd name="T34" fmla="*/ 3 w 43"/>
                    <a:gd name="T35" fmla="*/ 48 h 185"/>
                    <a:gd name="T36" fmla="*/ 0 w 43"/>
                    <a:gd name="T37" fmla="*/ 52 h 185"/>
                    <a:gd name="T38" fmla="*/ 3 w 43"/>
                    <a:gd name="T39" fmla="*/ 69 h 185"/>
                    <a:gd name="T40" fmla="*/ 7 w 43"/>
                    <a:gd name="T41" fmla="*/ 73 h 185"/>
                    <a:gd name="T42" fmla="*/ 7 w 43"/>
                    <a:gd name="T43" fmla="*/ 99 h 185"/>
                    <a:gd name="T44" fmla="*/ 9 w 43"/>
                    <a:gd name="T45" fmla="*/ 108 h 185"/>
                    <a:gd name="T46" fmla="*/ 7 w 43"/>
                    <a:gd name="T47" fmla="*/ 119 h 185"/>
                    <a:gd name="T48" fmla="*/ 3 w 43"/>
                    <a:gd name="T49" fmla="*/ 134 h 185"/>
                    <a:gd name="T50" fmla="*/ 7 w 43"/>
                    <a:gd name="T51" fmla="*/ 141 h 185"/>
                    <a:gd name="T52" fmla="*/ 5 w 43"/>
                    <a:gd name="T53" fmla="*/ 154 h 185"/>
                    <a:gd name="T54" fmla="*/ 4 w 43"/>
                    <a:gd name="T55" fmla="*/ 163 h 185"/>
                    <a:gd name="T56" fmla="*/ 3 w 43"/>
                    <a:gd name="T57" fmla="*/ 185 h 185"/>
                    <a:gd name="T58" fmla="*/ 7 w 43"/>
                    <a:gd name="T59" fmla="*/ 185 h 185"/>
                    <a:gd name="T60" fmla="*/ 10 w 43"/>
                    <a:gd name="T61" fmla="*/ 178 h 185"/>
                    <a:gd name="T62" fmla="*/ 14 w 43"/>
                    <a:gd name="T63" fmla="*/ 175 h 185"/>
                    <a:gd name="T64" fmla="*/ 18 w 43"/>
                    <a:gd name="T65" fmla="*/ 177 h 185"/>
                    <a:gd name="T66" fmla="*/ 24 w 43"/>
                    <a:gd name="T67" fmla="*/ 184 h 185"/>
                    <a:gd name="T68" fmla="*/ 27 w 43"/>
                    <a:gd name="T69" fmla="*/ 181 h 185"/>
                    <a:gd name="T70" fmla="*/ 27 w 43"/>
                    <a:gd name="T71" fmla="*/ 172 h 185"/>
                    <a:gd name="T72" fmla="*/ 20 w 43"/>
                    <a:gd name="T73" fmla="*/ 165 h 185"/>
                    <a:gd name="T74" fmla="*/ 14 w 43"/>
                    <a:gd name="T75" fmla="*/ 158 h 185"/>
                    <a:gd name="T76" fmla="*/ 14 w 43"/>
                    <a:gd name="T77" fmla="*/ 145 h 185"/>
                    <a:gd name="T78" fmla="*/ 17 w 43"/>
                    <a:gd name="T79" fmla="*/ 140 h 185"/>
                    <a:gd name="T80" fmla="*/ 17 w 43"/>
                    <a:gd name="T81" fmla="*/ 135 h 185"/>
                    <a:gd name="T82" fmla="*/ 19 w 43"/>
                    <a:gd name="T83" fmla="*/ 131 h 185"/>
                    <a:gd name="T84" fmla="*/ 20 w 43"/>
                    <a:gd name="T85" fmla="*/ 117 h 185"/>
                    <a:gd name="T86" fmla="*/ 24 w 43"/>
                    <a:gd name="T87" fmla="*/ 113 h 185"/>
                    <a:gd name="T88" fmla="*/ 30 w 43"/>
                    <a:gd name="T89" fmla="*/ 115 h 185"/>
                    <a:gd name="T90" fmla="*/ 37 w 43"/>
                    <a:gd name="T91" fmla="*/ 124 h 185"/>
                    <a:gd name="T92" fmla="*/ 38 w 43"/>
                    <a:gd name="T93" fmla="*/ 126 h 185"/>
                    <a:gd name="T94" fmla="*/ 42 w 43"/>
                    <a:gd name="T95" fmla="*/ 127 h 185"/>
                    <a:gd name="T96" fmla="*/ 43 w 43"/>
                    <a:gd name="T97" fmla="*/ 124 h 185"/>
                    <a:gd name="T98" fmla="*/ 42 w 43"/>
                    <a:gd name="T99" fmla="*/ 117 h 185"/>
                    <a:gd name="T100" fmla="*/ 35 w 43"/>
                    <a:gd name="T101" fmla="*/ 108 h 185"/>
                    <a:gd name="T102" fmla="*/ 35 w 43"/>
                    <a:gd name="T103" fmla="*/ 108 h 185"/>
                    <a:gd name="T104" fmla="*/ 35 w 43"/>
                    <a:gd name="T105" fmla="*/ 108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" h="185">
                      <a:moveTo>
                        <a:pt x="35" y="108"/>
                      </a:moveTo>
                      <a:lnTo>
                        <a:pt x="31" y="90"/>
                      </a:lnTo>
                      <a:lnTo>
                        <a:pt x="28" y="75"/>
                      </a:lnTo>
                      <a:lnTo>
                        <a:pt x="24" y="50"/>
                      </a:lnTo>
                      <a:lnTo>
                        <a:pt x="24" y="38"/>
                      </a:lnTo>
                      <a:lnTo>
                        <a:pt x="24" y="23"/>
                      </a:lnTo>
                      <a:lnTo>
                        <a:pt x="20" y="9"/>
                      </a:lnTo>
                      <a:lnTo>
                        <a:pt x="18" y="4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10" y="3"/>
                      </a:lnTo>
                      <a:lnTo>
                        <a:pt x="13" y="17"/>
                      </a:lnTo>
                      <a:lnTo>
                        <a:pt x="11" y="20"/>
                      </a:lnTo>
                      <a:lnTo>
                        <a:pt x="7" y="19"/>
                      </a:lnTo>
                      <a:lnTo>
                        <a:pt x="0" y="23"/>
                      </a:lnTo>
                      <a:lnTo>
                        <a:pt x="3" y="30"/>
                      </a:lnTo>
                      <a:lnTo>
                        <a:pt x="0" y="44"/>
                      </a:lnTo>
                      <a:lnTo>
                        <a:pt x="3" y="48"/>
                      </a:lnTo>
                      <a:lnTo>
                        <a:pt x="0" y="52"/>
                      </a:lnTo>
                      <a:lnTo>
                        <a:pt x="3" y="69"/>
                      </a:lnTo>
                      <a:lnTo>
                        <a:pt x="7" y="73"/>
                      </a:lnTo>
                      <a:lnTo>
                        <a:pt x="7" y="99"/>
                      </a:lnTo>
                      <a:lnTo>
                        <a:pt x="9" y="108"/>
                      </a:lnTo>
                      <a:lnTo>
                        <a:pt x="7" y="119"/>
                      </a:lnTo>
                      <a:lnTo>
                        <a:pt x="3" y="134"/>
                      </a:lnTo>
                      <a:lnTo>
                        <a:pt x="7" y="141"/>
                      </a:lnTo>
                      <a:lnTo>
                        <a:pt x="5" y="154"/>
                      </a:lnTo>
                      <a:lnTo>
                        <a:pt x="4" y="163"/>
                      </a:lnTo>
                      <a:lnTo>
                        <a:pt x="3" y="185"/>
                      </a:lnTo>
                      <a:lnTo>
                        <a:pt x="7" y="185"/>
                      </a:lnTo>
                      <a:lnTo>
                        <a:pt x="10" y="178"/>
                      </a:lnTo>
                      <a:lnTo>
                        <a:pt x="14" y="175"/>
                      </a:lnTo>
                      <a:lnTo>
                        <a:pt x="18" y="177"/>
                      </a:lnTo>
                      <a:lnTo>
                        <a:pt x="24" y="184"/>
                      </a:lnTo>
                      <a:lnTo>
                        <a:pt x="27" y="181"/>
                      </a:lnTo>
                      <a:lnTo>
                        <a:pt x="27" y="172"/>
                      </a:lnTo>
                      <a:lnTo>
                        <a:pt x="20" y="165"/>
                      </a:lnTo>
                      <a:lnTo>
                        <a:pt x="14" y="158"/>
                      </a:lnTo>
                      <a:lnTo>
                        <a:pt x="14" y="145"/>
                      </a:lnTo>
                      <a:lnTo>
                        <a:pt x="17" y="140"/>
                      </a:lnTo>
                      <a:lnTo>
                        <a:pt x="17" y="135"/>
                      </a:lnTo>
                      <a:lnTo>
                        <a:pt x="19" y="131"/>
                      </a:lnTo>
                      <a:lnTo>
                        <a:pt x="20" y="117"/>
                      </a:lnTo>
                      <a:lnTo>
                        <a:pt x="24" y="113"/>
                      </a:lnTo>
                      <a:lnTo>
                        <a:pt x="30" y="115"/>
                      </a:lnTo>
                      <a:lnTo>
                        <a:pt x="37" y="124"/>
                      </a:lnTo>
                      <a:lnTo>
                        <a:pt x="38" y="126"/>
                      </a:lnTo>
                      <a:lnTo>
                        <a:pt x="42" y="127"/>
                      </a:lnTo>
                      <a:lnTo>
                        <a:pt x="43" y="124"/>
                      </a:lnTo>
                      <a:lnTo>
                        <a:pt x="42" y="117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113">
                  <a:extLst>
                    <a:ext uri="{FF2B5EF4-FFF2-40B4-BE49-F238E27FC236}">
                      <a16:creationId xmlns:a16="http://schemas.microsoft.com/office/drawing/2014/main" id="{45352947-A577-3B6E-9CE6-9B06F542E5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5935" y="3205540"/>
                  <a:ext cx="24299" cy="24299"/>
                </a:xfrm>
                <a:custGeom>
                  <a:avLst/>
                  <a:gdLst>
                    <a:gd name="T0" fmla="*/ 13 w 13"/>
                    <a:gd name="T1" fmla="*/ 0 h 13"/>
                    <a:gd name="T2" fmla="*/ 7 w 13"/>
                    <a:gd name="T3" fmla="*/ 0 h 13"/>
                    <a:gd name="T4" fmla="*/ 0 w 13"/>
                    <a:gd name="T5" fmla="*/ 12 h 13"/>
                    <a:gd name="T6" fmla="*/ 2 w 13"/>
                    <a:gd name="T7" fmla="*/ 13 h 13"/>
                    <a:gd name="T8" fmla="*/ 7 w 13"/>
                    <a:gd name="T9" fmla="*/ 6 h 13"/>
                    <a:gd name="T10" fmla="*/ 10 w 13"/>
                    <a:gd name="T11" fmla="*/ 6 h 13"/>
                    <a:gd name="T12" fmla="*/ 13 w 13"/>
                    <a:gd name="T13" fmla="*/ 6 h 13"/>
                    <a:gd name="T14" fmla="*/ 13 w 13"/>
                    <a:gd name="T15" fmla="*/ 0 h 13"/>
                    <a:gd name="T16" fmla="*/ 13 w 13"/>
                    <a:gd name="T17" fmla="*/ 0 h 13"/>
                    <a:gd name="T18" fmla="*/ 13 w 13"/>
                    <a:gd name="T1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2" y="13"/>
                      </a:lnTo>
                      <a:lnTo>
                        <a:pt x="7" y="6"/>
                      </a:lnTo>
                      <a:lnTo>
                        <a:pt x="10" y="6"/>
                      </a:lnTo>
                      <a:lnTo>
                        <a:pt x="13" y="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114">
                  <a:extLst>
                    <a:ext uri="{FF2B5EF4-FFF2-40B4-BE49-F238E27FC236}">
                      <a16:creationId xmlns:a16="http://schemas.microsoft.com/office/drawing/2014/main" id="{EBF80832-A8F9-C63D-B499-2FBC429CE5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5841" y="3170026"/>
                  <a:ext cx="59814" cy="44860"/>
                </a:xfrm>
                <a:custGeom>
                  <a:avLst/>
                  <a:gdLst>
                    <a:gd name="T0" fmla="*/ 16 w 32"/>
                    <a:gd name="T1" fmla="*/ 7 h 24"/>
                    <a:gd name="T2" fmla="*/ 14 w 32"/>
                    <a:gd name="T3" fmla="*/ 4 h 24"/>
                    <a:gd name="T4" fmla="*/ 2 w 32"/>
                    <a:gd name="T5" fmla="*/ 18 h 24"/>
                    <a:gd name="T6" fmla="*/ 0 w 32"/>
                    <a:gd name="T7" fmla="*/ 24 h 24"/>
                    <a:gd name="T8" fmla="*/ 3 w 32"/>
                    <a:gd name="T9" fmla="*/ 24 h 24"/>
                    <a:gd name="T10" fmla="*/ 11 w 32"/>
                    <a:gd name="T11" fmla="*/ 14 h 24"/>
                    <a:gd name="T12" fmla="*/ 23 w 32"/>
                    <a:gd name="T13" fmla="*/ 8 h 24"/>
                    <a:gd name="T14" fmla="*/ 32 w 32"/>
                    <a:gd name="T15" fmla="*/ 0 h 24"/>
                    <a:gd name="T16" fmla="*/ 21 w 32"/>
                    <a:gd name="T17" fmla="*/ 1 h 24"/>
                    <a:gd name="T18" fmla="*/ 16 w 32"/>
                    <a:gd name="T19" fmla="*/ 7 h 24"/>
                    <a:gd name="T20" fmla="*/ 16 w 32"/>
                    <a:gd name="T21" fmla="*/ 7 h 24"/>
                    <a:gd name="T22" fmla="*/ 16 w 32"/>
                    <a:gd name="T23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2" h="24">
                      <a:moveTo>
                        <a:pt x="16" y="7"/>
                      </a:moveTo>
                      <a:lnTo>
                        <a:pt x="14" y="4"/>
                      </a:lnTo>
                      <a:lnTo>
                        <a:pt x="2" y="18"/>
                      </a:lnTo>
                      <a:lnTo>
                        <a:pt x="0" y="24"/>
                      </a:lnTo>
                      <a:lnTo>
                        <a:pt x="3" y="24"/>
                      </a:lnTo>
                      <a:lnTo>
                        <a:pt x="11" y="14"/>
                      </a:lnTo>
                      <a:lnTo>
                        <a:pt x="23" y="8"/>
                      </a:lnTo>
                      <a:lnTo>
                        <a:pt x="32" y="0"/>
                      </a:lnTo>
                      <a:lnTo>
                        <a:pt x="21" y="1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115">
                  <a:extLst>
                    <a:ext uri="{FF2B5EF4-FFF2-40B4-BE49-F238E27FC236}">
                      <a16:creationId xmlns:a16="http://schemas.microsoft.com/office/drawing/2014/main" id="{94843961-2089-ED83-55BF-F2058EBCA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8365" y="3229839"/>
                  <a:ext cx="9346" cy="7477"/>
                </a:xfrm>
                <a:custGeom>
                  <a:avLst/>
                  <a:gdLst>
                    <a:gd name="T0" fmla="*/ 0 w 5"/>
                    <a:gd name="T1" fmla="*/ 4 h 4"/>
                    <a:gd name="T2" fmla="*/ 3 w 5"/>
                    <a:gd name="T3" fmla="*/ 4 h 4"/>
                    <a:gd name="T4" fmla="*/ 5 w 5"/>
                    <a:gd name="T5" fmla="*/ 0 h 4"/>
                    <a:gd name="T6" fmla="*/ 1 w 5"/>
                    <a:gd name="T7" fmla="*/ 0 h 4"/>
                    <a:gd name="T8" fmla="*/ 0 w 5"/>
                    <a:gd name="T9" fmla="*/ 4 h 4"/>
                    <a:gd name="T10" fmla="*/ 0 w 5"/>
                    <a:gd name="T11" fmla="*/ 4 h 4"/>
                    <a:gd name="T12" fmla="*/ 0 w 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116">
                  <a:extLst>
                    <a:ext uri="{FF2B5EF4-FFF2-40B4-BE49-F238E27FC236}">
                      <a16:creationId xmlns:a16="http://schemas.microsoft.com/office/drawing/2014/main" id="{084129A8-2992-37CB-3A31-8C71DF062A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25001" y="3145726"/>
                  <a:ext cx="35514" cy="20561"/>
                </a:xfrm>
                <a:custGeom>
                  <a:avLst/>
                  <a:gdLst>
                    <a:gd name="T0" fmla="*/ 0 w 19"/>
                    <a:gd name="T1" fmla="*/ 11 h 11"/>
                    <a:gd name="T2" fmla="*/ 3 w 19"/>
                    <a:gd name="T3" fmla="*/ 11 h 11"/>
                    <a:gd name="T4" fmla="*/ 8 w 19"/>
                    <a:gd name="T5" fmla="*/ 11 h 11"/>
                    <a:gd name="T6" fmla="*/ 19 w 19"/>
                    <a:gd name="T7" fmla="*/ 1 h 11"/>
                    <a:gd name="T8" fmla="*/ 19 w 19"/>
                    <a:gd name="T9" fmla="*/ 0 h 11"/>
                    <a:gd name="T10" fmla="*/ 11 w 19"/>
                    <a:gd name="T11" fmla="*/ 0 h 11"/>
                    <a:gd name="T12" fmla="*/ 0 w 19"/>
                    <a:gd name="T13" fmla="*/ 11 h 11"/>
                    <a:gd name="T14" fmla="*/ 0 w 19"/>
                    <a:gd name="T15" fmla="*/ 11 h 11"/>
                    <a:gd name="T16" fmla="*/ 0 w 19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1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117">
                  <a:extLst>
                    <a:ext uri="{FF2B5EF4-FFF2-40B4-BE49-F238E27FC236}">
                      <a16:creationId xmlns:a16="http://schemas.microsoft.com/office/drawing/2014/main" id="{9C74D85A-AEC0-DC52-DE1B-B65F956C59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4814" y="3104605"/>
                  <a:ext cx="22430" cy="20561"/>
                </a:xfrm>
                <a:custGeom>
                  <a:avLst/>
                  <a:gdLst>
                    <a:gd name="T0" fmla="*/ 8 w 12"/>
                    <a:gd name="T1" fmla="*/ 0 h 11"/>
                    <a:gd name="T2" fmla="*/ 0 w 12"/>
                    <a:gd name="T3" fmla="*/ 7 h 11"/>
                    <a:gd name="T4" fmla="*/ 0 w 12"/>
                    <a:gd name="T5" fmla="*/ 11 h 11"/>
                    <a:gd name="T6" fmla="*/ 6 w 12"/>
                    <a:gd name="T7" fmla="*/ 10 h 11"/>
                    <a:gd name="T8" fmla="*/ 12 w 12"/>
                    <a:gd name="T9" fmla="*/ 4 h 11"/>
                    <a:gd name="T10" fmla="*/ 11 w 12"/>
                    <a:gd name="T11" fmla="*/ 0 h 11"/>
                    <a:gd name="T12" fmla="*/ 8 w 12"/>
                    <a:gd name="T13" fmla="*/ 0 h 11"/>
                    <a:gd name="T14" fmla="*/ 8 w 12"/>
                    <a:gd name="T15" fmla="*/ 0 h 11"/>
                    <a:gd name="T16" fmla="*/ 8 w 12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0"/>
                      </a:move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6" y="10"/>
                      </a:lnTo>
                      <a:lnTo>
                        <a:pt x="12" y="4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118">
                  <a:extLst>
                    <a:ext uri="{FF2B5EF4-FFF2-40B4-BE49-F238E27FC236}">
                      <a16:creationId xmlns:a16="http://schemas.microsoft.com/office/drawing/2014/main" id="{FE0CCA5A-4222-56EC-5A41-1B98984C2A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8273" y="2962548"/>
                  <a:ext cx="24299" cy="24299"/>
                </a:xfrm>
                <a:custGeom>
                  <a:avLst/>
                  <a:gdLst>
                    <a:gd name="T0" fmla="*/ 6 w 13"/>
                    <a:gd name="T1" fmla="*/ 5 h 13"/>
                    <a:gd name="T2" fmla="*/ 0 w 13"/>
                    <a:gd name="T3" fmla="*/ 10 h 13"/>
                    <a:gd name="T4" fmla="*/ 4 w 13"/>
                    <a:gd name="T5" fmla="*/ 13 h 13"/>
                    <a:gd name="T6" fmla="*/ 11 w 13"/>
                    <a:gd name="T7" fmla="*/ 11 h 13"/>
                    <a:gd name="T8" fmla="*/ 13 w 13"/>
                    <a:gd name="T9" fmla="*/ 0 h 13"/>
                    <a:gd name="T10" fmla="*/ 11 w 13"/>
                    <a:gd name="T11" fmla="*/ 0 h 13"/>
                    <a:gd name="T12" fmla="*/ 6 w 13"/>
                    <a:gd name="T13" fmla="*/ 5 h 13"/>
                    <a:gd name="T14" fmla="*/ 6 w 13"/>
                    <a:gd name="T15" fmla="*/ 5 h 13"/>
                    <a:gd name="T16" fmla="*/ 6 w 13"/>
                    <a:gd name="T17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3">
                      <a:moveTo>
                        <a:pt x="6" y="5"/>
                      </a:move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119">
                  <a:extLst>
                    <a:ext uri="{FF2B5EF4-FFF2-40B4-BE49-F238E27FC236}">
                      <a16:creationId xmlns:a16="http://schemas.microsoft.com/office/drawing/2014/main" id="{9D401C2C-873F-5C4A-F9AA-3756CBDA7D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3320" y="3003669"/>
                  <a:ext cx="11215" cy="16823"/>
                </a:xfrm>
                <a:custGeom>
                  <a:avLst/>
                  <a:gdLst>
                    <a:gd name="T0" fmla="*/ 1 w 6"/>
                    <a:gd name="T1" fmla="*/ 2 h 9"/>
                    <a:gd name="T2" fmla="*/ 0 w 6"/>
                    <a:gd name="T3" fmla="*/ 9 h 9"/>
                    <a:gd name="T4" fmla="*/ 3 w 6"/>
                    <a:gd name="T5" fmla="*/ 9 h 9"/>
                    <a:gd name="T6" fmla="*/ 6 w 6"/>
                    <a:gd name="T7" fmla="*/ 5 h 9"/>
                    <a:gd name="T8" fmla="*/ 6 w 6"/>
                    <a:gd name="T9" fmla="*/ 0 h 9"/>
                    <a:gd name="T10" fmla="*/ 1 w 6"/>
                    <a:gd name="T11" fmla="*/ 2 h 9"/>
                    <a:gd name="T12" fmla="*/ 1 w 6"/>
                    <a:gd name="T13" fmla="*/ 2 h 9"/>
                    <a:gd name="T14" fmla="*/ 1 w 6"/>
                    <a:gd name="T15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1" y="2"/>
                      </a:moveTo>
                      <a:lnTo>
                        <a:pt x="0" y="9"/>
                      </a:lnTo>
                      <a:lnTo>
                        <a:pt x="3" y="9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120">
                  <a:extLst>
                    <a:ext uri="{FF2B5EF4-FFF2-40B4-BE49-F238E27FC236}">
                      <a16:creationId xmlns:a16="http://schemas.microsoft.com/office/drawing/2014/main" id="{B3ED8E98-308D-AA9F-CEDA-8BEC5B643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0235" y="3031707"/>
                  <a:ext cx="11215" cy="11215"/>
                </a:xfrm>
                <a:custGeom>
                  <a:avLst/>
                  <a:gdLst>
                    <a:gd name="T0" fmla="*/ 0 w 6"/>
                    <a:gd name="T1" fmla="*/ 3 h 6"/>
                    <a:gd name="T2" fmla="*/ 0 w 6"/>
                    <a:gd name="T3" fmla="*/ 6 h 6"/>
                    <a:gd name="T4" fmla="*/ 2 w 6"/>
                    <a:gd name="T5" fmla="*/ 6 h 6"/>
                    <a:gd name="T6" fmla="*/ 6 w 6"/>
                    <a:gd name="T7" fmla="*/ 3 h 6"/>
                    <a:gd name="T8" fmla="*/ 6 w 6"/>
                    <a:gd name="T9" fmla="*/ 0 h 6"/>
                    <a:gd name="T10" fmla="*/ 2 w 6"/>
                    <a:gd name="T11" fmla="*/ 0 h 6"/>
                    <a:gd name="T12" fmla="*/ 0 w 6"/>
                    <a:gd name="T13" fmla="*/ 3 h 6"/>
                    <a:gd name="T14" fmla="*/ 0 w 6"/>
                    <a:gd name="T15" fmla="*/ 3 h 6"/>
                    <a:gd name="T16" fmla="*/ 0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121">
                  <a:extLst>
                    <a:ext uri="{FF2B5EF4-FFF2-40B4-BE49-F238E27FC236}">
                      <a16:creationId xmlns:a16="http://schemas.microsoft.com/office/drawing/2014/main" id="{89F67783-D590-47EA-40D6-CEF22954A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27805" y="3057875"/>
                  <a:ext cx="5608" cy="11215"/>
                </a:xfrm>
                <a:custGeom>
                  <a:avLst/>
                  <a:gdLst>
                    <a:gd name="T0" fmla="*/ 1 w 3"/>
                    <a:gd name="T1" fmla="*/ 3 h 6"/>
                    <a:gd name="T2" fmla="*/ 0 w 3"/>
                    <a:gd name="T3" fmla="*/ 5 h 6"/>
                    <a:gd name="T4" fmla="*/ 1 w 3"/>
                    <a:gd name="T5" fmla="*/ 6 h 6"/>
                    <a:gd name="T6" fmla="*/ 3 w 3"/>
                    <a:gd name="T7" fmla="*/ 4 h 6"/>
                    <a:gd name="T8" fmla="*/ 3 w 3"/>
                    <a:gd name="T9" fmla="*/ 0 h 6"/>
                    <a:gd name="T10" fmla="*/ 1 w 3"/>
                    <a:gd name="T11" fmla="*/ 3 h 6"/>
                    <a:gd name="T12" fmla="*/ 1 w 3"/>
                    <a:gd name="T13" fmla="*/ 3 h 6"/>
                    <a:gd name="T14" fmla="*/ 1 w 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6">
                      <a:moveTo>
                        <a:pt x="1" y="3"/>
                      </a:move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122">
                  <a:extLst>
                    <a:ext uri="{FF2B5EF4-FFF2-40B4-BE49-F238E27FC236}">
                      <a16:creationId xmlns:a16="http://schemas.microsoft.com/office/drawing/2014/main" id="{F88E6210-CE7F-0CFC-6421-D3743DFDEF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8835" y="2562545"/>
                  <a:ext cx="33645" cy="39253"/>
                </a:xfrm>
                <a:custGeom>
                  <a:avLst/>
                  <a:gdLst>
                    <a:gd name="T0" fmla="*/ 6 w 18"/>
                    <a:gd name="T1" fmla="*/ 6 h 21"/>
                    <a:gd name="T2" fmla="*/ 5 w 18"/>
                    <a:gd name="T3" fmla="*/ 13 h 21"/>
                    <a:gd name="T4" fmla="*/ 0 w 18"/>
                    <a:gd name="T5" fmla="*/ 16 h 21"/>
                    <a:gd name="T6" fmla="*/ 0 w 18"/>
                    <a:gd name="T7" fmla="*/ 20 h 21"/>
                    <a:gd name="T8" fmla="*/ 6 w 18"/>
                    <a:gd name="T9" fmla="*/ 21 h 21"/>
                    <a:gd name="T10" fmla="*/ 18 w 18"/>
                    <a:gd name="T11" fmla="*/ 12 h 21"/>
                    <a:gd name="T12" fmla="*/ 17 w 18"/>
                    <a:gd name="T13" fmla="*/ 0 h 21"/>
                    <a:gd name="T14" fmla="*/ 6 w 18"/>
                    <a:gd name="T15" fmla="*/ 6 h 21"/>
                    <a:gd name="T16" fmla="*/ 6 w 18"/>
                    <a:gd name="T17" fmla="*/ 6 h 21"/>
                    <a:gd name="T18" fmla="*/ 6 w 18"/>
                    <a:gd name="T19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1">
                      <a:moveTo>
                        <a:pt x="6" y="6"/>
                      </a:moveTo>
                      <a:lnTo>
                        <a:pt x="5" y="13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6" y="21"/>
                      </a:lnTo>
                      <a:lnTo>
                        <a:pt x="18" y="12"/>
                      </a:lnTo>
                      <a:lnTo>
                        <a:pt x="17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123">
                  <a:extLst>
                    <a:ext uri="{FF2B5EF4-FFF2-40B4-BE49-F238E27FC236}">
                      <a16:creationId xmlns:a16="http://schemas.microsoft.com/office/drawing/2014/main" id="{2E505D3C-F86A-04D0-61BC-BABD14CA9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518" y="2749462"/>
                  <a:ext cx="31776" cy="39253"/>
                </a:xfrm>
                <a:custGeom>
                  <a:avLst/>
                  <a:gdLst>
                    <a:gd name="T0" fmla="*/ 8 w 17"/>
                    <a:gd name="T1" fmla="*/ 4 h 21"/>
                    <a:gd name="T2" fmla="*/ 2 w 17"/>
                    <a:gd name="T3" fmla="*/ 0 h 21"/>
                    <a:gd name="T4" fmla="*/ 0 w 17"/>
                    <a:gd name="T5" fmla="*/ 6 h 21"/>
                    <a:gd name="T6" fmla="*/ 8 w 17"/>
                    <a:gd name="T7" fmla="*/ 17 h 21"/>
                    <a:gd name="T8" fmla="*/ 17 w 17"/>
                    <a:gd name="T9" fmla="*/ 21 h 21"/>
                    <a:gd name="T10" fmla="*/ 17 w 17"/>
                    <a:gd name="T11" fmla="*/ 17 h 21"/>
                    <a:gd name="T12" fmla="*/ 8 w 17"/>
                    <a:gd name="T13" fmla="*/ 4 h 21"/>
                    <a:gd name="T14" fmla="*/ 8 w 17"/>
                    <a:gd name="T15" fmla="*/ 4 h 21"/>
                    <a:gd name="T16" fmla="*/ 8 w 17"/>
                    <a:gd name="T17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21">
                      <a:moveTo>
                        <a:pt x="8" y="4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8" y="17"/>
                      </a:lnTo>
                      <a:lnTo>
                        <a:pt x="17" y="21"/>
                      </a:lnTo>
                      <a:lnTo>
                        <a:pt x="17" y="17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124">
                  <a:extLst>
                    <a:ext uri="{FF2B5EF4-FFF2-40B4-BE49-F238E27FC236}">
                      <a16:creationId xmlns:a16="http://schemas.microsoft.com/office/drawing/2014/main" id="{7E25D23D-ED22-6BDE-C84A-B596FE8C3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03509" y="2773761"/>
                  <a:ext cx="28038" cy="22430"/>
                </a:xfrm>
                <a:custGeom>
                  <a:avLst/>
                  <a:gdLst>
                    <a:gd name="T0" fmla="*/ 0 w 15"/>
                    <a:gd name="T1" fmla="*/ 1 h 12"/>
                    <a:gd name="T2" fmla="*/ 2 w 15"/>
                    <a:gd name="T3" fmla="*/ 6 h 12"/>
                    <a:gd name="T4" fmla="*/ 9 w 15"/>
                    <a:gd name="T5" fmla="*/ 12 h 12"/>
                    <a:gd name="T6" fmla="*/ 15 w 15"/>
                    <a:gd name="T7" fmla="*/ 10 h 12"/>
                    <a:gd name="T8" fmla="*/ 7 w 15"/>
                    <a:gd name="T9" fmla="*/ 0 h 12"/>
                    <a:gd name="T10" fmla="*/ 0 w 15"/>
                    <a:gd name="T11" fmla="*/ 1 h 12"/>
                    <a:gd name="T12" fmla="*/ 0 w 15"/>
                    <a:gd name="T13" fmla="*/ 1 h 12"/>
                    <a:gd name="T14" fmla="*/ 0 w 15"/>
                    <a:gd name="T15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0" y="1"/>
                      </a:moveTo>
                      <a:lnTo>
                        <a:pt x="2" y="6"/>
                      </a:lnTo>
                      <a:lnTo>
                        <a:pt x="9" y="12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125">
                  <a:extLst>
                    <a:ext uri="{FF2B5EF4-FFF2-40B4-BE49-F238E27FC236}">
                      <a16:creationId xmlns:a16="http://schemas.microsoft.com/office/drawing/2014/main" id="{967FF4B3-1DE5-8256-32D6-4A9C8FD80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5910" y="1586836"/>
                  <a:ext cx="4390688" cy="1747677"/>
                </a:xfrm>
                <a:custGeom>
                  <a:avLst/>
                  <a:gdLst>
                    <a:gd name="T0" fmla="*/ 2240 w 2349"/>
                    <a:gd name="T1" fmla="*/ 259 h 935"/>
                    <a:gd name="T2" fmla="*/ 2063 w 2349"/>
                    <a:gd name="T3" fmla="*/ 214 h 935"/>
                    <a:gd name="T4" fmla="*/ 1942 w 2349"/>
                    <a:gd name="T5" fmla="*/ 225 h 935"/>
                    <a:gd name="T6" fmla="*/ 1790 w 2349"/>
                    <a:gd name="T7" fmla="*/ 179 h 935"/>
                    <a:gd name="T8" fmla="*/ 1693 w 2349"/>
                    <a:gd name="T9" fmla="*/ 151 h 935"/>
                    <a:gd name="T10" fmla="*/ 1630 w 2349"/>
                    <a:gd name="T11" fmla="*/ 174 h 935"/>
                    <a:gd name="T12" fmla="*/ 1474 w 2349"/>
                    <a:gd name="T13" fmla="*/ 170 h 935"/>
                    <a:gd name="T14" fmla="*/ 1428 w 2349"/>
                    <a:gd name="T15" fmla="*/ 118 h 935"/>
                    <a:gd name="T16" fmla="*/ 1311 w 2349"/>
                    <a:gd name="T17" fmla="*/ 128 h 935"/>
                    <a:gd name="T18" fmla="*/ 1212 w 2349"/>
                    <a:gd name="T19" fmla="*/ 111 h 935"/>
                    <a:gd name="T20" fmla="*/ 1133 w 2349"/>
                    <a:gd name="T21" fmla="*/ 135 h 935"/>
                    <a:gd name="T22" fmla="*/ 1227 w 2349"/>
                    <a:gd name="T23" fmla="*/ 50 h 935"/>
                    <a:gd name="T24" fmla="*/ 1149 w 2349"/>
                    <a:gd name="T25" fmla="*/ 27 h 935"/>
                    <a:gd name="T26" fmla="*/ 1063 w 2349"/>
                    <a:gd name="T27" fmla="*/ 26 h 935"/>
                    <a:gd name="T28" fmla="*/ 1051 w 2349"/>
                    <a:gd name="T29" fmla="*/ 52 h 935"/>
                    <a:gd name="T30" fmla="*/ 953 w 2349"/>
                    <a:gd name="T31" fmla="*/ 50 h 935"/>
                    <a:gd name="T32" fmla="*/ 847 w 2349"/>
                    <a:gd name="T33" fmla="*/ 79 h 935"/>
                    <a:gd name="T34" fmla="*/ 803 w 2349"/>
                    <a:gd name="T35" fmla="*/ 115 h 935"/>
                    <a:gd name="T36" fmla="*/ 826 w 2349"/>
                    <a:gd name="T37" fmla="*/ 226 h 935"/>
                    <a:gd name="T38" fmla="*/ 720 w 2349"/>
                    <a:gd name="T39" fmla="*/ 158 h 935"/>
                    <a:gd name="T40" fmla="*/ 714 w 2349"/>
                    <a:gd name="T41" fmla="*/ 188 h 935"/>
                    <a:gd name="T42" fmla="*/ 672 w 2349"/>
                    <a:gd name="T43" fmla="*/ 208 h 935"/>
                    <a:gd name="T44" fmla="*/ 715 w 2349"/>
                    <a:gd name="T45" fmla="*/ 271 h 935"/>
                    <a:gd name="T46" fmla="*/ 593 w 2349"/>
                    <a:gd name="T47" fmla="*/ 291 h 935"/>
                    <a:gd name="T48" fmla="*/ 658 w 2349"/>
                    <a:gd name="T49" fmla="*/ 205 h 935"/>
                    <a:gd name="T50" fmla="*/ 571 w 2349"/>
                    <a:gd name="T51" fmla="*/ 218 h 935"/>
                    <a:gd name="T52" fmla="*/ 485 w 2349"/>
                    <a:gd name="T53" fmla="*/ 223 h 935"/>
                    <a:gd name="T54" fmla="*/ 388 w 2349"/>
                    <a:gd name="T55" fmla="*/ 260 h 935"/>
                    <a:gd name="T56" fmla="*/ 305 w 2349"/>
                    <a:gd name="T57" fmla="*/ 274 h 935"/>
                    <a:gd name="T58" fmla="*/ 234 w 2349"/>
                    <a:gd name="T59" fmla="*/ 259 h 935"/>
                    <a:gd name="T60" fmla="*/ 128 w 2349"/>
                    <a:gd name="T61" fmla="*/ 357 h 935"/>
                    <a:gd name="T62" fmla="*/ 110 w 2349"/>
                    <a:gd name="T63" fmla="*/ 299 h 935"/>
                    <a:gd name="T64" fmla="*/ 79 w 2349"/>
                    <a:gd name="T65" fmla="*/ 226 h 935"/>
                    <a:gd name="T66" fmla="*/ 41 w 2349"/>
                    <a:gd name="T67" fmla="*/ 356 h 935"/>
                    <a:gd name="T68" fmla="*/ 11 w 2349"/>
                    <a:gd name="T69" fmla="*/ 512 h 935"/>
                    <a:gd name="T70" fmla="*/ 65 w 2349"/>
                    <a:gd name="T71" fmla="*/ 687 h 935"/>
                    <a:gd name="T72" fmla="*/ 171 w 2349"/>
                    <a:gd name="T73" fmla="*/ 800 h 935"/>
                    <a:gd name="T74" fmla="*/ 177 w 2349"/>
                    <a:gd name="T75" fmla="*/ 893 h 935"/>
                    <a:gd name="T76" fmla="*/ 289 w 2349"/>
                    <a:gd name="T77" fmla="*/ 893 h 935"/>
                    <a:gd name="T78" fmla="*/ 306 w 2349"/>
                    <a:gd name="T79" fmla="*/ 829 h 935"/>
                    <a:gd name="T80" fmla="*/ 416 w 2349"/>
                    <a:gd name="T81" fmla="*/ 731 h 935"/>
                    <a:gd name="T82" fmla="*/ 481 w 2349"/>
                    <a:gd name="T83" fmla="*/ 670 h 935"/>
                    <a:gd name="T84" fmla="*/ 738 w 2349"/>
                    <a:gd name="T85" fmla="*/ 691 h 935"/>
                    <a:gd name="T86" fmla="*/ 988 w 2349"/>
                    <a:gd name="T87" fmla="*/ 758 h 935"/>
                    <a:gd name="T88" fmla="*/ 1243 w 2349"/>
                    <a:gd name="T89" fmla="*/ 756 h 935"/>
                    <a:gd name="T90" fmla="*/ 1438 w 2349"/>
                    <a:gd name="T91" fmla="*/ 713 h 935"/>
                    <a:gd name="T92" fmla="*/ 1505 w 2349"/>
                    <a:gd name="T93" fmla="*/ 877 h 935"/>
                    <a:gd name="T94" fmla="*/ 1601 w 2349"/>
                    <a:gd name="T95" fmla="*/ 827 h 935"/>
                    <a:gd name="T96" fmla="*/ 1612 w 2349"/>
                    <a:gd name="T97" fmla="*/ 652 h 935"/>
                    <a:gd name="T98" fmla="*/ 1604 w 2349"/>
                    <a:gd name="T99" fmla="*/ 594 h 935"/>
                    <a:gd name="T100" fmla="*/ 1753 w 2349"/>
                    <a:gd name="T101" fmla="*/ 523 h 935"/>
                    <a:gd name="T102" fmla="*/ 1833 w 2349"/>
                    <a:gd name="T103" fmla="*/ 513 h 935"/>
                    <a:gd name="T104" fmla="*/ 1921 w 2349"/>
                    <a:gd name="T105" fmla="*/ 447 h 935"/>
                    <a:gd name="T106" fmla="*/ 1965 w 2349"/>
                    <a:gd name="T107" fmla="*/ 423 h 935"/>
                    <a:gd name="T108" fmla="*/ 1901 w 2349"/>
                    <a:gd name="T109" fmla="*/ 543 h 935"/>
                    <a:gd name="T110" fmla="*/ 1894 w 2349"/>
                    <a:gd name="T111" fmla="*/ 701 h 935"/>
                    <a:gd name="T112" fmla="*/ 1963 w 2349"/>
                    <a:gd name="T113" fmla="*/ 588 h 935"/>
                    <a:gd name="T114" fmla="*/ 2007 w 2349"/>
                    <a:gd name="T115" fmla="*/ 489 h 935"/>
                    <a:gd name="T116" fmla="*/ 2111 w 2349"/>
                    <a:gd name="T117" fmla="*/ 451 h 935"/>
                    <a:gd name="T118" fmla="*/ 2166 w 2349"/>
                    <a:gd name="T119" fmla="*/ 364 h 935"/>
                    <a:gd name="T120" fmla="*/ 2216 w 2349"/>
                    <a:gd name="T121" fmla="*/ 305 h 935"/>
                    <a:gd name="T122" fmla="*/ 2313 w 2349"/>
                    <a:gd name="T123" fmla="*/ 343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349" h="935">
                      <a:moveTo>
                        <a:pt x="2332" y="295"/>
                      </a:moveTo>
                      <a:lnTo>
                        <a:pt x="2314" y="283"/>
                      </a:lnTo>
                      <a:lnTo>
                        <a:pt x="2305" y="284"/>
                      </a:lnTo>
                      <a:lnTo>
                        <a:pt x="2297" y="282"/>
                      </a:lnTo>
                      <a:lnTo>
                        <a:pt x="2284" y="282"/>
                      </a:lnTo>
                      <a:lnTo>
                        <a:pt x="2286" y="289"/>
                      </a:lnTo>
                      <a:lnTo>
                        <a:pt x="2285" y="293"/>
                      </a:lnTo>
                      <a:lnTo>
                        <a:pt x="2289" y="295"/>
                      </a:lnTo>
                      <a:lnTo>
                        <a:pt x="2286" y="299"/>
                      </a:lnTo>
                      <a:lnTo>
                        <a:pt x="2273" y="291"/>
                      </a:lnTo>
                      <a:lnTo>
                        <a:pt x="2279" y="286"/>
                      </a:lnTo>
                      <a:lnTo>
                        <a:pt x="2277" y="277"/>
                      </a:lnTo>
                      <a:lnTo>
                        <a:pt x="2264" y="268"/>
                      </a:lnTo>
                      <a:lnTo>
                        <a:pt x="2256" y="269"/>
                      </a:lnTo>
                      <a:lnTo>
                        <a:pt x="2256" y="265"/>
                      </a:lnTo>
                      <a:lnTo>
                        <a:pt x="2249" y="263"/>
                      </a:lnTo>
                      <a:lnTo>
                        <a:pt x="2249" y="260"/>
                      </a:lnTo>
                      <a:lnTo>
                        <a:pt x="2240" y="259"/>
                      </a:lnTo>
                      <a:lnTo>
                        <a:pt x="2220" y="249"/>
                      </a:lnTo>
                      <a:lnTo>
                        <a:pt x="2220" y="245"/>
                      </a:lnTo>
                      <a:lnTo>
                        <a:pt x="2213" y="242"/>
                      </a:lnTo>
                      <a:lnTo>
                        <a:pt x="2202" y="242"/>
                      </a:lnTo>
                      <a:lnTo>
                        <a:pt x="2202" y="237"/>
                      </a:lnTo>
                      <a:lnTo>
                        <a:pt x="2189" y="230"/>
                      </a:lnTo>
                      <a:lnTo>
                        <a:pt x="2180" y="229"/>
                      </a:lnTo>
                      <a:lnTo>
                        <a:pt x="2169" y="225"/>
                      </a:lnTo>
                      <a:lnTo>
                        <a:pt x="2162" y="225"/>
                      </a:lnTo>
                      <a:lnTo>
                        <a:pt x="2144" y="219"/>
                      </a:lnTo>
                      <a:lnTo>
                        <a:pt x="2141" y="220"/>
                      </a:lnTo>
                      <a:lnTo>
                        <a:pt x="2134" y="218"/>
                      </a:lnTo>
                      <a:lnTo>
                        <a:pt x="2125" y="218"/>
                      </a:lnTo>
                      <a:lnTo>
                        <a:pt x="2114" y="217"/>
                      </a:lnTo>
                      <a:lnTo>
                        <a:pt x="2108" y="218"/>
                      </a:lnTo>
                      <a:lnTo>
                        <a:pt x="2100" y="217"/>
                      </a:lnTo>
                      <a:lnTo>
                        <a:pt x="2068" y="211"/>
                      </a:lnTo>
                      <a:lnTo>
                        <a:pt x="2063" y="214"/>
                      </a:lnTo>
                      <a:lnTo>
                        <a:pt x="2069" y="218"/>
                      </a:lnTo>
                      <a:lnTo>
                        <a:pt x="2065" y="220"/>
                      </a:lnTo>
                      <a:lnTo>
                        <a:pt x="2061" y="220"/>
                      </a:lnTo>
                      <a:lnTo>
                        <a:pt x="2060" y="225"/>
                      </a:lnTo>
                      <a:lnTo>
                        <a:pt x="2076" y="233"/>
                      </a:lnTo>
                      <a:lnTo>
                        <a:pt x="2072" y="242"/>
                      </a:lnTo>
                      <a:lnTo>
                        <a:pt x="2052" y="242"/>
                      </a:lnTo>
                      <a:lnTo>
                        <a:pt x="2050" y="235"/>
                      </a:lnTo>
                      <a:lnTo>
                        <a:pt x="2037" y="233"/>
                      </a:lnTo>
                      <a:lnTo>
                        <a:pt x="2030" y="225"/>
                      </a:lnTo>
                      <a:lnTo>
                        <a:pt x="2026" y="220"/>
                      </a:lnTo>
                      <a:lnTo>
                        <a:pt x="2016" y="227"/>
                      </a:lnTo>
                      <a:lnTo>
                        <a:pt x="1987" y="226"/>
                      </a:lnTo>
                      <a:lnTo>
                        <a:pt x="1973" y="220"/>
                      </a:lnTo>
                      <a:lnTo>
                        <a:pt x="1966" y="223"/>
                      </a:lnTo>
                      <a:lnTo>
                        <a:pt x="1957" y="220"/>
                      </a:lnTo>
                      <a:lnTo>
                        <a:pt x="1948" y="225"/>
                      </a:lnTo>
                      <a:lnTo>
                        <a:pt x="1942" y="225"/>
                      </a:lnTo>
                      <a:lnTo>
                        <a:pt x="1939" y="226"/>
                      </a:lnTo>
                      <a:lnTo>
                        <a:pt x="1934" y="225"/>
                      </a:lnTo>
                      <a:lnTo>
                        <a:pt x="1931" y="226"/>
                      </a:lnTo>
                      <a:lnTo>
                        <a:pt x="1927" y="223"/>
                      </a:lnTo>
                      <a:lnTo>
                        <a:pt x="1923" y="225"/>
                      </a:lnTo>
                      <a:lnTo>
                        <a:pt x="1913" y="220"/>
                      </a:lnTo>
                      <a:lnTo>
                        <a:pt x="1911" y="213"/>
                      </a:lnTo>
                      <a:lnTo>
                        <a:pt x="1917" y="207"/>
                      </a:lnTo>
                      <a:lnTo>
                        <a:pt x="1915" y="198"/>
                      </a:lnTo>
                      <a:lnTo>
                        <a:pt x="1896" y="189"/>
                      </a:lnTo>
                      <a:lnTo>
                        <a:pt x="1886" y="188"/>
                      </a:lnTo>
                      <a:lnTo>
                        <a:pt x="1871" y="185"/>
                      </a:lnTo>
                      <a:lnTo>
                        <a:pt x="1856" y="186"/>
                      </a:lnTo>
                      <a:lnTo>
                        <a:pt x="1830" y="193"/>
                      </a:lnTo>
                      <a:lnTo>
                        <a:pt x="1812" y="195"/>
                      </a:lnTo>
                      <a:lnTo>
                        <a:pt x="1803" y="190"/>
                      </a:lnTo>
                      <a:lnTo>
                        <a:pt x="1802" y="186"/>
                      </a:lnTo>
                      <a:lnTo>
                        <a:pt x="1790" y="179"/>
                      </a:lnTo>
                      <a:lnTo>
                        <a:pt x="1775" y="173"/>
                      </a:lnTo>
                      <a:lnTo>
                        <a:pt x="1762" y="171"/>
                      </a:lnTo>
                      <a:lnTo>
                        <a:pt x="1760" y="166"/>
                      </a:lnTo>
                      <a:lnTo>
                        <a:pt x="1766" y="166"/>
                      </a:lnTo>
                      <a:lnTo>
                        <a:pt x="1773" y="169"/>
                      </a:lnTo>
                      <a:lnTo>
                        <a:pt x="1774" y="161"/>
                      </a:lnTo>
                      <a:lnTo>
                        <a:pt x="1767" y="160"/>
                      </a:lnTo>
                      <a:lnTo>
                        <a:pt x="1756" y="155"/>
                      </a:lnTo>
                      <a:lnTo>
                        <a:pt x="1734" y="155"/>
                      </a:lnTo>
                      <a:lnTo>
                        <a:pt x="1726" y="164"/>
                      </a:lnTo>
                      <a:lnTo>
                        <a:pt x="1714" y="170"/>
                      </a:lnTo>
                      <a:lnTo>
                        <a:pt x="1699" y="172"/>
                      </a:lnTo>
                      <a:lnTo>
                        <a:pt x="1696" y="164"/>
                      </a:lnTo>
                      <a:lnTo>
                        <a:pt x="1707" y="164"/>
                      </a:lnTo>
                      <a:lnTo>
                        <a:pt x="1709" y="157"/>
                      </a:lnTo>
                      <a:lnTo>
                        <a:pt x="1692" y="158"/>
                      </a:lnTo>
                      <a:lnTo>
                        <a:pt x="1687" y="156"/>
                      </a:lnTo>
                      <a:lnTo>
                        <a:pt x="1693" y="151"/>
                      </a:lnTo>
                      <a:lnTo>
                        <a:pt x="1707" y="151"/>
                      </a:lnTo>
                      <a:lnTo>
                        <a:pt x="1721" y="153"/>
                      </a:lnTo>
                      <a:lnTo>
                        <a:pt x="1693" y="145"/>
                      </a:lnTo>
                      <a:lnTo>
                        <a:pt x="1679" y="144"/>
                      </a:lnTo>
                      <a:lnTo>
                        <a:pt x="1661" y="141"/>
                      </a:lnTo>
                      <a:lnTo>
                        <a:pt x="1650" y="141"/>
                      </a:lnTo>
                      <a:lnTo>
                        <a:pt x="1647" y="139"/>
                      </a:lnTo>
                      <a:lnTo>
                        <a:pt x="1643" y="138"/>
                      </a:lnTo>
                      <a:lnTo>
                        <a:pt x="1642" y="140"/>
                      </a:lnTo>
                      <a:lnTo>
                        <a:pt x="1644" y="144"/>
                      </a:lnTo>
                      <a:lnTo>
                        <a:pt x="1633" y="149"/>
                      </a:lnTo>
                      <a:lnTo>
                        <a:pt x="1624" y="149"/>
                      </a:lnTo>
                      <a:lnTo>
                        <a:pt x="1619" y="148"/>
                      </a:lnTo>
                      <a:lnTo>
                        <a:pt x="1617" y="155"/>
                      </a:lnTo>
                      <a:lnTo>
                        <a:pt x="1630" y="155"/>
                      </a:lnTo>
                      <a:lnTo>
                        <a:pt x="1626" y="158"/>
                      </a:lnTo>
                      <a:lnTo>
                        <a:pt x="1624" y="168"/>
                      </a:lnTo>
                      <a:lnTo>
                        <a:pt x="1630" y="174"/>
                      </a:lnTo>
                      <a:lnTo>
                        <a:pt x="1617" y="178"/>
                      </a:lnTo>
                      <a:lnTo>
                        <a:pt x="1615" y="173"/>
                      </a:lnTo>
                      <a:lnTo>
                        <a:pt x="1608" y="171"/>
                      </a:lnTo>
                      <a:lnTo>
                        <a:pt x="1603" y="175"/>
                      </a:lnTo>
                      <a:lnTo>
                        <a:pt x="1602" y="182"/>
                      </a:lnTo>
                      <a:lnTo>
                        <a:pt x="1594" y="182"/>
                      </a:lnTo>
                      <a:lnTo>
                        <a:pt x="1581" y="174"/>
                      </a:lnTo>
                      <a:lnTo>
                        <a:pt x="1564" y="173"/>
                      </a:lnTo>
                      <a:lnTo>
                        <a:pt x="1550" y="179"/>
                      </a:lnTo>
                      <a:lnTo>
                        <a:pt x="1539" y="178"/>
                      </a:lnTo>
                      <a:lnTo>
                        <a:pt x="1526" y="170"/>
                      </a:lnTo>
                      <a:lnTo>
                        <a:pt x="1522" y="165"/>
                      </a:lnTo>
                      <a:lnTo>
                        <a:pt x="1514" y="174"/>
                      </a:lnTo>
                      <a:lnTo>
                        <a:pt x="1509" y="189"/>
                      </a:lnTo>
                      <a:lnTo>
                        <a:pt x="1502" y="195"/>
                      </a:lnTo>
                      <a:lnTo>
                        <a:pt x="1472" y="178"/>
                      </a:lnTo>
                      <a:lnTo>
                        <a:pt x="1469" y="172"/>
                      </a:lnTo>
                      <a:lnTo>
                        <a:pt x="1474" y="170"/>
                      </a:lnTo>
                      <a:lnTo>
                        <a:pt x="1469" y="165"/>
                      </a:lnTo>
                      <a:lnTo>
                        <a:pt x="1465" y="168"/>
                      </a:lnTo>
                      <a:lnTo>
                        <a:pt x="1459" y="163"/>
                      </a:lnTo>
                      <a:lnTo>
                        <a:pt x="1458" y="157"/>
                      </a:lnTo>
                      <a:lnTo>
                        <a:pt x="1468" y="161"/>
                      </a:lnTo>
                      <a:lnTo>
                        <a:pt x="1474" y="161"/>
                      </a:lnTo>
                      <a:lnTo>
                        <a:pt x="1475" y="153"/>
                      </a:lnTo>
                      <a:lnTo>
                        <a:pt x="1463" y="151"/>
                      </a:lnTo>
                      <a:lnTo>
                        <a:pt x="1459" y="149"/>
                      </a:lnTo>
                      <a:lnTo>
                        <a:pt x="1459" y="146"/>
                      </a:lnTo>
                      <a:lnTo>
                        <a:pt x="1469" y="148"/>
                      </a:lnTo>
                      <a:lnTo>
                        <a:pt x="1476" y="142"/>
                      </a:lnTo>
                      <a:lnTo>
                        <a:pt x="1468" y="140"/>
                      </a:lnTo>
                      <a:lnTo>
                        <a:pt x="1468" y="135"/>
                      </a:lnTo>
                      <a:lnTo>
                        <a:pt x="1453" y="122"/>
                      </a:lnTo>
                      <a:lnTo>
                        <a:pt x="1446" y="120"/>
                      </a:lnTo>
                      <a:lnTo>
                        <a:pt x="1437" y="125"/>
                      </a:lnTo>
                      <a:lnTo>
                        <a:pt x="1428" y="118"/>
                      </a:lnTo>
                      <a:lnTo>
                        <a:pt x="1419" y="122"/>
                      </a:lnTo>
                      <a:lnTo>
                        <a:pt x="1412" y="118"/>
                      </a:lnTo>
                      <a:lnTo>
                        <a:pt x="1413" y="115"/>
                      </a:lnTo>
                      <a:lnTo>
                        <a:pt x="1398" y="112"/>
                      </a:lnTo>
                      <a:lnTo>
                        <a:pt x="1395" y="114"/>
                      </a:lnTo>
                      <a:lnTo>
                        <a:pt x="1389" y="113"/>
                      </a:lnTo>
                      <a:lnTo>
                        <a:pt x="1387" y="115"/>
                      </a:lnTo>
                      <a:lnTo>
                        <a:pt x="1387" y="120"/>
                      </a:lnTo>
                      <a:lnTo>
                        <a:pt x="1390" y="123"/>
                      </a:lnTo>
                      <a:lnTo>
                        <a:pt x="1390" y="131"/>
                      </a:lnTo>
                      <a:lnTo>
                        <a:pt x="1384" y="132"/>
                      </a:lnTo>
                      <a:lnTo>
                        <a:pt x="1378" y="132"/>
                      </a:lnTo>
                      <a:lnTo>
                        <a:pt x="1373" y="137"/>
                      </a:lnTo>
                      <a:lnTo>
                        <a:pt x="1364" y="137"/>
                      </a:lnTo>
                      <a:lnTo>
                        <a:pt x="1352" y="133"/>
                      </a:lnTo>
                      <a:lnTo>
                        <a:pt x="1344" y="133"/>
                      </a:lnTo>
                      <a:lnTo>
                        <a:pt x="1339" y="135"/>
                      </a:lnTo>
                      <a:lnTo>
                        <a:pt x="1311" y="128"/>
                      </a:lnTo>
                      <a:lnTo>
                        <a:pt x="1311" y="122"/>
                      </a:lnTo>
                      <a:lnTo>
                        <a:pt x="1315" y="121"/>
                      </a:lnTo>
                      <a:lnTo>
                        <a:pt x="1324" y="120"/>
                      </a:lnTo>
                      <a:lnTo>
                        <a:pt x="1322" y="117"/>
                      </a:lnTo>
                      <a:lnTo>
                        <a:pt x="1308" y="116"/>
                      </a:lnTo>
                      <a:lnTo>
                        <a:pt x="1285" y="115"/>
                      </a:lnTo>
                      <a:lnTo>
                        <a:pt x="1274" y="113"/>
                      </a:lnTo>
                      <a:lnTo>
                        <a:pt x="1249" y="117"/>
                      </a:lnTo>
                      <a:lnTo>
                        <a:pt x="1248" y="123"/>
                      </a:lnTo>
                      <a:lnTo>
                        <a:pt x="1240" y="124"/>
                      </a:lnTo>
                      <a:lnTo>
                        <a:pt x="1237" y="120"/>
                      </a:lnTo>
                      <a:lnTo>
                        <a:pt x="1243" y="116"/>
                      </a:lnTo>
                      <a:lnTo>
                        <a:pt x="1245" y="112"/>
                      </a:lnTo>
                      <a:lnTo>
                        <a:pt x="1242" y="108"/>
                      </a:lnTo>
                      <a:lnTo>
                        <a:pt x="1234" y="106"/>
                      </a:lnTo>
                      <a:lnTo>
                        <a:pt x="1234" y="113"/>
                      </a:lnTo>
                      <a:lnTo>
                        <a:pt x="1225" y="114"/>
                      </a:lnTo>
                      <a:lnTo>
                        <a:pt x="1212" y="111"/>
                      </a:lnTo>
                      <a:lnTo>
                        <a:pt x="1213" y="104"/>
                      </a:lnTo>
                      <a:lnTo>
                        <a:pt x="1203" y="106"/>
                      </a:lnTo>
                      <a:lnTo>
                        <a:pt x="1194" y="104"/>
                      </a:lnTo>
                      <a:lnTo>
                        <a:pt x="1187" y="109"/>
                      </a:lnTo>
                      <a:lnTo>
                        <a:pt x="1188" y="114"/>
                      </a:lnTo>
                      <a:lnTo>
                        <a:pt x="1195" y="114"/>
                      </a:lnTo>
                      <a:lnTo>
                        <a:pt x="1204" y="112"/>
                      </a:lnTo>
                      <a:lnTo>
                        <a:pt x="1193" y="122"/>
                      </a:lnTo>
                      <a:lnTo>
                        <a:pt x="1183" y="122"/>
                      </a:lnTo>
                      <a:lnTo>
                        <a:pt x="1179" y="124"/>
                      </a:lnTo>
                      <a:lnTo>
                        <a:pt x="1171" y="124"/>
                      </a:lnTo>
                      <a:lnTo>
                        <a:pt x="1164" y="128"/>
                      </a:lnTo>
                      <a:lnTo>
                        <a:pt x="1163" y="131"/>
                      </a:lnTo>
                      <a:lnTo>
                        <a:pt x="1146" y="131"/>
                      </a:lnTo>
                      <a:lnTo>
                        <a:pt x="1144" y="137"/>
                      </a:lnTo>
                      <a:lnTo>
                        <a:pt x="1131" y="142"/>
                      </a:lnTo>
                      <a:lnTo>
                        <a:pt x="1122" y="142"/>
                      </a:lnTo>
                      <a:lnTo>
                        <a:pt x="1133" y="135"/>
                      </a:lnTo>
                      <a:lnTo>
                        <a:pt x="1133" y="128"/>
                      </a:lnTo>
                      <a:lnTo>
                        <a:pt x="1140" y="124"/>
                      </a:lnTo>
                      <a:lnTo>
                        <a:pt x="1146" y="124"/>
                      </a:lnTo>
                      <a:lnTo>
                        <a:pt x="1146" y="117"/>
                      </a:lnTo>
                      <a:lnTo>
                        <a:pt x="1153" y="115"/>
                      </a:lnTo>
                      <a:lnTo>
                        <a:pt x="1163" y="115"/>
                      </a:lnTo>
                      <a:lnTo>
                        <a:pt x="1171" y="106"/>
                      </a:lnTo>
                      <a:lnTo>
                        <a:pt x="1185" y="100"/>
                      </a:lnTo>
                      <a:lnTo>
                        <a:pt x="1191" y="99"/>
                      </a:lnTo>
                      <a:lnTo>
                        <a:pt x="1193" y="95"/>
                      </a:lnTo>
                      <a:lnTo>
                        <a:pt x="1211" y="83"/>
                      </a:lnTo>
                      <a:lnTo>
                        <a:pt x="1223" y="83"/>
                      </a:lnTo>
                      <a:lnTo>
                        <a:pt x="1224" y="78"/>
                      </a:lnTo>
                      <a:lnTo>
                        <a:pt x="1237" y="69"/>
                      </a:lnTo>
                      <a:lnTo>
                        <a:pt x="1245" y="62"/>
                      </a:lnTo>
                      <a:lnTo>
                        <a:pt x="1229" y="56"/>
                      </a:lnTo>
                      <a:lnTo>
                        <a:pt x="1227" y="52"/>
                      </a:lnTo>
                      <a:lnTo>
                        <a:pt x="1227" y="50"/>
                      </a:lnTo>
                      <a:lnTo>
                        <a:pt x="1230" y="50"/>
                      </a:lnTo>
                      <a:lnTo>
                        <a:pt x="1236" y="55"/>
                      </a:lnTo>
                      <a:lnTo>
                        <a:pt x="1248" y="57"/>
                      </a:lnTo>
                      <a:lnTo>
                        <a:pt x="1248" y="49"/>
                      </a:lnTo>
                      <a:lnTo>
                        <a:pt x="1243" y="48"/>
                      </a:lnTo>
                      <a:lnTo>
                        <a:pt x="1245" y="40"/>
                      </a:lnTo>
                      <a:lnTo>
                        <a:pt x="1239" y="39"/>
                      </a:lnTo>
                      <a:lnTo>
                        <a:pt x="1230" y="44"/>
                      </a:lnTo>
                      <a:lnTo>
                        <a:pt x="1227" y="43"/>
                      </a:lnTo>
                      <a:lnTo>
                        <a:pt x="1230" y="39"/>
                      </a:lnTo>
                      <a:lnTo>
                        <a:pt x="1215" y="31"/>
                      </a:lnTo>
                      <a:lnTo>
                        <a:pt x="1209" y="30"/>
                      </a:lnTo>
                      <a:lnTo>
                        <a:pt x="1204" y="27"/>
                      </a:lnTo>
                      <a:lnTo>
                        <a:pt x="1163" y="30"/>
                      </a:lnTo>
                      <a:lnTo>
                        <a:pt x="1159" y="33"/>
                      </a:lnTo>
                      <a:lnTo>
                        <a:pt x="1146" y="34"/>
                      </a:lnTo>
                      <a:lnTo>
                        <a:pt x="1138" y="32"/>
                      </a:lnTo>
                      <a:lnTo>
                        <a:pt x="1149" y="27"/>
                      </a:lnTo>
                      <a:lnTo>
                        <a:pt x="1151" y="21"/>
                      </a:lnTo>
                      <a:lnTo>
                        <a:pt x="1141" y="19"/>
                      </a:lnTo>
                      <a:lnTo>
                        <a:pt x="1133" y="23"/>
                      </a:lnTo>
                      <a:lnTo>
                        <a:pt x="1127" y="22"/>
                      </a:lnTo>
                      <a:lnTo>
                        <a:pt x="1127" y="18"/>
                      </a:lnTo>
                      <a:lnTo>
                        <a:pt x="1113" y="17"/>
                      </a:lnTo>
                      <a:lnTo>
                        <a:pt x="1113" y="15"/>
                      </a:lnTo>
                      <a:lnTo>
                        <a:pt x="1129" y="14"/>
                      </a:lnTo>
                      <a:lnTo>
                        <a:pt x="1137" y="8"/>
                      </a:lnTo>
                      <a:lnTo>
                        <a:pt x="1132" y="3"/>
                      </a:lnTo>
                      <a:lnTo>
                        <a:pt x="1123" y="5"/>
                      </a:lnTo>
                      <a:lnTo>
                        <a:pt x="1107" y="0"/>
                      </a:lnTo>
                      <a:lnTo>
                        <a:pt x="1087" y="5"/>
                      </a:lnTo>
                      <a:lnTo>
                        <a:pt x="1083" y="8"/>
                      </a:lnTo>
                      <a:lnTo>
                        <a:pt x="1070" y="14"/>
                      </a:lnTo>
                      <a:lnTo>
                        <a:pt x="1069" y="18"/>
                      </a:lnTo>
                      <a:lnTo>
                        <a:pt x="1061" y="23"/>
                      </a:lnTo>
                      <a:lnTo>
                        <a:pt x="1063" y="26"/>
                      </a:lnTo>
                      <a:lnTo>
                        <a:pt x="1069" y="29"/>
                      </a:lnTo>
                      <a:lnTo>
                        <a:pt x="1065" y="30"/>
                      </a:lnTo>
                      <a:lnTo>
                        <a:pt x="1069" y="33"/>
                      </a:lnTo>
                      <a:lnTo>
                        <a:pt x="1077" y="34"/>
                      </a:lnTo>
                      <a:lnTo>
                        <a:pt x="1084" y="36"/>
                      </a:lnTo>
                      <a:lnTo>
                        <a:pt x="1101" y="34"/>
                      </a:lnTo>
                      <a:lnTo>
                        <a:pt x="1103" y="36"/>
                      </a:lnTo>
                      <a:lnTo>
                        <a:pt x="1089" y="39"/>
                      </a:lnTo>
                      <a:lnTo>
                        <a:pt x="1075" y="36"/>
                      </a:lnTo>
                      <a:lnTo>
                        <a:pt x="1068" y="36"/>
                      </a:lnTo>
                      <a:lnTo>
                        <a:pt x="1059" y="34"/>
                      </a:lnTo>
                      <a:lnTo>
                        <a:pt x="1045" y="35"/>
                      </a:lnTo>
                      <a:lnTo>
                        <a:pt x="1035" y="33"/>
                      </a:lnTo>
                      <a:lnTo>
                        <a:pt x="1032" y="34"/>
                      </a:lnTo>
                      <a:lnTo>
                        <a:pt x="1036" y="36"/>
                      </a:lnTo>
                      <a:lnTo>
                        <a:pt x="1051" y="42"/>
                      </a:lnTo>
                      <a:lnTo>
                        <a:pt x="1053" y="46"/>
                      </a:lnTo>
                      <a:lnTo>
                        <a:pt x="1051" y="52"/>
                      </a:lnTo>
                      <a:lnTo>
                        <a:pt x="1041" y="55"/>
                      </a:lnTo>
                      <a:lnTo>
                        <a:pt x="1037" y="49"/>
                      </a:lnTo>
                      <a:lnTo>
                        <a:pt x="1043" y="46"/>
                      </a:lnTo>
                      <a:lnTo>
                        <a:pt x="1029" y="40"/>
                      </a:lnTo>
                      <a:lnTo>
                        <a:pt x="1021" y="43"/>
                      </a:lnTo>
                      <a:lnTo>
                        <a:pt x="1016" y="47"/>
                      </a:lnTo>
                      <a:lnTo>
                        <a:pt x="1000" y="52"/>
                      </a:lnTo>
                      <a:lnTo>
                        <a:pt x="1000" y="49"/>
                      </a:lnTo>
                      <a:lnTo>
                        <a:pt x="993" y="49"/>
                      </a:lnTo>
                      <a:lnTo>
                        <a:pt x="987" y="52"/>
                      </a:lnTo>
                      <a:lnTo>
                        <a:pt x="982" y="51"/>
                      </a:lnTo>
                      <a:lnTo>
                        <a:pt x="992" y="46"/>
                      </a:lnTo>
                      <a:lnTo>
                        <a:pt x="977" y="43"/>
                      </a:lnTo>
                      <a:lnTo>
                        <a:pt x="968" y="44"/>
                      </a:lnTo>
                      <a:lnTo>
                        <a:pt x="951" y="44"/>
                      </a:lnTo>
                      <a:lnTo>
                        <a:pt x="944" y="47"/>
                      </a:lnTo>
                      <a:lnTo>
                        <a:pt x="947" y="49"/>
                      </a:lnTo>
                      <a:lnTo>
                        <a:pt x="953" y="50"/>
                      </a:lnTo>
                      <a:lnTo>
                        <a:pt x="961" y="50"/>
                      </a:lnTo>
                      <a:lnTo>
                        <a:pt x="959" y="52"/>
                      </a:lnTo>
                      <a:lnTo>
                        <a:pt x="946" y="54"/>
                      </a:lnTo>
                      <a:lnTo>
                        <a:pt x="925" y="55"/>
                      </a:lnTo>
                      <a:lnTo>
                        <a:pt x="920" y="57"/>
                      </a:lnTo>
                      <a:lnTo>
                        <a:pt x="912" y="57"/>
                      </a:lnTo>
                      <a:lnTo>
                        <a:pt x="900" y="59"/>
                      </a:lnTo>
                      <a:lnTo>
                        <a:pt x="887" y="60"/>
                      </a:lnTo>
                      <a:lnTo>
                        <a:pt x="875" y="67"/>
                      </a:lnTo>
                      <a:lnTo>
                        <a:pt x="867" y="67"/>
                      </a:lnTo>
                      <a:lnTo>
                        <a:pt x="859" y="67"/>
                      </a:lnTo>
                      <a:lnTo>
                        <a:pt x="857" y="69"/>
                      </a:lnTo>
                      <a:lnTo>
                        <a:pt x="861" y="71"/>
                      </a:lnTo>
                      <a:lnTo>
                        <a:pt x="868" y="71"/>
                      </a:lnTo>
                      <a:lnTo>
                        <a:pt x="867" y="74"/>
                      </a:lnTo>
                      <a:lnTo>
                        <a:pt x="860" y="78"/>
                      </a:lnTo>
                      <a:lnTo>
                        <a:pt x="856" y="83"/>
                      </a:lnTo>
                      <a:lnTo>
                        <a:pt x="847" y="79"/>
                      </a:lnTo>
                      <a:lnTo>
                        <a:pt x="841" y="83"/>
                      </a:lnTo>
                      <a:lnTo>
                        <a:pt x="844" y="88"/>
                      </a:lnTo>
                      <a:lnTo>
                        <a:pt x="851" y="87"/>
                      </a:lnTo>
                      <a:lnTo>
                        <a:pt x="858" y="89"/>
                      </a:lnTo>
                      <a:lnTo>
                        <a:pt x="857" y="92"/>
                      </a:lnTo>
                      <a:lnTo>
                        <a:pt x="847" y="91"/>
                      </a:lnTo>
                      <a:lnTo>
                        <a:pt x="844" y="96"/>
                      </a:lnTo>
                      <a:lnTo>
                        <a:pt x="851" y="96"/>
                      </a:lnTo>
                      <a:lnTo>
                        <a:pt x="857" y="100"/>
                      </a:lnTo>
                      <a:lnTo>
                        <a:pt x="857" y="104"/>
                      </a:lnTo>
                      <a:lnTo>
                        <a:pt x="861" y="108"/>
                      </a:lnTo>
                      <a:lnTo>
                        <a:pt x="860" y="114"/>
                      </a:lnTo>
                      <a:lnTo>
                        <a:pt x="855" y="109"/>
                      </a:lnTo>
                      <a:lnTo>
                        <a:pt x="841" y="109"/>
                      </a:lnTo>
                      <a:lnTo>
                        <a:pt x="835" y="114"/>
                      </a:lnTo>
                      <a:lnTo>
                        <a:pt x="825" y="114"/>
                      </a:lnTo>
                      <a:lnTo>
                        <a:pt x="818" y="112"/>
                      </a:lnTo>
                      <a:lnTo>
                        <a:pt x="803" y="115"/>
                      </a:lnTo>
                      <a:lnTo>
                        <a:pt x="779" y="117"/>
                      </a:lnTo>
                      <a:lnTo>
                        <a:pt x="772" y="117"/>
                      </a:lnTo>
                      <a:lnTo>
                        <a:pt x="764" y="126"/>
                      </a:lnTo>
                      <a:lnTo>
                        <a:pt x="769" y="131"/>
                      </a:lnTo>
                      <a:lnTo>
                        <a:pt x="768" y="142"/>
                      </a:lnTo>
                      <a:lnTo>
                        <a:pt x="774" y="146"/>
                      </a:lnTo>
                      <a:lnTo>
                        <a:pt x="772" y="151"/>
                      </a:lnTo>
                      <a:lnTo>
                        <a:pt x="793" y="157"/>
                      </a:lnTo>
                      <a:lnTo>
                        <a:pt x="793" y="164"/>
                      </a:lnTo>
                      <a:lnTo>
                        <a:pt x="808" y="168"/>
                      </a:lnTo>
                      <a:lnTo>
                        <a:pt x="811" y="175"/>
                      </a:lnTo>
                      <a:lnTo>
                        <a:pt x="805" y="184"/>
                      </a:lnTo>
                      <a:lnTo>
                        <a:pt x="805" y="190"/>
                      </a:lnTo>
                      <a:lnTo>
                        <a:pt x="816" y="202"/>
                      </a:lnTo>
                      <a:lnTo>
                        <a:pt x="814" y="207"/>
                      </a:lnTo>
                      <a:lnTo>
                        <a:pt x="805" y="211"/>
                      </a:lnTo>
                      <a:lnTo>
                        <a:pt x="824" y="223"/>
                      </a:lnTo>
                      <a:lnTo>
                        <a:pt x="826" y="226"/>
                      </a:lnTo>
                      <a:lnTo>
                        <a:pt x="821" y="227"/>
                      </a:lnTo>
                      <a:lnTo>
                        <a:pt x="816" y="226"/>
                      </a:lnTo>
                      <a:lnTo>
                        <a:pt x="810" y="220"/>
                      </a:lnTo>
                      <a:lnTo>
                        <a:pt x="795" y="211"/>
                      </a:lnTo>
                      <a:lnTo>
                        <a:pt x="805" y="203"/>
                      </a:lnTo>
                      <a:lnTo>
                        <a:pt x="805" y="194"/>
                      </a:lnTo>
                      <a:lnTo>
                        <a:pt x="793" y="196"/>
                      </a:lnTo>
                      <a:lnTo>
                        <a:pt x="792" y="188"/>
                      </a:lnTo>
                      <a:lnTo>
                        <a:pt x="786" y="186"/>
                      </a:lnTo>
                      <a:lnTo>
                        <a:pt x="793" y="181"/>
                      </a:lnTo>
                      <a:lnTo>
                        <a:pt x="799" y="181"/>
                      </a:lnTo>
                      <a:lnTo>
                        <a:pt x="804" y="174"/>
                      </a:lnTo>
                      <a:lnTo>
                        <a:pt x="802" y="172"/>
                      </a:lnTo>
                      <a:lnTo>
                        <a:pt x="785" y="173"/>
                      </a:lnTo>
                      <a:lnTo>
                        <a:pt x="767" y="163"/>
                      </a:lnTo>
                      <a:lnTo>
                        <a:pt x="745" y="154"/>
                      </a:lnTo>
                      <a:lnTo>
                        <a:pt x="732" y="154"/>
                      </a:lnTo>
                      <a:lnTo>
                        <a:pt x="720" y="158"/>
                      </a:lnTo>
                      <a:lnTo>
                        <a:pt x="720" y="162"/>
                      </a:lnTo>
                      <a:lnTo>
                        <a:pt x="724" y="162"/>
                      </a:lnTo>
                      <a:lnTo>
                        <a:pt x="731" y="161"/>
                      </a:lnTo>
                      <a:lnTo>
                        <a:pt x="731" y="169"/>
                      </a:lnTo>
                      <a:lnTo>
                        <a:pt x="723" y="169"/>
                      </a:lnTo>
                      <a:lnTo>
                        <a:pt x="714" y="163"/>
                      </a:lnTo>
                      <a:lnTo>
                        <a:pt x="706" y="164"/>
                      </a:lnTo>
                      <a:lnTo>
                        <a:pt x="702" y="170"/>
                      </a:lnTo>
                      <a:lnTo>
                        <a:pt x="708" y="177"/>
                      </a:lnTo>
                      <a:lnTo>
                        <a:pt x="724" y="182"/>
                      </a:lnTo>
                      <a:lnTo>
                        <a:pt x="732" y="181"/>
                      </a:lnTo>
                      <a:lnTo>
                        <a:pt x="732" y="186"/>
                      </a:lnTo>
                      <a:lnTo>
                        <a:pt x="738" y="189"/>
                      </a:lnTo>
                      <a:lnTo>
                        <a:pt x="745" y="190"/>
                      </a:lnTo>
                      <a:lnTo>
                        <a:pt x="745" y="195"/>
                      </a:lnTo>
                      <a:lnTo>
                        <a:pt x="735" y="194"/>
                      </a:lnTo>
                      <a:lnTo>
                        <a:pt x="725" y="188"/>
                      </a:lnTo>
                      <a:lnTo>
                        <a:pt x="714" y="188"/>
                      </a:lnTo>
                      <a:lnTo>
                        <a:pt x="693" y="182"/>
                      </a:lnTo>
                      <a:lnTo>
                        <a:pt x="697" y="174"/>
                      </a:lnTo>
                      <a:lnTo>
                        <a:pt x="691" y="171"/>
                      </a:lnTo>
                      <a:lnTo>
                        <a:pt x="691" y="165"/>
                      </a:lnTo>
                      <a:lnTo>
                        <a:pt x="698" y="158"/>
                      </a:lnTo>
                      <a:lnTo>
                        <a:pt x="697" y="146"/>
                      </a:lnTo>
                      <a:lnTo>
                        <a:pt x="688" y="139"/>
                      </a:lnTo>
                      <a:lnTo>
                        <a:pt x="682" y="138"/>
                      </a:lnTo>
                      <a:lnTo>
                        <a:pt x="679" y="139"/>
                      </a:lnTo>
                      <a:lnTo>
                        <a:pt x="686" y="144"/>
                      </a:lnTo>
                      <a:lnTo>
                        <a:pt x="688" y="149"/>
                      </a:lnTo>
                      <a:lnTo>
                        <a:pt x="690" y="153"/>
                      </a:lnTo>
                      <a:lnTo>
                        <a:pt x="689" y="161"/>
                      </a:lnTo>
                      <a:lnTo>
                        <a:pt x="666" y="170"/>
                      </a:lnTo>
                      <a:lnTo>
                        <a:pt x="660" y="181"/>
                      </a:lnTo>
                      <a:lnTo>
                        <a:pt x="673" y="191"/>
                      </a:lnTo>
                      <a:lnTo>
                        <a:pt x="678" y="203"/>
                      </a:lnTo>
                      <a:lnTo>
                        <a:pt x="672" y="208"/>
                      </a:lnTo>
                      <a:lnTo>
                        <a:pt x="664" y="214"/>
                      </a:lnTo>
                      <a:lnTo>
                        <a:pt x="663" y="221"/>
                      </a:lnTo>
                      <a:lnTo>
                        <a:pt x="667" y="230"/>
                      </a:lnTo>
                      <a:lnTo>
                        <a:pt x="670" y="237"/>
                      </a:lnTo>
                      <a:lnTo>
                        <a:pt x="684" y="239"/>
                      </a:lnTo>
                      <a:lnTo>
                        <a:pt x="693" y="236"/>
                      </a:lnTo>
                      <a:lnTo>
                        <a:pt x="712" y="238"/>
                      </a:lnTo>
                      <a:lnTo>
                        <a:pt x="716" y="244"/>
                      </a:lnTo>
                      <a:lnTo>
                        <a:pt x="724" y="247"/>
                      </a:lnTo>
                      <a:lnTo>
                        <a:pt x="733" y="259"/>
                      </a:lnTo>
                      <a:lnTo>
                        <a:pt x="723" y="263"/>
                      </a:lnTo>
                      <a:lnTo>
                        <a:pt x="724" y="269"/>
                      </a:lnTo>
                      <a:lnTo>
                        <a:pt x="731" y="274"/>
                      </a:lnTo>
                      <a:lnTo>
                        <a:pt x="737" y="272"/>
                      </a:lnTo>
                      <a:lnTo>
                        <a:pt x="744" y="275"/>
                      </a:lnTo>
                      <a:lnTo>
                        <a:pt x="735" y="277"/>
                      </a:lnTo>
                      <a:lnTo>
                        <a:pt x="722" y="275"/>
                      </a:lnTo>
                      <a:lnTo>
                        <a:pt x="715" y="271"/>
                      </a:lnTo>
                      <a:lnTo>
                        <a:pt x="720" y="256"/>
                      </a:lnTo>
                      <a:lnTo>
                        <a:pt x="712" y="248"/>
                      </a:lnTo>
                      <a:lnTo>
                        <a:pt x="708" y="243"/>
                      </a:lnTo>
                      <a:lnTo>
                        <a:pt x="698" y="242"/>
                      </a:lnTo>
                      <a:lnTo>
                        <a:pt x="673" y="251"/>
                      </a:lnTo>
                      <a:lnTo>
                        <a:pt x="676" y="256"/>
                      </a:lnTo>
                      <a:lnTo>
                        <a:pt x="684" y="268"/>
                      </a:lnTo>
                      <a:lnTo>
                        <a:pt x="682" y="275"/>
                      </a:lnTo>
                      <a:lnTo>
                        <a:pt x="673" y="279"/>
                      </a:lnTo>
                      <a:lnTo>
                        <a:pt x="664" y="292"/>
                      </a:lnTo>
                      <a:lnTo>
                        <a:pt x="651" y="299"/>
                      </a:lnTo>
                      <a:lnTo>
                        <a:pt x="644" y="309"/>
                      </a:lnTo>
                      <a:lnTo>
                        <a:pt x="640" y="305"/>
                      </a:lnTo>
                      <a:lnTo>
                        <a:pt x="612" y="305"/>
                      </a:lnTo>
                      <a:lnTo>
                        <a:pt x="602" y="296"/>
                      </a:lnTo>
                      <a:lnTo>
                        <a:pt x="592" y="295"/>
                      </a:lnTo>
                      <a:lnTo>
                        <a:pt x="590" y="293"/>
                      </a:lnTo>
                      <a:lnTo>
                        <a:pt x="593" y="291"/>
                      </a:lnTo>
                      <a:lnTo>
                        <a:pt x="603" y="291"/>
                      </a:lnTo>
                      <a:lnTo>
                        <a:pt x="611" y="289"/>
                      </a:lnTo>
                      <a:lnTo>
                        <a:pt x="617" y="291"/>
                      </a:lnTo>
                      <a:lnTo>
                        <a:pt x="625" y="298"/>
                      </a:lnTo>
                      <a:lnTo>
                        <a:pt x="636" y="293"/>
                      </a:lnTo>
                      <a:lnTo>
                        <a:pt x="636" y="289"/>
                      </a:lnTo>
                      <a:lnTo>
                        <a:pt x="642" y="285"/>
                      </a:lnTo>
                      <a:lnTo>
                        <a:pt x="642" y="282"/>
                      </a:lnTo>
                      <a:lnTo>
                        <a:pt x="654" y="274"/>
                      </a:lnTo>
                      <a:lnTo>
                        <a:pt x="660" y="263"/>
                      </a:lnTo>
                      <a:lnTo>
                        <a:pt x="657" y="259"/>
                      </a:lnTo>
                      <a:lnTo>
                        <a:pt x="668" y="251"/>
                      </a:lnTo>
                      <a:lnTo>
                        <a:pt x="658" y="250"/>
                      </a:lnTo>
                      <a:lnTo>
                        <a:pt x="649" y="242"/>
                      </a:lnTo>
                      <a:lnTo>
                        <a:pt x="654" y="233"/>
                      </a:lnTo>
                      <a:lnTo>
                        <a:pt x="649" y="230"/>
                      </a:lnTo>
                      <a:lnTo>
                        <a:pt x="649" y="212"/>
                      </a:lnTo>
                      <a:lnTo>
                        <a:pt x="658" y="205"/>
                      </a:lnTo>
                      <a:lnTo>
                        <a:pt x="651" y="203"/>
                      </a:lnTo>
                      <a:lnTo>
                        <a:pt x="650" y="186"/>
                      </a:lnTo>
                      <a:lnTo>
                        <a:pt x="638" y="184"/>
                      </a:lnTo>
                      <a:lnTo>
                        <a:pt x="639" y="177"/>
                      </a:lnTo>
                      <a:lnTo>
                        <a:pt x="655" y="164"/>
                      </a:lnTo>
                      <a:lnTo>
                        <a:pt x="656" y="157"/>
                      </a:lnTo>
                      <a:lnTo>
                        <a:pt x="652" y="156"/>
                      </a:lnTo>
                      <a:lnTo>
                        <a:pt x="655" y="146"/>
                      </a:lnTo>
                      <a:lnTo>
                        <a:pt x="641" y="138"/>
                      </a:lnTo>
                      <a:lnTo>
                        <a:pt x="625" y="139"/>
                      </a:lnTo>
                      <a:lnTo>
                        <a:pt x="616" y="135"/>
                      </a:lnTo>
                      <a:lnTo>
                        <a:pt x="604" y="139"/>
                      </a:lnTo>
                      <a:lnTo>
                        <a:pt x="598" y="163"/>
                      </a:lnTo>
                      <a:lnTo>
                        <a:pt x="586" y="178"/>
                      </a:lnTo>
                      <a:lnTo>
                        <a:pt x="572" y="189"/>
                      </a:lnTo>
                      <a:lnTo>
                        <a:pt x="569" y="198"/>
                      </a:lnTo>
                      <a:lnTo>
                        <a:pt x="571" y="201"/>
                      </a:lnTo>
                      <a:lnTo>
                        <a:pt x="571" y="218"/>
                      </a:lnTo>
                      <a:lnTo>
                        <a:pt x="568" y="219"/>
                      </a:lnTo>
                      <a:lnTo>
                        <a:pt x="571" y="229"/>
                      </a:lnTo>
                      <a:lnTo>
                        <a:pt x="576" y="226"/>
                      </a:lnTo>
                      <a:lnTo>
                        <a:pt x="585" y="232"/>
                      </a:lnTo>
                      <a:lnTo>
                        <a:pt x="583" y="237"/>
                      </a:lnTo>
                      <a:lnTo>
                        <a:pt x="593" y="243"/>
                      </a:lnTo>
                      <a:lnTo>
                        <a:pt x="601" y="244"/>
                      </a:lnTo>
                      <a:lnTo>
                        <a:pt x="601" y="253"/>
                      </a:lnTo>
                      <a:lnTo>
                        <a:pt x="587" y="260"/>
                      </a:lnTo>
                      <a:lnTo>
                        <a:pt x="583" y="259"/>
                      </a:lnTo>
                      <a:lnTo>
                        <a:pt x="582" y="253"/>
                      </a:lnTo>
                      <a:lnTo>
                        <a:pt x="572" y="247"/>
                      </a:lnTo>
                      <a:lnTo>
                        <a:pt x="565" y="247"/>
                      </a:lnTo>
                      <a:lnTo>
                        <a:pt x="558" y="242"/>
                      </a:lnTo>
                      <a:lnTo>
                        <a:pt x="548" y="239"/>
                      </a:lnTo>
                      <a:lnTo>
                        <a:pt x="541" y="236"/>
                      </a:lnTo>
                      <a:lnTo>
                        <a:pt x="523" y="227"/>
                      </a:lnTo>
                      <a:lnTo>
                        <a:pt x="485" y="223"/>
                      </a:lnTo>
                      <a:lnTo>
                        <a:pt x="474" y="230"/>
                      </a:lnTo>
                      <a:lnTo>
                        <a:pt x="480" y="236"/>
                      </a:lnTo>
                      <a:lnTo>
                        <a:pt x="480" y="247"/>
                      </a:lnTo>
                      <a:lnTo>
                        <a:pt x="467" y="249"/>
                      </a:lnTo>
                      <a:lnTo>
                        <a:pt x="468" y="253"/>
                      </a:lnTo>
                      <a:lnTo>
                        <a:pt x="462" y="256"/>
                      </a:lnTo>
                      <a:lnTo>
                        <a:pt x="456" y="253"/>
                      </a:lnTo>
                      <a:lnTo>
                        <a:pt x="457" y="245"/>
                      </a:lnTo>
                      <a:lnTo>
                        <a:pt x="449" y="242"/>
                      </a:lnTo>
                      <a:lnTo>
                        <a:pt x="440" y="248"/>
                      </a:lnTo>
                      <a:lnTo>
                        <a:pt x="432" y="248"/>
                      </a:lnTo>
                      <a:lnTo>
                        <a:pt x="424" y="253"/>
                      </a:lnTo>
                      <a:lnTo>
                        <a:pt x="412" y="253"/>
                      </a:lnTo>
                      <a:lnTo>
                        <a:pt x="411" y="251"/>
                      </a:lnTo>
                      <a:lnTo>
                        <a:pt x="403" y="251"/>
                      </a:lnTo>
                      <a:lnTo>
                        <a:pt x="396" y="256"/>
                      </a:lnTo>
                      <a:lnTo>
                        <a:pt x="398" y="260"/>
                      </a:lnTo>
                      <a:lnTo>
                        <a:pt x="388" y="260"/>
                      </a:lnTo>
                      <a:lnTo>
                        <a:pt x="386" y="259"/>
                      </a:lnTo>
                      <a:lnTo>
                        <a:pt x="378" y="261"/>
                      </a:lnTo>
                      <a:lnTo>
                        <a:pt x="374" y="259"/>
                      </a:lnTo>
                      <a:lnTo>
                        <a:pt x="382" y="253"/>
                      </a:lnTo>
                      <a:lnTo>
                        <a:pt x="378" y="248"/>
                      </a:lnTo>
                      <a:lnTo>
                        <a:pt x="384" y="243"/>
                      </a:lnTo>
                      <a:lnTo>
                        <a:pt x="374" y="244"/>
                      </a:lnTo>
                      <a:lnTo>
                        <a:pt x="366" y="249"/>
                      </a:lnTo>
                      <a:lnTo>
                        <a:pt x="359" y="250"/>
                      </a:lnTo>
                      <a:lnTo>
                        <a:pt x="360" y="254"/>
                      </a:lnTo>
                      <a:lnTo>
                        <a:pt x="354" y="256"/>
                      </a:lnTo>
                      <a:lnTo>
                        <a:pt x="353" y="253"/>
                      </a:lnTo>
                      <a:lnTo>
                        <a:pt x="347" y="253"/>
                      </a:lnTo>
                      <a:lnTo>
                        <a:pt x="334" y="256"/>
                      </a:lnTo>
                      <a:lnTo>
                        <a:pt x="326" y="262"/>
                      </a:lnTo>
                      <a:lnTo>
                        <a:pt x="317" y="268"/>
                      </a:lnTo>
                      <a:lnTo>
                        <a:pt x="305" y="268"/>
                      </a:lnTo>
                      <a:lnTo>
                        <a:pt x="305" y="274"/>
                      </a:lnTo>
                      <a:lnTo>
                        <a:pt x="300" y="274"/>
                      </a:lnTo>
                      <a:lnTo>
                        <a:pt x="295" y="270"/>
                      </a:lnTo>
                      <a:lnTo>
                        <a:pt x="290" y="271"/>
                      </a:lnTo>
                      <a:lnTo>
                        <a:pt x="291" y="278"/>
                      </a:lnTo>
                      <a:lnTo>
                        <a:pt x="290" y="286"/>
                      </a:lnTo>
                      <a:lnTo>
                        <a:pt x="277" y="291"/>
                      </a:lnTo>
                      <a:lnTo>
                        <a:pt x="260" y="286"/>
                      </a:lnTo>
                      <a:lnTo>
                        <a:pt x="258" y="282"/>
                      </a:lnTo>
                      <a:lnTo>
                        <a:pt x="250" y="277"/>
                      </a:lnTo>
                      <a:lnTo>
                        <a:pt x="256" y="274"/>
                      </a:lnTo>
                      <a:lnTo>
                        <a:pt x="257" y="270"/>
                      </a:lnTo>
                      <a:lnTo>
                        <a:pt x="277" y="267"/>
                      </a:lnTo>
                      <a:lnTo>
                        <a:pt x="267" y="256"/>
                      </a:lnTo>
                      <a:lnTo>
                        <a:pt x="250" y="251"/>
                      </a:lnTo>
                      <a:lnTo>
                        <a:pt x="232" y="249"/>
                      </a:lnTo>
                      <a:lnTo>
                        <a:pt x="225" y="250"/>
                      </a:lnTo>
                      <a:lnTo>
                        <a:pt x="225" y="253"/>
                      </a:lnTo>
                      <a:lnTo>
                        <a:pt x="234" y="259"/>
                      </a:lnTo>
                      <a:lnTo>
                        <a:pt x="239" y="262"/>
                      </a:lnTo>
                      <a:lnTo>
                        <a:pt x="239" y="274"/>
                      </a:lnTo>
                      <a:lnTo>
                        <a:pt x="234" y="277"/>
                      </a:lnTo>
                      <a:lnTo>
                        <a:pt x="234" y="282"/>
                      </a:lnTo>
                      <a:lnTo>
                        <a:pt x="245" y="287"/>
                      </a:lnTo>
                      <a:lnTo>
                        <a:pt x="236" y="310"/>
                      </a:lnTo>
                      <a:lnTo>
                        <a:pt x="219" y="299"/>
                      </a:lnTo>
                      <a:lnTo>
                        <a:pt x="205" y="298"/>
                      </a:lnTo>
                      <a:lnTo>
                        <a:pt x="205" y="308"/>
                      </a:lnTo>
                      <a:lnTo>
                        <a:pt x="192" y="316"/>
                      </a:lnTo>
                      <a:lnTo>
                        <a:pt x="174" y="331"/>
                      </a:lnTo>
                      <a:lnTo>
                        <a:pt x="184" y="353"/>
                      </a:lnTo>
                      <a:lnTo>
                        <a:pt x="181" y="361"/>
                      </a:lnTo>
                      <a:lnTo>
                        <a:pt x="165" y="362"/>
                      </a:lnTo>
                      <a:lnTo>
                        <a:pt x="144" y="353"/>
                      </a:lnTo>
                      <a:lnTo>
                        <a:pt x="139" y="345"/>
                      </a:lnTo>
                      <a:lnTo>
                        <a:pt x="133" y="344"/>
                      </a:lnTo>
                      <a:lnTo>
                        <a:pt x="128" y="357"/>
                      </a:lnTo>
                      <a:lnTo>
                        <a:pt x="138" y="371"/>
                      </a:lnTo>
                      <a:lnTo>
                        <a:pt x="144" y="373"/>
                      </a:lnTo>
                      <a:lnTo>
                        <a:pt x="151" y="378"/>
                      </a:lnTo>
                      <a:lnTo>
                        <a:pt x="147" y="384"/>
                      </a:lnTo>
                      <a:lnTo>
                        <a:pt x="129" y="387"/>
                      </a:lnTo>
                      <a:lnTo>
                        <a:pt x="115" y="372"/>
                      </a:lnTo>
                      <a:lnTo>
                        <a:pt x="104" y="375"/>
                      </a:lnTo>
                      <a:lnTo>
                        <a:pt x="103" y="367"/>
                      </a:lnTo>
                      <a:lnTo>
                        <a:pt x="105" y="349"/>
                      </a:lnTo>
                      <a:lnTo>
                        <a:pt x="97" y="340"/>
                      </a:lnTo>
                      <a:lnTo>
                        <a:pt x="105" y="328"/>
                      </a:lnTo>
                      <a:lnTo>
                        <a:pt x="103" y="318"/>
                      </a:lnTo>
                      <a:lnTo>
                        <a:pt x="87" y="301"/>
                      </a:lnTo>
                      <a:lnTo>
                        <a:pt x="69" y="289"/>
                      </a:lnTo>
                      <a:lnTo>
                        <a:pt x="70" y="283"/>
                      </a:lnTo>
                      <a:lnTo>
                        <a:pt x="87" y="293"/>
                      </a:lnTo>
                      <a:lnTo>
                        <a:pt x="96" y="293"/>
                      </a:lnTo>
                      <a:lnTo>
                        <a:pt x="110" y="299"/>
                      </a:lnTo>
                      <a:lnTo>
                        <a:pt x="128" y="305"/>
                      </a:lnTo>
                      <a:lnTo>
                        <a:pt x="149" y="312"/>
                      </a:lnTo>
                      <a:lnTo>
                        <a:pt x="166" y="314"/>
                      </a:lnTo>
                      <a:lnTo>
                        <a:pt x="196" y="293"/>
                      </a:lnTo>
                      <a:lnTo>
                        <a:pt x="196" y="274"/>
                      </a:lnTo>
                      <a:lnTo>
                        <a:pt x="190" y="269"/>
                      </a:lnTo>
                      <a:lnTo>
                        <a:pt x="182" y="265"/>
                      </a:lnTo>
                      <a:lnTo>
                        <a:pt x="175" y="265"/>
                      </a:lnTo>
                      <a:lnTo>
                        <a:pt x="170" y="260"/>
                      </a:lnTo>
                      <a:lnTo>
                        <a:pt x="162" y="256"/>
                      </a:lnTo>
                      <a:lnTo>
                        <a:pt x="144" y="251"/>
                      </a:lnTo>
                      <a:lnTo>
                        <a:pt x="123" y="239"/>
                      </a:lnTo>
                      <a:lnTo>
                        <a:pt x="102" y="235"/>
                      </a:lnTo>
                      <a:lnTo>
                        <a:pt x="88" y="237"/>
                      </a:lnTo>
                      <a:lnTo>
                        <a:pt x="81" y="233"/>
                      </a:lnTo>
                      <a:lnTo>
                        <a:pt x="72" y="232"/>
                      </a:lnTo>
                      <a:lnTo>
                        <a:pt x="69" y="227"/>
                      </a:lnTo>
                      <a:lnTo>
                        <a:pt x="79" y="226"/>
                      </a:lnTo>
                      <a:lnTo>
                        <a:pt x="79" y="223"/>
                      </a:lnTo>
                      <a:lnTo>
                        <a:pt x="68" y="220"/>
                      </a:lnTo>
                      <a:lnTo>
                        <a:pt x="60" y="220"/>
                      </a:lnTo>
                      <a:lnTo>
                        <a:pt x="60" y="225"/>
                      </a:lnTo>
                      <a:lnTo>
                        <a:pt x="51" y="225"/>
                      </a:lnTo>
                      <a:lnTo>
                        <a:pt x="32" y="231"/>
                      </a:lnTo>
                      <a:lnTo>
                        <a:pt x="31" y="235"/>
                      </a:lnTo>
                      <a:lnTo>
                        <a:pt x="24" y="237"/>
                      </a:lnTo>
                      <a:lnTo>
                        <a:pt x="15" y="249"/>
                      </a:lnTo>
                      <a:lnTo>
                        <a:pt x="15" y="256"/>
                      </a:lnTo>
                      <a:lnTo>
                        <a:pt x="28" y="263"/>
                      </a:lnTo>
                      <a:lnTo>
                        <a:pt x="33" y="276"/>
                      </a:lnTo>
                      <a:lnTo>
                        <a:pt x="23" y="287"/>
                      </a:lnTo>
                      <a:lnTo>
                        <a:pt x="38" y="308"/>
                      </a:lnTo>
                      <a:lnTo>
                        <a:pt x="35" y="326"/>
                      </a:lnTo>
                      <a:lnTo>
                        <a:pt x="39" y="338"/>
                      </a:lnTo>
                      <a:lnTo>
                        <a:pt x="34" y="350"/>
                      </a:lnTo>
                      <a:lnTo>
                        <a:pt x="41" y="356"/>
                      </a:lnTo>
                      <a:lnTo>
                        <a:pt x="38" y="362"/>
                      </a:lnTo>
                      <a:lnTo>
                        <a:pt x="44" y="374"/>
                      </a:lnTo>
                      <a:lnTo>
                        <a:pt x="44" y="383"/>
                      </a:lnTo>
                      <a:lnTo>
                        <a:pt x="39" y="392"/>
                      </a:lnTo>
                      <a:lnTo>
                        <a:pt x="41" y="400"/>
                      </a:lnTo>
                      <a:lnTo>
                        <a:pt x="51" y="404"/>
                      </a:lnTo>
                      <a:lnTo>
                        <a:pt x="62" y="420"/>
                      </a:lnTo>
                      <a:lnTo>
                        <a:pt x="37" y="449"/>
                      </a:lnTo>
                      <a:lnTo>
                        <a:pt x="21" y="471"/>
                      </a:lnTo>
                      <a:lnTo>
                        <a:pt x="17" y="486"/>
                      </a:lnTo>
                      <a:lnTo>
                        <a:pt x="16" y="496"/>
                      </a:lnTo>
                      <a:lnTo>
                        <a:pt x="23" y="499"/>
                      </a:lnTo>
                      <a:lnTo>
                        <a:pt x="33" y="499"/>
                      </a:lnTo>
                      <a:lnTo>
                        <a:pt x="40" y="500"/>
                      </a:lnTo>
                      <a:lnTo>
                        <a:pt x="38" y="510"/>
                      </a:lnTo>
                      <a:lnTo>
                        <a:pt x="23" y="508"/>
                      </a:lnTo>
                      <a:lnTo>
                        <a:pt x="21" y="512"/>
                      </a:lnTo>
                      <a:lnTo>
                        <a:pt x="11" y="512"/>
                      </a:lnTo>
                      <a:lnTo>
                        <a:pt x="13" y="516"/>
                      </a:lnTo>
                      <a:lnTo>
                        <a:pt x="5" y="523"/>
                      </a:lnTo>
                      <a:lnTo>
                        <a:pt x="0" y="546"/>
                      </a:lnTo>
                      <a:lnTo>
                        <a:pt x="6" y="559"/>
                      </a:lnTo>
                      <a:lnTo>
                        <a:pt x="6" y="570"/>
                      </a:lnTo>
                      <a:lnTo>
                        <a:pt x="5" y="584"/>
                      </a:lnTo>
                      <a:lnTo>
                        <a:pt x="11" y="593"/>
                      </a:lnTo>
                      <a:lnTo>
                        <a:pt x="11" y="612"/>
                      </a:lnTo>
                      <a:lnTo>
                        <a:pt x="19" y="612"/>
                      </a:lnTo>
                      <a:lnTo>
                        <a:pt x="29" y="619"/>
                      </a:lnTo>
                      <a:lnTo>
                        <a:pt x="34" y="617"/>
                      </a:lnTo>
                      <a:lnTo>
                        <a:pt x="46" y="617"/>
                      </a:lnTo>
                      <a:lnTo>
                        <a:pt x="50" y="627"/>
                      </a:lnTo>
                      <a:lnTo>
                        <a:pt x="52" y="648"/>
                      </a:lnTo>
                      <a:lnTo>
                        <a:pt x="60" y="662"/>
                      </a:lnTo>
                      <a:lnTo>
                        <a:pt x="75" y="677"/>
                      </a:lnTo>
                      <a:lnTo>
                        <a:pt x="73" y="687"/>
                      </a:lnTo>
                      <a:lnTo>
                        <a:pt x="65" y="687"/>
                      </a:lnTo>
                      <a:lnTo>
                        <a:pt x="60" y="683"/>
                      </a:lnTo>
                      <a:lnTo>
                        <a:pt x="52" y="683"/>
                      </a:lnTo>
                      <a:lnTo>
                        <a:pt x="54" y="692"/>
                      </a:lnTo>
                      <a:lnTo>
                        <a:pt x="62" y="698"/>
                      </a:lnTo>
                      <a:lnTo>
                        <a:pt x="63" y="708"/>
                      </a:lnTo>
                      <a:lnTo>
                        <a:pt x="75" y="702"/>
                      </a:lnTo>
                      <a:lnTo>
                        <a:pt x="94" y="706"/>
                      </a:lnTo>
                      <a:lnTo>
                        <a:pt x="100" y="729"/>
                      </a:lnTo>
                      <a:lnTo>
                        <a:pt x="109" y="731"/>
                      </a:lnTo>
                      <a:lnTo>
                        <a:pt x="111" y="739"/>
                      </a:lnTo>
                      <a:lnTo>
                        <a:pt x="117" y="746"/>
                      </a:lnTo>
                      <a:lnTo>
                        <a:pt x="141" y="745"/>
                      </a:lnTo>
                      <a:lnTo>
                        <a:pt x="152" y="754"/>
                      </a:lnTo>
                      <a:lnTo>
                        <a:pt x="161" y="754"/>
                      </a:lnTo>
                      <a:lnTo>
                        <a:pt x="169" y="762"/>
                      </a:lnTo>
                      <a:lnTo>
                        <a:pt x="182" y="773"/>
                      </a:lnTo>
                      <a:lnTo>
                        <a:pt x="173" y="783"/>
                      </a:lnTo>
                      <a:lnTo>
                        <a:pt x="171" y="800"/>
                      </a:lnTo>
                      <a:lnTo>
                        <a:pt x="165" y="800"/>
                      </a:lnTo>
                      <a:lnTo>
                        <a:pt x="155" y="810"/>
                      </a:lnTo>
                      <a:lnTo>
                        <a:pt x="146" y="825"/>
                      </a:lnTo>
                      <a:lnTo>
                        <a:pt x="160" y="821"/>
                      </a:lnTo>
                      <a:lnTo>
                        <a:pt x="162" y="823"/>
                      </a:lnTo>
                      <a:lnTo>
                        <a:pt x="149" y="830"/>
                      </a:lnTo>
                      <a:lnTo>
                        <a:pt x="153" y="839"/>
                      </a:lnTo>
                      <a:lnTo>
                        <a:pt x="152" y="842"/>
                      </a:lnTo>
                      <a:lnTo>
                        <a:pt x="144" y="849"/>
                      </a:lnTo>
                      <a:lnTo>
                        <a:pt x="144" y="854"/>
                      </a:lnTo>
                      <a:lnTo>
                        <a:pt x="135" y="854"/>
                      </a:lnTo>
                      <a:lnTo>
                        <a:pt x="136" y="859"/>
                      </a:lnTo>
                      <a:lnTo>
                        <a:pt x="139" y="864"/>
                      </a:lnTo>
                      <a:lnTo>
                        <a:pt x="144" y="866"/>
                      </a:lnTo>
                      <a:lnTo>
                        <a:pt x="150" y="872"/>
                      </a:lnTo>
                      <a:lnTo>
                        <a:pt x="157" y="872"/>
                      </a:lnTo>
                      <a:lnTo>
                        <a:pt x="169" y="887"/>
                      </a:lnTo>
                      <a:lnTo>
                        <a:pt x="177" y="893"/>
                      </a:lnTo>
                      <a:lnTo>
                        <a:pt x="196" y="896"/>
                      </a:lnTo>
                      <a:lnTo>
                        <a:pt x="217" y="900"/>
                      </a:lnTo>
                      <a:lnTo>
                        <a:pt x="224" y="897"/>
                      </a:lnTo>
                      <a:lnTo>
                        <a:pt x="245" y="907"/>
                      </a:lnTo>
                      <a:lnTo>
                        <a:pt x="264" y="918"/>
                      </a:lnTo>
                      <a:lnTo>
                        <a:pt x="268" y="918"/>
                      </a:lnTo>
                      <a:lnTo>
                        <a:pt x="275" y="926"/>
                      </a:lnTo>
                      <a:lnTo>
                        <a:pt x="294" y="935"/>
                      </a:lnTo>
                      <a:lnTo>
                        <a:pt x="303" y="932"/>
                      </a:lnTo>
                      <a:lnTo>
                        <a:pt x="303" y="921"/>
                      </a:lnTo>
                      <a:lnTo>
                        <a:pt x="303" y="921"/>
                      </a:lnTo>
                      <a:lnTo>
                        <a:pt x="300" y="918"/>
                      </a:lnTo>
                      <a:lnTo>
                        <a:pt x="298" y="914"/>
                      </a:lnTo>
                      <a:lnTo>
                        <a:pt x="298" y="914"/>
                      </a:lnTo>
                      <a:lnTo>
                        <a:pt x="295" y="911"/>
                      </a:lnTo>
                      <a:lnTo>
                        <a:pt x="293" y="907"/>
                      </a:lnTo>
                      <a:lnTo>
                        <a:pt x="290" y="900"/>
                      </a:lnTo>
                      <a:lnTo>
                        <a:pt x="289" y="893"/>
                      </a:lnTo>
                      <a:lnTo>
                        <a:pt x="289" y="884"/>
                      </a:lnTo>
                      <a:lnTo>
                        <a:pt x="289" y="884"/>
                      </a:lnTo>
                      <a:lnTo>
                        <a:pt x="284" y="879"/>
                      </a:lnTo>
                      <a:lnTo>
                        <a:pt x="281" y="875"/>
                      </a:lnTo>
                      <a:lnTo>
                        <a:pt x="279" y="871"/>
                      </a:lnTo>
                      <a:lnTo>
                        <a:pt x="278" y="865"/>
                      </a:lnTo>
                      <a:lnTo>
                        <a:pt x="282" y="863"/>
                      </a:lnTo>
                      <a:lnTo>
                        <a:pt x="282" y="863"/>
                      </a:lnTo>
                      <a:lnTo>
                        <a:pt x="286" y="855"/>
                      </a:lnTo>
                      <a:lnTo>
                        <a:pt x="289" y="847"/>
                      </a:lnTo>
                      <a:lnTo>
                        <a:pt x="289" y="847"/>
                      </a:lnTo>
                      <a:lnTo>
                        <a:pt x="295" y="846"/>
                      </a:lnTo>
                      <a:lnTo>
                        <a:pt x="300" y="842"/>
                      </a:lnTo>
                      <a:lnTo>
                        <a:pt x="310" y="836"/>
                      </a:lnTo>
                      <a:lnTo>
                        <a:pt x="310" y="836"/>
                      </a:lnTo>
                      <a:lnTo>
                        <a:pt x="312" y="835"/>
                      </a:lnTo>
                      <a:lnTo>
                        <a:pt x="314" y="835"/>
                      </a:lnTo>
                      <a:lnTo>
                        <a:pt x="306" y="829"/>
                      </a:lnTo>
                      <a:lnTo>
                        <a:pt x="310" y="815"/>
                      </a:lnTo>
                      <a:lnTo>
                        <a:pt x="300" y="804"/>
                      </a:lnTo>
                      <a:lnTo>
                        <a:pt x="281" y="800"/>
                      </a:lnTo>
                      <a:lnTo>
                        <a:pt x="286" y="742"/>
                      </a:lnTo>
                      <a:lnTo>
                        <a:pt x="294" y="740"/>
                      </a:lnTo>
                      <a:lnTo>
                        <a:pt x="298" y="747"/>
                      </a:lnTo>
                      <a:lnTo>
                        <a:pt x="307" y="746"/>
                      </a:lnTo>
                      <a:lnTo>
                        <a:pt x="307" y="731"/>
                      </a:lnTo>
                      <a:lnTo>
                        <a:pt x="338" y="710"/>
                      </a:lnTo>
                      <a:lnTo>
                        <a:pt x="346" y="718"/>
                      </a:lnTo>
                      <a:lnTo>
                        <a:pt x="360" y="718"/>
                      </a:lnTo>
                      <a:lnTo>
                        <a:pt x="367" y="723"/>
                      </a:lnTo>
                      <a:lnTo>
                        <a:pt x="379" y="723"/>
                      </a:lnTo>
                      <a:lnTo>
                        <a:pt x="388" y="733"/>
                      </a:lnTo>
                      <a:lnTo>
                        <a:pt x="396" y="733"/>
                      </a:lnTo>
                      <a:lnTo>
                        <a:pt x="403" y="739"/>
                      </a:lnTo>
                      <a:lnTo>
                        <a:pt x="409" y="739"/>
                      </a:lnTo>
                      <a:lnTo>
                        <a:pt x="416" y="731"/>
                      </a:lnTo>
                      <a:lnTo>
                        <a:pt x="441" y="731"/>
                      </a:lnTo>
                      <a:lnTo>
                        <a:pt x="449" y="736"/>
                      </a:lnTo>
                      <a:lnTo>
                        <a:pt x="468" y="741"/>
                      </a:lnTo>
                      <a:lnTo>
                        <a:pt x="470" y="733"/>
                      </a:lnTo>
                      <a:lnTo>
                        <a:pt x="474" y="731"/>
                      </a:lnTo>
                      <a:lnTo>
                        <a:pt x="480" y="741"/>
                      </a:lnTo>
                      <a:lnTo>
                        <a:pt x="487" y="737"/>
                      </a:lnTo>
                      <a:lnTo>
                        <a:pt x="486" y="725"/>
                      </a:lnTo>
                      <a:lnTo>
                        <a:pt x="476" y="718"/>
                      </a:lnTo>
                      <a:lnTo>
                        <a:pt x="476" y="708"/>
                      </a:lnTo>
                      <a:lnTo>
                        <a:pt x="486" y="706"/>
                      </a:lnTo>
                      <a:lnTo>
                        <a:pt x="487" y="698"/>
                      </a:lnTo>
                      <a:lnTo>
                        <a:pt x="480" y="694"/>
                      </a:lnTo>
                      <a:lnTo>
                        <a:pt x="484" y="689"/>
                      </a:lnTo>
                      <a:lnTo>
                        <a:pt x="494" y="683"/>
                      </a:lnTo>
                      <a:lnTo>
                        <a:pt x="494" y="679"/>
                      </a:lnTo>
                      <a:lnTo>
                        <a:pt x="481" y="681"/>
                      </a:lnTo>
                      <a:lnTo>
                        <a:pt x="481" y="670"/>
                      </a:lnTo>
                      <a:lnTo>
                        <a:pt x="499" y="666"/>
                      </a:lnTo>
                      <a:lnTo>
                        <a:pt x="522" y="660"/>
                      </a:lnTo>
                      <a:lnTo>
                        <a:pt x="562" y="644"/>
                      </a:lnTo>
                      <a:lnTo>
                        <a:pt x="577" y="631"/>
                      </a:lnTo>
                      <a:lnTo>
                        <a:pt x="596" y="629"/>
                      </a:lnTo>
                      <a:lnTo>
                        <a:pt x="616" y="631"/>
                      </a:lnTo>
                      <a:lnTo>
                        <a:pt x="625" y="635"/>
                      </a:lnTo>
                      <a:lnTo>
                        <a:pt x="631" y="652"/>
                      </a:lnTo>
                      <a:lnTo>
                        <a:pt x="642" y="650"/>
                      </a:lnTo>
                      <a:lnTo>
                        <a:pt x="663" y="658"/>
                      </a:lnTo>
                      <a:lnTo>
                        <a:pt x="664" y="670"/>
                      </a:lnTo>
                      <a:lnTo>
                        <a:pt x="681" y="668"/>
                      </a:lnTo>
                      <a:lnTo>
                        <a:pt x="687" y="659"/>
                      </a:lnTo>
                      <a:lnTo>
                        <a:pt x="693" y="650"/>
                      </a:lnTo>
                      <a:lnTo>
                        <a:pt x="712" y="652"/>
                      </a:lnTo>
                      <a:lnTo>
                        <a:pt x="712" y="661"/>
                      </a:lnTo>
                      <a:lnTo>
                        <a:pt x="716" y="677"/>
                      </a:lnTo>
                      <a:lnTo>
                        <a:pt x="738" y="691"/>
                      </a:lnTo>
                      <a:lnTo>
                        <a:pt x="745" y="708"/>
                      </a:lnTo>
                      <a:lnTo>
                        <a:pt x="758" y="731"/>
                      </a:lnTo>
                      <a:lnTo>
                        <a:pt x="795" y="731"/>
                      </a:lnTo>
                      <a:lnTo>
                        <a:pt x="812" y="731"/>
                      </a:lnTo>
                      <a:lnTo>
                        <a:pt x="835" y="758"/>
                      </a:lnTo>
                      <a:lnTo>
                        <a:pt x="864" y="766"/>
                      </a:lnTo>
                      <a:lnTo>
                        <a:pt x="866" y="773"/>
                      </a:lnTo>
                      <a:lnTo>
                        <a:pt x="869" y="773"/>
                      </a:lnTo>
                      <a:lnTo>
                        <a:pt x="876" y="766"/>
                      </a:lnTo>
                      <a:lnTo>
                        <a:pt x="899" y="760"/>
                      </a:lnTo>
                      <a:lnTo>
                        <a:pt x="911" y="745"/>
                      </a:lnTo>
                      <a:lnTo>
                        <a:pt x="918" y="744"/>
                      </a:lnTo>
                      <a:lnTo>
                        <a:pt x="930" y="733"/>
                      </a:lnTo>
                      <a:lnTo>
                        <a:pt x="939" y="733"/>
                      </a:lnTo>
                      <a:lnTo>
                        <a:pt x="951" y="742"/>
                      </a:lnTo>
                      <a:lnTo>
                        <a:pt x="965" y="741"/>
                      </a:lnTo>
                      <a:lnTo>
                        <a:pt x="981" y="758"/>
                      </a:lnTo>
                      <a:lnTo>
                        <a:pt x="988" y="758"/>
                      </a:lnTo>
                      <a:lnTo>
                        <a:pt x="989" y="750"/>
                      </a:lnTo>
                      <a:lnTo>
                        <a:pt x="1001" y="750"/>
                      </a:lnTo>
                      <a:lnTo>
                        <a:pt x="1003" y="758"/>
                      </a:lnTo>
                      <a:lnTo>
                        <a:pt x="1020" y="756"/>
                      </a:lnTo>
                      <a:lnTo>
                        <a:pt x="1023" y="740"/>
                      </a:lnTo>
                      <a:lnTo>
                        <a:pt x="1017" y="727"/>
                      </a:lnTo>
                      <a:lnTo>
                        <a:pt x="1028" y="716"/>
                      </a:lnTo>
                      <a:lnTo>
                        <a:pt x="1036" y="706"/>
                      </a:lnTo>
                      <a:lnTo>
                        <a:pt x="1072" y="715"/>
                      </a:lnTo>
                      <a:lnTo>
                        <a:pt x="1098" y="748"/>
                      </a:lnTo>
                      <a:lnTo>
                        <a:pt x="1123" y="739"/>
                      </a:lnTo>
                      <a:lnTo>
                        <a:pt x="1163" y="750"/>
                      </a:lnTo>
                      <a:lnTo>
                        <a:pt x="1164" y="758"/>
                      </a:lnTo>
                      <a:lnTo>
                        <a:pt x="1182" y="765"/>
                      </a:lnTo>
                      <a:lnTo>
                        <a:pt x="1188" y="771"/>
                      </a:lnTo>
                      <a:lnTo>
                        <a:pt x="1210" y="768"/>
                      </a:lnTo>
                      <a:lnTo>
                        <a:pt x="1227" y="767"/>
                      </a:lnTo>
                      <a:lnTo>
                        <a:pt x="1243" y="756"/>
                      </a:lnTo>
                      <a:lnTo>
                        <a:pt x="1251" y="744"/>
                      </a:lnTo>
                      <a:lnTo>
                        <a:pt x="1262" y="746"/>
                      </a:lnTo>
                      <a:lnTo>
                        <a:pt x="1278" y="758"/>
                      </a:lnTo>
                      <a:lnTo>
                        <a:pt x="1295" y="756"/>
                      </a:lnTo>
                      <a:lnTo>
                        <a:pt x="1304" y="764"/>
                      </a:lnTo>
                      <a:lnTo>
                        <a:pt x="1326" y="748"/>
                      </a:lnTo>
                      <a:lnTo>
                        <a:pt x="1324" y="736"/>
                      </a:lnTo>
                      <a:lnTo>
                        <a:pt x="1332" y="733"/>
                      </a:lnTo>
                      <a:lnTo>
                        <a:pt x="1338" y="711"/>
                      </a:lnTo>
                      <a:lnTo>
                        <a:pt x="1349" y="704"/>
                      </a:lnTo>
                      <a:lnTo>
                        <a:pt x="1349" y="692"/>
                      </a:lnTo>
                      <a:lnTo>
                        <a:pt x="1340" y="694"/>
                      </a:lnTo>
                      <a:lnTo>
                        <a:pt x="1353" y="669"/>
                      </a:lnTo>
                      <a:lnTo>
                        <a:pt x="1386" y="665"/>
                      </a:lnTo>
                      <a:lnTo>
                        <a:pt x="1409" y="673"/>
                      </a:lnTo>
                      <a:lnTo>
                        <a:pt x="1424" y="677"/>
                      </a:lnTo>
                      <a:lnTo>
                        <a:pt x="1438" y="702"/>
                      </a:lnTo>
                      <a:lnTo>
                        <a:pt x="1438" y="713"/>
                      </a:lnTo>
                      <a:lnTo>
                        <a:pt x="1450" y="735"/>
                      </a:lnTo>
                      <a:lnTo>
                        <a:pt x="1452" y="755"/>
                      </a:lnTo>
                      <a:lnTo>
                        <a:pt x="1466" y="756"/>
                      </a:lnTo>
                      <a:lnTo>
                        <a:pt x="1478" y="762"/>
                      </a:lnTo>
                      <a:lnTo>
                        <a:pt x="1496" y="779"/>
                      </a:lnTo>
                      <a:lnTo>
                        <a:pt x="1502" y="799"/>
                      </a:lnTo>
                      <a:lnTo>
                        <a:pt x="1514" y="798"/>
                      </a:lnTo>
                      <a:lnTo>
                        <a:pt x="1521" y="793"/>
                      </a:lnTo>
                      <a:lnTo>
                        <a:pt x="1535" y="793"/>
                      </a:lnTo>
                      <a:lnTo>
                        <a:pt x="1551" y="783"/>
                      </a:lnTo>
                      <a:lnTo>
                        <a:pt x="1558" y="784"/>
                      </a:lnTo>
                      <a:lnTo>
                        <a:pt x="1553" y="813"/>
                      </a:lnTo>
                      <a:lnTo>
                        <a:pt x="1541" y="821"/>
                      </a:lnTo>
                      <a:lnTo>
                        <a:pt x="1534" y="853"/>
                      </a:lnTo>
                      <a:lnTo>
                        <a:pt x="1522" y="857"/>
                      </a:lnTo>
                      <a:lnTo>
                        <a:pt x="1510" y="854"/>
                      </a:lnTo>
                      <a:lnTo>
                        <a:pt x="1499" y="859"/>
                      </a:lnTo>
                      <a:lnTo>
                        <a:pt x="1505" y="877"/>
                      </a:lnTo>
                      <a:lnTo>
                        <a:pt x="1502" y="894"/>
                      </a:lnTo>
                      <a:lnTo>
                        <a:pt x="1484" y="899"/>
                      </a:lnTo>
                      <a:lnTo>
                        <a:pt x="1491" y="905"/>
                      </a:lnTo>
                      <a:lnTo>
                        <a:pt x="1496" y="907"/>
                      </a:lnTo>
                      <a:lnTo>
                        <a:pt x="1496" y="907"/>
                      </a:lnTo>
                      <a:lnTo>
                        <a:pt x="1506" y="905"/>
                      </a:lnTo>
                      <a:lnTo>
                        <a:pt x="1508" y="897"/>
                      </a:lnTo>
                      <a:lnTo>
                        <a:pt x="1513" y="894"/>
                      </a:lnTo>
                      <a:lnTo>
                        <a:pt x="1520" y="897"/>
                      </a:lnTo>
                      <a:lnTo>
                        <a:pt x="1522" y="901"/>
                      </a:lnTo>
                      <a:lnTo>
                        <a:pt x="1531" y="902"/>
                      </a:lnTo>
                      <a:lnTo>
                        <a:pt x="1535" y="905"/>
                      </a:lnTo>
                      <a:lnTo>
                        <a:pt x="1542" y="897"/>
                      </a:lnTo>
                      <a:lnTo>
                        <a:pt x="1558" y="893"/>
                      </a:lnTo>
                      <a:lnTo>
                        <a:pt x="1573" y="867"/>
                      </a:lnTo>
                      <a:lnTo>
                        <a:pt x="1586" y="855"/>
                      </a:lnTo>
                      <a:lnTo>
                        <a:pt x="1598" y="842"/>
                      </a:lnTo>
                      <a:lnTo>
                        <a:pt x="1601" y="827"/>
                      </a:lnTo>
                      <a:lnTo>
                        <a:pt x="1608" y="813"/>
                      </a:lnTo>
                      <a:lnTo>
                        <a:pt x="1622" y="798"/>
                      </a:lnTo>
                      <a:lnTo>
                        <a:pt x="1627" y="792"/>
                      </a:lnTo>
                      <a:lnTo>
                        <a:pt x="1634" y="772"/>
                      </a:lnTo>
                      <a:lnTo>
                        <a:pt x="1634" y="764"/>
                      </a:lnTo>
                      <a:lnTo>
                        <a:pt x="1636" y="749"/>
                      </a:lnTo>
                      <a:lnTo>
                        <a:pt x="1634" y="742"/>
                      </a:lnTo>
                      <a:lnTo>
                        <a:pt x="1636" y="725"/>
                      </a:lnTo>
                      <a:lnTo>
                        <a:pt x="1647" y="708"/>
                      </a:lnTo>
                      <a:lnTo>
                        <a:pt x="1647" y="695"/>
                      </a:lnTo>
                      <a:lnTo>
                        <a:pt x="1639" y="689"/>
                      </a:lnTo>
                      <a:lnTo>
                        <a:pt x="1638" y="684"/>
                      </a:lnTo>
                      <a:lnTo>
                        <a:pt x="1645" y="687"/>
                      </a:lnTo>
                      <a:lnTo>
                        <a:pt x="1645" y="682"/>
                      </a:lnTo>
                      <a:lnTo>
                        <a:pt x="1641" y="672"/>
                      </a:lnTo>
                      <a:lnTo>
                        <a:pt x="1634" y="665"/>
                      </a:lnTo>
                      <a:lnTo>
                        <a:pt x="1629" y="656"/>
                      </a:lnTo>
                      <a:lnTo>
                        <a:pt x="1612" y="652"/>
                      </a:lnTo>
                      <a:lnTo>
                        <a:pt x="1608" y="666"/>
                      </a:lnTo>
                      <a:lnTo>
                        <a:pt x="1602" y="667"/>
                      </a:lnTo>
                      <a:lnTo>
                        <a:pt x="1595" y="670"/>
                      </a:lnTo>
                      <a:lnTo>
                        <a:pt x="1594" y="667"/>
                      </a:lnTo>
                      <a:lnTo>
                        <a:pt x="1596" y="660"/>
                      </a:lnTo>
                      <a:lnTo>
                        <a:pt x="1593" y="653"/>
                      </a:lnTo>
                      <a:lnTo>
                        <a:pt x="1587" y="657"/>
                      </a:lnTo>
                      <a:lnTo>
                        <a:pt x="1582" y="663"/>
                      </a:lnTo>
                      <a:lnTo>
                        <a:pt x="1581" y="645"/>
                      </a:lnTo>
                      <a:lnTo>
                        <a:pt x="1571" y="642"/>
                      </a:lnTo>
                      <a:lnTo>
                        <a:pt x="1565" y="643"/>
                      </a:lnTo>
                      <a:lnTo>
                        <a:pt x="1557" y="638"/>
                      </a:lnTo>
                      <a:lnTo>
                        <a:pt x="1558" y="634"/>
                      </a:lnTo>
                      <a:lnTo>
                        <a:pt x="1569" y="631"/>
                      </a:lnTo>
                      <a:lnTo>
                        <a:pt x="1577" y="623"/>
                      </a:lnTo>
                      <a:lnTo>
                        <a:pt x="1589" y="614"/>
                      </a:lnTo>
                      <a:lnTo>
                        <a:pt x="1593" y="608"/>
                      </a:lnTo>
                      <a:lnTo>
                        <a:pt x="1604" y="594"/>
                      </a:lnTo>
                      <a:lnTo>
                        <a:pt x="1605" y="588"/>
                      </a:lnTo>
                      <a:lnTo>
                        <a:pt x="1621" y="577"/>
                      </a:lnTo>
                      <a:lnTo>
                        <a:pt x="1634" y="561"/>
                      </a:lnTo>
                      <a:lnTo>
                        <a:pt x="1637" y="554"/>
                      </a:lnTo>
                      <a:lnTo>
                        <a:pt x="1652" y="540"/>
                      </a:lnTo>
                      <a:lnTo>
                        <a:pt x="1655" y="531"/>
                      </a:lnTo>
                      <a:lnTo>
                        <a:pt x="1668" y="522"/>
                      </a:lnTo>
                      <a:lnTo>
                        <a:pt x="1681" y="520"/>
                      </a:lnTo>
                      <a:lnTo>
                        <a:pt x="1692" y="520"/>
                      </a:lnTo>
                      <a:lnTo>
                        <a:pt x="1700" y="518"/>
                      </a:lnTo>
                      <a:lnTo>
                        <a:pt x="1714" y="518"/>
                      </a:lnTo>
                      <a:lnTo>
                        <a:pt x="1710" y="523"/>
                      </a:lnTo>
                      <a:lnTo>
                        <a:pt x="1714" y="528"/>
                      </a:lnTo>
                      <a:lnTo>
                        <a:pt x="1721" y="526"/>
                      </a:lnTo>
                      <a:lnTo>
                        <a:pt x="1726" y="519"/>
                      </a:lnTo>
                      <a:lnTo>
                        <a:pt x="1732" y="523"/>
                      </a:lnTo>
                      <a:lnTo>
                        <a:pt x="1748" y="521"/>
                      </a:lnTo>
                      <a:lnTo>
                        <a:pt x="1753" y="523"/>
                      </a:lnTo>
                      <a:lnTo>
                        <a:pt x="1760" y="511"/>
                      </a:lnTo>
                      <a:lnTo>
                        <a:pt x="1771" y="511"/>
                      </a:lnTo>
                      <a:lnTo>
                        <a:pt x="1779" y="512"/>
                      </a:lnTo>
                      <a:lnTo>
                        <a:pt x="1796" y="513"/>
                      </a:lnTo>
                      <a:lnTo>
                        <a:pt x="1799" y="520"/>
                      </a:lnTo>
                      <a:lnTo>
                        <a:pt x="1794" y="523"/>
                      </a:lnTo>
                      <a:lnTo>
                        <a:pt x="1791" y="528"/>
                      </a:lnTo>
                      <a:lnTo>
                        <a:pt x="1796" y="531"/>
                      </a:lnTo>
                      <a:lnTo>
                        <a:pt x="1803" y="528"/>
                      </a:lnTo>
                      <a:lnTo>
                        <a:pt x="1811" y="530"/>
                      </a:lnTo>
                      <a:lnTo>
                        <a:pt x="1822" y="522"/>
                      </a:lnTo>
                      <a:lnTo>
                        <a:pt x="1829" y="530"/>
                      </a:lnTo>
                      <a:lnTo>
                        <a:pt x="1833" y="530"/>
                      </a:lnTo>
                      <a:lnTo>
                        <a:pt x="1835" y="524"/>
                      </a:lnTo>
                      <a:lnTo>
                        <a:pt x="1846" y="522"/>
                      </a:lnTo>
                      <a:lnTo>
                        <a:pt x="1846" y="514"/>
                      </a:lnTo>
                      <a:lnTo>
                        <a:pt x="1840" y="511"/>
                      </a:lnTo>
                      <a:lnTo>
                        <a:pt x="1833" y="513"/>
                      </a:lnTo>
                      <a:lnTo>
                        <a:pt x="1832" y="504"/>
                      </a:lnTo>
                      <a:lnTo>
                        <a:pt x="1838" y="499"/>
                      </a:lnTo>
                      <a:lnTo>
                        <a:pt x="1844" y="491"/>
                      </a:lnTo>
                      <a:lnTo>
                        <a:pt x="1853" y="483"/>
                      </a:lnTo>
                      <a:lnTo>
                        <a:pt x="1853" y="478"/>
                      </a:lnTo>
                      <a:lnTo>
                        <a:pt x="1869" y="465"/>
                      </a:lnTo>
                      <a:lnTo>
                        <a:pt x="1866" y="456"/>
                      </a:lnTo>
                      <a:lnTo>
                        <a:pt x="1866" y="456"/>
                      </a:lnTo>
                      <a:lnTo>
                        <a:pt x="1869" y="454"/>
                      </a:lnTo>
                      <a:lnTo>
                        <a:pt x="1869" y="454"/>
                      </a:lnTo>
                      <a:lnTo>
                        <a:pt x="1876" y="448"/>
                      </a:lnTo>
                      <a:lnTo>
                        <a:pt x="1894" y="448"/>
                      </a:lnTo>
                      <a:lnTo>
                        <a:pt x="1900" y="442"/>
                      </a:lnTo>
                      <a:lnTo>
                        <a:pt x="1908" y="448"/>
                      </a:lnTo>
                      <a:lnTo>
                        <a:pt x="1911" y="447"/>
                      </a:lnTo>
                      <a:lnTo>
                        <a:pt x="1915" y="442"/>
                      </a:lnTo>
                      <a:lnTo>
                        <a:pt x="1921" y="447"/>
                      </a:lnTo>
                      <a:lnTo>
                        <a:pt x="1921" y="447"/>
                      </a:lnTo>
                      <a:lnTo>
                        <a:pt x="1919" y="454"/>
                      </a:lnTo>
                      <a:lnTo>
                        <a:pt x="1919" y="454"/>
                      </a:lnTo>
                      <a:lnTo>
                        <a:pt x="1918" y="457"/>
                      </a:lnTo>
                      <a:lnTo>
                        <a:pt x="1911" y="465"/>
                      </a:lnTo>
                      <a:lnTo>
                        <a:pt x="1915" y="470"/>
                      </a:lnTo>
                      <a:lnTo>
                        <a:pt x="1918" y="471"/>
                      </a:lnTo>
                      <a:lnTo>
                        <a:pt x="1918" y="481"/>
                      </a:lnTo>
                      <a:lnTo>
                        <a:pt x="1925" y="481"/>
                      </a:lnTo>
                      <a:lnTo>
                        <a:pt x="1929" y="470"/>
                      </a:lnTo>
                      <a:lnTo>
                        <a:pt x="1943" y="458"/>
                      </a:lnTo>
                      <a:lnTo>
                        <a:pt x="1943" y="458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58" y="454"/>
                      </a:lnTo>
                      <a:lnTo>
                        <a:pt x="1960" y="447"/>
                      </a:lnTo>
                      <a:lnTo>
                        <a:pt x="1957" y="442"/>
                      </a:lnTo>
                      <a:lnTo>
                        <a:pt x="1965" y="423"/>
                      </a:lnTo>
                      <a:lnTo>
                        <a:pt x="1979" y="417"/>
                      </a:lnTo>
                      <a:lnTo>
                        <a:pt x="1987" y="426"/>
                      </a:lnTo>
                      <a:lnTo>
                        <a:pt x="1978" y="430"/>
                      </a:lnTo>
                      <a:lnTo>
                        <a:pt x="1974" y="441"/>
                      </a:lnTo>
                      <a:lnTo>
                        <a:pt x="1972" y="448"/>
                      </a:lnTo>
                      <a:lnTo>
                        <a:pt x="1972" y="448"/>
                      </a:lnTo>
                      <a:lnTo>
                        <a:pt x="1971" y="454"/>
                      </a:lnTo>
                      <a:lnTo>
                        <a:pt x="1971" y="454"/>
                      </a:lnTo>
                      <a:lnTo>
                        <a:pt x="1970" y="465"/>
                      </a:lnTo>
                      <a:lnTo>
                        <a:pt x="1967" y="469"/>
                      </a:lnTo>
                      <a:lnTo>
                        <a:pt x="1966" y="477"/>
                      </a:lnTo>
                      <a:lnTo>
                        <a:pt x="1943" y="486"/>
                      </a:lnTo>
                      <a:lnTo>
                        <a:pt x="1940" y="494"/>
                      </a:lnTo>
                      <a:lnTo>
                        <a:pt x="1926" y="512"/>
                      </a:lnTo>
                      <a:lnTo>
                        <a:pt x="1918" y="513"/>
                      </a:lnTo>
                      <a:lnTo>
                        <a:pt x="1917" y="524"/>
                      </a:lnTo>
                      <a:lnTo>
                        <a:pt x="1901" y="538"/>
                      </a:lnTo>
                      <a:lnTo>
                        <a:pt x="1901" y="543"/>
                      </a:lnTo>
                      <a:lnTo>
                        <a:pt x="1892" y="550"/>
                      </a:lnTo>
                      <a:lnTo>
                        <a:pt x="1887" y="553"/>
                      </a:lnTo>
                      <a:lnTo>
                        <a:pt x="1882" y="559"/>
                      </a:lnTo>
                      <a:lnTo>
                        <a:pt x="1869" y="559"/>
                      </a:lnTo>
                      <a:lnTo>
                        <a:pt x="1868" y="582"/>
                      </a:lnTo>
                      <a:lnTo>
                        <a:pt x="1864" y="586"/>
                      </a:lnTo>
                      <a:lnTo>
                        <a:pt x="1854" y="599"/>
                      </a:lnTo>
                      <a:lnTo>
                        <a:pt x="1852" y="624"/>
                      </a:lnTo>
                      <a:lnTo>
                        <a:pt x="1854" y="649"/>
                      </a:lnTo>
                      <a:lnTo>
                        <a:pt x="1856" y="661"/>
                      </a:lnTo>
                      <a:lnTo>
                        <a:pt x="1859" y="670"/>
                      </a:lnTo>
                      <a:lnTo>
                        <a:pt x="1863" y="693"/>
                      </a:lnTo>
                      <a:lnTo>
                        <a:pt x="1866" y="706"/>
                      </a:lnTo>
                      <a:lnTo>
                        <a:pt x="1864" y="718"/>
                      </a:lnTo>
                      <a:lnTo>
                        <a:pt x="1869" y="728"/>
                      </a:lnTo>
                      <a:lnTo>
                        <a:pt x="1866" y="732"/>
                      </a:lnTo>
                      <a:lnTo>
                        <a:pt x="1871" y="731"/>
                      </a:lnTo>
                      <a:lnTo>
                        <a:pt x="1894" y="701"/>
                      </a:lnTo>
                      <a:lnTo>
                        <a:pt x="1896" y="693"/>
                      </a:lnTo>
                      <a:lnTo>
                        <a:pt x="1899" y="681"/>
                      </a:lnTo>
                      <a:lnTo>
                        <a:pt x="1908" y="677"/>
                      </a:lnTo>
                      <a:lnTo>
                        <a:pt x="1916" y="681"/>
                      </a:lnTo>
                      <a:lnTo>
                        <a:pt x="1918" y="675"/>
                      </a:lnTo>
                      <a:lnTo>
                        <a:pt x="1915" y="657"/>
                      </a:lnTo>
                      <a:lnTo>
                        <a:pt x="1934" y="642"/>
                      </a:lnTo>
                      <a:lnTo>
                        <a:pt x="1936" y="646"/>
                      </a:lnTo>
                      <a:lnTo>
                        <a:pt x="1942" y="644"/>
                      </a:lnTo>
                      <a:lnTo>
                        <a:pt x="1947" y="634"/>
                      </a:lnTo>
                      <a:lnTo>
                        <a:pt x="1942" y="627"/>
                      </a:lnTo>
                      <a:lnTo>
                        <a:pt x="1940" y="623"/>
                      </a:lnTo>
                      <a:lnTo>
                        <a:pt x="1946" y="607"/>
                      </a:lnTo>
                      <a:lnTo>
                        <a:pt x="1956" y="596"/>
                      </a:lnTo>
                      <a:lnTo>
                        <a:pt x="1956" y="607"/>
                      </a:lnTo>
                      <a:lnTo>
                        <a:pt x="1963" y="607"/>
                      </a:lnTo>
                      <a:lnTo>
                        <a:pt x="1966" y="603"/>
                      </a:lnTo>
                      <a:lnTo>
                        <a:pt x="1963" y="588"/>
                      </a:lnTo>
                      <a:lnTo>
                        <a:pt x="1956" y="585"/>
                      </a:lnTo>
                      <a:lnTo>
                        <a:pt x="1955" y="574"/>
                      </a:lnTo>
                      <a:lnTo>
                        <a:pt x="1965" y="565"/>
                      </a:lnTo>
                      <a:lnTo>
                        <a:pt x="1963" y="561"/>
                      </a:lnTo>
                      <a:lnTo>
                        <a:pt x="1953" y="556"/>
                      </a:lnTo>
                      <a:lnTo>
                        <a:pt x="1951" y="561"/>
                      </a:lnTo>
                      <a:lnTo>
                        <a:pt x="1944" y="554"/>
                      </a:lnTo>
                      <a:lnTo>
                        <a:pt x="1948" y="538"/>
                      </a:lnTo>
                      <a:lnTo>
                        <a:pt x="1953" y="537"/>
                      </a:lnTo>
                      <a:lnTo>
                        <a:pt x="1962" y="524"/>
                      </a:lnTo>
                      <a:lnTo>
                        <a:pt x="1964" y="511"/>
                      </a:lnTo>
                      <a:lnTo>
                        <a:pt x="1974" y="500"/>
                      </a:lnTo>
                      <a:lnTo>
                        <a:pt x="1981" y="502"/>
                      </a:lnTo>
                      <a:lnTo>
                        <a:pt x="1987" y="505"/>
                      </a:lnTo>
                      <a:lnTo>
                        <a:pt x="1991" y="497"/>
                      </a:lnTo>
                      <a:lnTo>
                        <a:pt x="1998" y="493"/>
                      </a:lnTo>
                      <a:lnTo>
                        <a:pt x="2005" y="486"/>
                      </a:lnTo>
                      <a:lnTo>
                        <a:pt x="2007" y="489"/>
                      </a:lnTo>
                      <a:lnTo>
                        <a:pt x="2002" y="499"/>
                      </a:lnTo>
                      <a:lnTo>
                        <a:pt x="2002" y="510"/>
                      </a:lnTo>
                      <a:lnTo>
                        <a:pt x="2010" y="504"/>
                      </a:lnTo>
                      <a:lnTo>
                        <a:pt x="2015" y="491"/>
                      </a:lnTo>
                      <a:lnTo>
                        <a:pt x="2041" y="480"/>
                      </a:lnTo>
                      <a:lnTo>
                        <a:pt x="2054" y="487"/>
                      </a:lnTo>
                      <a:lnTo>
                        <a:pt x="2057" y="494"/>
                      </a:lnTo>
                      <a:lnTo>
                        <a:pt x="2059" y="502"/>
                      </a:lnTo>
                      <a:lnTo>
                        <a:pt x="2065" y="497"/>
                      </a:lnTo>
                      <a:lnTo>
                        <a:pt x="2068" y="490"/>
                      </a:lnTo>
                      <a:lnTo>
                        <a:pt x="2077" y="480"/>
                      </a:lnTo>
                      <a:lnTo>
                        <a:pt x="2092" y="472"/>
                      </a:lnTo>
                      <a:lnTo>
                        <a:pt x="2096" y="464"/>
                      </a:lnTo>
                      <a:lnTo>
                        <a:pt x="2103" y="462"/>
                      </a:lnTo>
                      <a:lnTo>
                        <a:pt x="2103" y="462"/>
                      </a:lnTo>
                      <a:lnTo>
                        <a:pt x="2110" y="454"/>
                      </a:lnTo>
                      <a:lnTo>
                        <a:pt x="2110" y="454"/>
                      </a:lnTo>
                      <a:lnTo>
                        <a:pt x="2111" y="451"/>
                      </a:lnTo>
                      <a:lnTo>
                        <a:pt x="2120" y="450"/>
                      </a:lnTo>
                      <a:lnTo>
                        <a:pt x="2131" y="440"/>
                      </a:lnTo>
                      <a:lnTo>
                        <a:pt x="2149" y="437"/>
                      </a:lnTo>
                      <a:lnTo>
                        <a:pt x="2155" y="427"/>
                      </a:lnTo>
                      <a:lnTo>
                        <a:pt x="2171" y="424"/>
                      </a:lnTo>
                      <a:lnTo>
                        <a:pt x="2178" y="430"/>
                      </a:lnTo>
                      <a:lnTo>
                        <a:pt x="2192" y="432"/>
                      </a:lnTo>
                      <a:lnTo>
                        <a:pt x="2193" y="426"/>
                      </a:lnTo>
                      <a:lnTo>
                        <a:pt x="2197" y="416"/>
                      </a:lnTo>
                      <a:lnTo>
                        <a:pt x="2193" y="413"/>
                      </a:lnTo>
                      <a:lnTo>
                        <a:pt x="2192" y="399"/>
                      </a:lnTo>
                      <a:lnTo>
                        <a:pt x="2187" y="394"/>
                      </a:lnTo>
                      <a:lnTo>
                        <a:pt x="2187" y="376"/>
                      </a:lnTo>
                      <a:lnTo>
                        <a:pt x="2181" y="373"/>
                      </a:lnTo>
                      <a:lnTo>
                        <a:pt x="2182" y="366"/>
                      </a:lnTo>
                      <a:lnTo>
                        <a:pt x="2176" y="365"/>
                      </a:lnTo>
                      <a:lnTo>
                        <a:pt x="2175" y="371"/>
                      </a:lnTo>
                      <a:lnTo>
                        <a:pt x="2166" y="364"/>
                      </a:lnTo>
                      <a:lnTo>
                        <a:pt x="2161" y="360"/>
                      </a:lnTo>
                      <a:lnTo>
                        <a:pt x="2152" y="358"/>
                      </a:lnTo>
                      <a:lnTo>
                        <a:pt x="2149" y="349"/>
                      </a:lnTo>
                      <a:lnTo>
                        <a:pt x="2156" y="349"/>
                      </a:lnTo>
                      <a:lnTo>
                        <a:pt x="2159" y="355"/>
                      </a:lnTo>
                      <a:lnTo>
                        <a:pt x="2161" y="351"/>
                      </a:lnTo>
                      <a:lnTo>
                        <a:pt x="2156" y="345"/>
                      </a:lnTo>
                      <a:lnTo>
                        <a:pt x="2161" y="342"/>
                      </a:lnTo>
                      <a:lnTo>
                        <a:pt x="2168" y="350"/>
                      </a:lnTo>
                      <a:lnTo>
                        <a:pt x="2172" y="357"/>
                      </a:lnTo>
                      <a:lnTo>
                        <a:pt x="2191" y="356"/>
                      </a:lnTo>
                      <a:lnTo>
                        <a:pt x="2197" y="348"/>
                      </a:lnTo>
                      <a:lnTo>
                        <a:pt x="2202" y="345"/>
                      </a:lnTo>
                      <a:lnTo>
                        <a:pt x="2213" y="332"/>
                      </a:lnTo>
                      <a:lnTo>
                        <a:pt x="2209" y="324"/>
                      </a:lnTo>
                      <a:lnTo>
                        <a:pt x="2204" y="308"/>
                      </a:lnTo>
                      <a:lnTo>
                        <a:pt x="2213" y="303"/>
                      </a:lnTo>
                      <a:lnTo>
                        <a:pt x="2216" y="305"/>
                      </a:lnTo>
                      <a:lnTo>
                        <a:pt x="2223" y="301"/>
                      </a:lnTo>
                      <a:lnTo>
                        <a:pt x="2224" y="308"/>
                      </a:lnTo>
                      <a:lnTo>
                        <a:pt x="2223" y="314"/>
                      </a:lnTo>
                      <a:lnTo>
                        <a:pt x="2222" y="325"/>
                      </a:lnTo>
                      <a:lnTo>
                        <a:pt x="2226" y="331"/>
                      </a:lnTo>
                      <a:lnTo>
                        <a:pt x="2237" y="329"/>
                      </a:lnTo>
                      <a:lnTo>
                        <a:pt x="2247" y="328"/>
                      </a:lnTo>
                      <a:lnTo>
                        <a:pt x="2257" y="332"/>
                      </a:lnTo>
                      <a:lnTo>
                        <a:pt x="2261" y="336"/>
                      </a:lnTo>
                      <a:lnTo>
                        <a:pt x="2262" y="353"/>
                      </a:lnTo>
                      <a:lnTo>
                        <a:pt x="2274" y="351"/>
                      </a:lnTo>
                      <a:lnTo>
                        <a:pt x="2281" y="356"/>
                      </a:lnTo>
                      <a:lnTo>
                        <a:pt x="2288" y="366"/>
                      </a:lnTo>
                      <a:lnTo>
                        <a:pt x="2296" y="371"/>
                      </a:lnTo>
                      <a:lnTo>
                        <a:pt x="2310" y="365"/>
                      </a:lnTo>
                      <a:lnTo>
                        <a:pt x="2303" y="359"/>
                      </a:lnTo>
                      <a:lnTo>
                        <a:pt x="2303" y="351"/>
                      </a:lnTo>
                      <a:lnTo>
                        <a:pt x="2313" y="343"/>
                      </a:lnTo>
                      <a:lnTo>
                        <a:pt x="2308" y="338"/>
                      </a:lnTo>
                      <a:lnTo>
                        <a:pt x="2311" y="334"/>
                      </a:lnTo>
                      <a:lnTo>
                        <a:pt x="2313" y="329"/>
                      </a:lnTo>
                      <a:lnTo>
                        <a:pt x="2332" y="325"/>
                      </a:lnTo>
                      <a:lnTo>
                        <a:pt x="2336" y="320"/>
                      </a:lnTo>
                      <a:lnTo>
                        <a:pt x="2337" y="312"/>
                      </a:lnTo>
                      <a:lnTo>
                        <a:pt x="2346" y="311"/>
                      </a:lnTo>
                      <a:lnTo>
                        <a:pt x="2349" y="30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126">
                  <a:extLst>
                    <a:ext uri="{FF2B5EF4-FFF2-40B4-BE49-F238E27FC236}">
                      <a16:creationId xmlns:a16="http://schemas.microsoft.com/office/drawing/2014/main" id="{40F1D8E5-B76C-1382-A611-F43391A5A7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2" y="2820490"/>
                  <a:ext cx="11215" cy="5608"/>
                </a:xfrm>
                <a:custGeom>
                  <a:avLst/>
                  <a:gdLst>
                    <a:gd name="T0" fmla="*/ 0 w 6"/>
                    <a:gd name="T1" fmla="*/ 3 h 3"/>
                    <a:gd name="T2" fmla="*/ 6 w 6"/>
                    <a:gd name="T3" fmla="*/ 1 h 3"/>
                    <a:gd name="T4" fmla="*/ 0 w 6"/>
                    <a:gd name="T5" fmla="*/ 0 h 3"/>
                    <a:gd name="T6" fmla="*/ 0 w 6"/>
                    <a:gd name="T7" fmla="*/ 3 h 3"/>
                    <a:gd name="T8" fmla="*/ 0 w 6"/>
                    <a:gd name="T9" fmla="*/ 3 h 3"/>
                    <a:gd name="T10" fmla="*/ 0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127">
                  <a:extLst>
                    <a:ext uri="{FF2B5EF4-FFF2-40B4-BE49-F238E27FC236}">
                      <a16:creationId xmlns:a16="http://schemas.microsoft.com/office/drawing/2014/main" id="{76964885-53D6-F25B-2BBF-1BE1A0FD74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2360" y="3530776"/>
                  <a:ext cx="50468" cy="29907"/>
                </a:xfrm>
                <a:custGeom>
                  <a:avLst/>
                  <a:gdLst>
                    <a:gd name="T0" fmla="*/ 0 w 27"/>
                    <a:gd name="T1" fmla="*/ 11 h 16"/>
                    <a:gd name="T2" fmla="*/ 8 w 27"/>
                    <a:gd name="T3" fmla="*/ 7 h 16"/>
                    <a:gd name="T4" fmla="*/ 19 w 27"/>
                    <a:gd name="T5" fmla="*/ 3 h 16"/>
                    <a:gd name="T6" fmla="*/ 23 w 27"/>
                    <a:gd name="T7" fmla="*/ 0 h 16"/>
                    <a:gd name="T8" fmla="*/ 27 w 27"/>
                    <a:gd name="T9" fmla="*/ 0 h 16"/>
                    <a:gd name="T10" fmla="*/ 23 w 27"/>
                    <a:gd name="T11" fmla="*/ 5 h 16"/>
                    <a:gd name="T12" fmla="*/ 21 w 27"/>
                    <a:gd name="T13" fmla="*/ 13 h 16"/>
                    <a:gd name="T14" fmla="*/ 12 w 27"/>
                    <a:gd name="T15" fmla="*/ 16 h 16"/>
                    <a:gd name="T16" fmla="*/ 0 w 27"/>
                    <a:gd name="T17" fmla="*/ 15 h 16"/>
                    <a:gd name="T18" fmla="*/ 0 w 27"/>
                    <a:gd name="T19" fmla="*/ 11 h 16"/>
                    <a:gd name="T20" fmla="*/ 0 w 27"/>
                    <a:gd name="T21" fmla="*/ 11 h 16"/>
                    <a:gd name="T22" fmla="*/ 0 w 27"/>
                    <a:gd name="T2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16">
                      <a:moveTo>
                        <a:pt x="0" y="11"/>
                      </a:moveTo>
                      <a:lnTo>
                        <a:pt x="8" y="7"/>
                      </a:lnTo>
                      <a:lnTo>
                        <a:pt x="19" y="3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23" y="5"/>
                      </a:lnTo>
                      <a:lnTo>
                        <a:pt x="21" y="13"/>
                      </a:lnTo>
                      <a:lnTo>
                        <a:pt x="12" y="16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128">
                  <a:extLst>
                    <a:ext uri="{FF2B5EF4-FFF2-40B4-BE49-F238E27FC236}">
                      <a16:creationId xmlns:a16="http://schemas.microsoft.com/office/drawing/2014/main" id="{4D1B7721-A82A-6E7B-2364-C78CE54E1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2082" y="4869104"/>
                  <a:ext cx="192525" cy="388788"/>
                </a:xfrm>
                <a:custGeom>
                  <a:avLst/>
                  <a:gdLst>
                    <a:gd name="T0" fmla="*/ 85 w 103"/>
                    <a:gd name="T1" fmla="*/ 2 h 208"/>
                    <a:gd name="T2" fmla="*/ 89 w 103"/>
                    <a:gd name="T3" fmla="*/ 0 h 208"/>
                    <a:gd name="T4" fmla="*/ 93 w 103"/>
                    <a:gd name="T5" fmla="*/ 6 h 208"/>
                    <a:gd name="T6" fmla="*/ 95 w 103"/>
                    <a:gd name="T7" fmla="*/ 21 h 208"/>
                    <a:gd name="T8" fmla="*/ 103 w 103"/>
                    <a:gd name="T9" fmla="*/ 48 h 208"/>
                    <a:gd name="T10" fmla="*/ 101 w 103"/>
                    <a:gd name="T11" fmla="*/ 56 h 208"/>
                    <a:gd name="T12" fmla="*/ 93 w 103"/>
                    <a:gd name="T13" fmla="*/ 58 h 208"/>
                    <a:gd name="T14" fmla="*/ 93 w 103"/>
                    <a:gd name="T15" fmla="*/ 76 h 208"/>
                    <a:gd name="T16" fmla="*/ 91 w 103"/>
                    <a:gd name="T17" fmla="*/ 82 h 208"/>
                    <a:gd name="T18" fmla="*/ 79 w 103"/>
                    <a:gd name="T19" fmla="*/ 118 h 208"/>
                    <a:gd name="T20" fmla="*/ 74 w 103"/>
                    <a:gd name="T21" fmla="*/ 139 h 208"/>
                    <a:gd name="T22" fmla="*/ 66 w 103"/>
                    <a:gd name="T23" fmla="*/ 157 h 208"/>
                    <a:gd name="T24" fmla="*/ 62 w 103"/>
                    <a:gd name="T25" fmla="*/ 187 h 208"/>
                    <a:gd name="T26" fmla="*/ 52 w 103"/>
                    <a:gd name="T27" fmla="*/ 199 h 208"/>
                    <a:gd name="T28" fmla="*/ 41 w 103"/>
                    <a:gd name="T29" fmla="*/ 201 h 208"/>
                    <a:gd name="T30" fmla="*/ 31 w 103"/>
                    <a:gd name="T31" fmla="*/ 208 h 208"/>
                    <a:gd name="T32" fmla="*/ 19 w 103"/>
                    <a:gd name="T33" fmla="*/ 203 h 208"/>
                    <a:gd name="T34" fmla="*/ 11 w 103"/>
                    <a:gd name="T35" fmla="*/ 195 h 208"/>
                    <a:gd name="T36" fmla="*/ 8 w 103"/>
                    <a:gd name="T37" fmla="*/ 174 h 208"/>
                    <a:gd name="T38" fmla="*/ 0 w 103"/>
                    <a:gd name="T39" fmla="*/ 164 h 208"/>
                    <a:gd name="T40" fmla="*/ 0 w 103"/>
                    <a:gd name="T41" fmla="*/ 149 h 208"/>
                    <a:gd name="T42" fmla="*/ 13 w 103"/>
                    <a:gd name="T43" fmla="*/ 132 h 208"/>
                    <a:gd name="T44" fmla="*/ 17 w 103"/>
                    <a:gd name="T45" fmla="*/ 105 h 208"/>
                    <a:gd name="T46" fmla="*/ 11 w 103"/>
                    <a:gd name="T47" fmla="*/ 95 h 208"/>
                    <a:gd name="T48" fmla="*/ 15 w 103"/>
                    <a:gd name="T49" fmla="*/ 73 h 208"/>
                    <a:gd name="T50" fmla="*/ 19 w 103"/>
                    <a:gd name="T51" fmla="*/ 65 h 208"/>
                    <a:gd name="T52" fmla="*/ 27 w 103"/>
                    <a:gd name="T53" fmla="*/ 62 h 208"/>
                    <a:gd name="T54" fmla="*/ 31 w 103"/>
                    <a:gd name="T55" fmla="*/ 60 h 208"/>
                    <a:gd name="T56" fmla="*/ 39 w 103"/>
                    <a:gd name="T57" fmla="*/ 58 h 208"/>
                    <a:gd name="T58" fmla="*/ 48 w 103"/>
                    <a:gd name="T59" fmla="*/ 50 h 208"/>
                    <a:gd name="T60" fmla="*/ 56 w 103"/>
                    <a:gd name="T61" fmla="*/ 48 h 208"/>
                    <a:gd name="T62" fmla="*/ 62 w 103"/>
                    <a:gd name="T63" fmla="*/ 42 h 208"/>
                    <a:gd name="T64" fmla="*/ 68 w 103"/>
                    <a:gd name="T65" fmla="*/ 37 h 208"/>
                    <a:gd name="T66" fmla="*/ 68 w 103"/>
                    <a:gd name="T67" fmla="*/ 29 h 208"/>
                    <a:gd name="T68" fmla="*/ 75 w 103"/>
                    <a:gd name="T69" fmla="*/ 25 h 208"/>
                    <a:gd name="T70" fmla="*/ 83 w 103"/>
                    <a:gd name="T71" fmla="*/ 10 h 208"/>
                    <a:gd name="T72" fmla="*/ 85 w 103"/>
                    <a:gd name="T73" fmla="*/ 2 h 208"/>
                    <a:gd name="T74" fmla="*/ 85 w 103"/>
                    <a:gd name="T75" fmla="*/ 2 h 208"/>
                    <a:gd name="T76" fmla="*/ 85 w 103"/>
                    <a:gd name="T77" fmla="*/ 2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3" h="208">
                      <a:moveTo>
                        <a:pt x="85" y="2"/>
                      </a:moveTo>
                      <a:lnTo>
                        <a:pt x="89" y="0"/>
                      </a:lnTo>
                      <a:lnTo>
                        <a:pt x="93" y="6"/>
                      </a:lnTo>
                      <a:lnTo>
                        <a:pt x="95" y="21"/>
                      </a:lnTo>
                      <a:lnTo>
                        <a:pt x="103" y="48"/>
                      </a:lnTo>
                      <a:lnTo>
                        <a:pt x="101" y="56"/>
                      </a:lnTo>
                      <a:lnTo>
                        <a:pt x="93" y="58"/>
                      </a:lnTo>
                      <a:lnTo>
                        <a:pt x="93" y="76"/>
                      </a:lnTo>
                      <a:lnTo>
                        <a:pt x="91" y="82"/>
                      </a:lnTo>
                      <a:lnTo>
                        <a:pt x="79" y="118"/>
                      </a:lnTo>
                      <a:lnTo>
                        <a:pt x="74" y="139"/>
                      </a:lnTo>
                      <a:lnTo>
                        <a:pt x="66" y="157"/>
                      </a:lnTo>
                      <a:lnTo>
                        <a:pt x="62" y="187"/>
                      </a:lnTo>
                      <a:lnTo>
                        <a:pt x="52" y="199"/>
                      </a:lnTo>
                      <a:lnTo>
                        <a:pt x="41" y="201"/>
                      </a:lnTo>
                      <a:lnTo>
                        <a:pt x="31" y="208"/>
                      </a:lnTo>
                      <a:lnTo>
                        <a:pt x="19" y="203"/>
                      </a:lnTo>
                      <a:lnTo>
                        <a:pt x="11" y="195"/>
                      </a:lnTo>
                      <a:lnTo>
                        <a:pt x="8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13" y="132"/>
                      </a:lnTo>
                      <a:lnTo>
                        <a:pt x="17" y="105"/>
                      </a:lnTo>
                      <a:lnTo>
                        <a:pt x="11" y="95"/>
                      </a:lnTo>
                      <a:lnTo>
                        <a:pt x="15" y="73"/>
                      </a:lnTo>
                      <a:lnTo>
                        <a:pt x="19" y="65"/>
                      </a:lnTo>
                      <a:lnTo>
                        <a:pt x="27" y="62"/>
                      </a:lnTo>
                      <a:lnTo>
                        <a:pt x="31" y="60"/>
                      </a:lnTo>
                      <a:lnTo>
                        <a:pt x="39" y="58"/>
                      </a:lnTo>
                      <a:lnTo>
                        <a:pt x="48" y="50"/>
                      </a:lnTo>
                      <a:lnTo>
                        <a:pt x="56" y="48"/>
                      </a:lnTo>
                      <a:lnTo>
                        <a:pt x="62" y="42"/>
                      </a:lnTo>
                      <a:lnTo>
                        <a:pt x="68" y="37"/>
                      </a:lnTo>
                      <a:lnTo>
                        <a:pt x="68" y="29"/>
                      </a:lnTo>
                      <a:lnTo>
                        <a:pt x="75" y="25"/>
                      </a:lnTo>
                      <a:lnTo>
                        <a:pt x="83" y="10"/>
                      </a:lnTo>
                      <a:lnTo>
                        <a:pt x="85" y="2"/>
                      </a:lnTo>
                      <a:lnTo>
                        <a:pt x="85" y="2"/>
                      </a:lnTo>
                      <a:lnTo>
                        <a:pt x="85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129">
                  <a:extLst>
                    <a:ext uri="{FF2B5EF4-FFF2-40B4-BE49-F238E27FC236}">
                      <a16:creationId xmlns:a16="http://schemas.microsoft.com/office/drawing/2014/main" id="{51F7B0E5-10A1-849C-E2CE-F6871DFAC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4411" y="4497138"/>
                  <a:ext cx="11215" cy="7477"/>
                </a:xfrm>
                <a:custGeom>
                  <a:avLst/>
                  <a:gdLst>
                    <a:gd name="T0" fmla="*/ 0 w 6"/>
                    <a:gd name="T1" fmla="*/ 2 h 4"/>
                    <a:gd name="T2" fmla="*/ 0 w 6"/>
                    <a:gd name="T3" fmla="*/ 0 h 4"/>
                    <a:gd name="T4" fmla="*/ 4 w 6"/>
                    <a:gd name="T5" fmla="*/ 0 h 4"/>
                    <a:gd name="T6" fmla="*/ 6 w 6"/>
                    <a:gd name="T7" fmla="*/ 4 h 4"/>
                    <a:gd name="T8" fmla="*/ 1 w 6"/>
                    <a:gd name="T9" fmla="*/ 4 h 4"/>
                    <a:gd name="T10" fmla="*/ 0 w 6"/>
                    <a:gd name="T11" fmla="*/ 2 h 4"/>
                    <a:gd name="T12" fmla="*/ 0 w 6"/>
                    <a:gd name="T13" fmla="*/ 2 h 4"/>
                    <a:gd name="T14" fmla="*/ 0 w 6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4"/>
                      </a:ln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130">
                  <a:extLst>
                    <a:ext uri="{FF2B5EF4-FFF2-40B4-BE49-F238E27FC236}">
                      <a16:creationId xmlns:a16="http://schemas.microsoft.com/office/drawing/2014/main" id="{3F0B81B5-E68F-9615-AB95-DB1F43D23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3196" y="4523307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2 h 4"/>
                    <a:gd name="T8" fmla="*/ 4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131">
                  <a:extLst>
                    <a:ext uri="{FF2B5EF4-FFF2-40B4-BE49-F238E27FC236}">
                      <a16:creationId xmlns:a16="http://schemas.microsoft.com/office/drawing/2014/main" id="{80E24A02-8AC9-FA71-7F88-6CD624607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5113965"/>
                  <a:ext cx="16823" cy="13084"/>
                </a:xfrm>
                <a:custGeom>
                  <a:avLst/>
                  <a:gdLst>
                    <a:gd name="T0" fmla="*/ 0 w 9"/>
                    <a:gd name="T1" fmla="*/ 4 h 7"/>
                    <a:gd name="T2" fmla="*/ 0 w 9"/>
                    <a:gd name="T3" fmla="*/ 0 h 7"/>
                    <a:gd name="T4" fmla="*/ 6 w 9"/>
                    <a:gd name="T5" fmla="*/ 0 h 7"/>
                    <a:gd name="T6" fmla="*/ 9 w 9"/>
                    <a:gd name="T7" fmla="*/ 4 h 7"/>
                    <a:gd name="T8" fmla="*/ 4 w 9"/>
                    <a:gd name="T9" fmla="*/ 7 h 7"/>
                    <a:gd name="T10" fmla="*/ 0 w 9"/>
                    <a:gd name="T11" fmla="*/ 7 h 7"/>
                    <a:gd name="T12" fmla="*/ 0 w 9"/>
                    <a:gd name="T13" fmla="*/ 4 h 7"/>
                    <a:gd name="T14" fmla="*/ 0 w 9"/>
                    <a:gd name="T15" fmla="*/ 4 h 7"/>
                    <a:gd name="T16" fmla="*/ 0 w 9"/>
                    <a:gd name="T1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9" y="4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132">
                  <a:extLst>
                    <a:ext uri="{FF2B5EF4-FFF2-40B4-BE49-F238E27FC236}">
                      <a16:creationId xmlns:a16="http://schemas.microsoft.com/office/drawing/2014/main" id="{D9424477-8378-4BE5-AB38-0E6E899C2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5262" y="5093405"/>
                  <a:ext cx="16823" cy="14953"/>
                </a:xfrm>
                <a:custGeom>
                  <a:avLst/>
                  <a:gdLst>
                    <a:gd name="T0" fmla="*/ 0 w 9"/>
                    <a:gd name="T1" fmla="*/ 6 h 8"/>
                    <a:gd name="T2" fmla="*/ 0 w 9"/>
                    <a:gd name="T3" fmla="*/ 2 h 8"/>
                    <a:gd name="T4" fmla="*/ 4 w 9"/>
                    <a:gd name="T5" fmla="*/ 0 h 8"/>
                    <a:gd name="T6" fmla="*/ 9 w 9"/>
                    <a:gd name="T7" fmla="*/ 4 h 8"/>
                    <a:gd name="T8" fmla="*/ 9 w 9"/>
                    <a:gd name="T9" fmla="*/ 4 h 8"/>
                    <a:gd name="T10" fmla="*/ 4 w 9"/>
                    <a:gd name="T11" fmla="*/ 8 h 8"/>
                    <a:gd name="T12" fmla="*/ 4 w 9"/>
                    <a:gd name="T13" fmla="*/ 8 h 8"/>
                    <a:gd name="T14" fmla="*/ 0 w 9"/>
                    <a:gd name="T15" fmla="*/ 6 h 8"/>
                    <a:gd name="T16" fmla="*/ 0 w 9"/>
                    <a:gd name="T17" fmla="*/ 6 h 8"/>
                    <a:gd name="T18" fmla="*/ 0 w 9"/>
                    <a:gd name="T19" fmla="*/ 6 h 8"/>
                    <a:gd name="T20" fmla="*/ 0 w 9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8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133">
                  <a:extLst>
                    <a:ext uri="{FF2B5EF4-FFF2-40B4-BE49-F238E27FC236}">
                      <a16:creationId xmlns:a16="http://schemas.microsoft.com/office/drawing/2014/main" id="{2CC4949F-56CD-A2B5-CC63-470AF2A1B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1710" y="4661626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2 w 5"/>
                    <a:gd name="T3" fmla="*/ 0 h 6"/>
                    <a:gd name="T4" fmla="*/ 5 w 5"/>
                    <a:gd name="T5" fmla="*/ 2 h 6"/>
                    <a:gd name="T6" fmla="*/ 4 w 5"/>
                    <a:gd name="T7" fmla="*/ 6 h 6"/>
                    <a:gd name="T8" fmla="*/ 0 w 5"/>
                    <a:gd name="T9" fmla="*/ 2 h 6"/>
                    <a:gd name="T10" fmla="*/ 0 w 5"/>
                    <a:gd name="T11" fmla="*/ 2 h 6"/>
                    <a:gd name="T12" fmla="*/ 0 w 5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4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134">
                  <a:extLst>
                    <a:ext uri="{FF2B5EF4-FFF2-40B4-BE49-F238E27FC236}">
                      <a16:creationId xmlns:a16="http://schemas.microsoft.com/office/drawing/2014/main" id="{48EBB138-DFBA-96D0-8917-88425E4BB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6210" y="3841059"/>
                  <a:ext cx="42991" cy="89720"/>
                </a:xfrm>
                <a:custGeom>
                  <a:avLst/>
                  <a:gdLst>
                    <a:gd name="T0" fmla="*/ 10 w 23"/>
                    <a:gd name="T1" fmla="*/ 5 h 48"/>
                    <a:gd name="T2" fmla="*/ 14 w 23"/>
                    <a:gd name="T3" fmla="*/ 0 h 48"/>
                    <a:gd name="T4" fmla="*/ 23 w 23"/>
                    <a:gd name="T5" fmla="*/ 2 h 48"/>
                    <a:gd name="T6" fmla="*/ 23 w 23"/>
                    <a:gd name="T7" fmla="*/ 22 h 48"/>
                    <a:gd name="T8" fmla="*/ 16 w 23"/>
                    <a:gd name="T9" fmla="*/ 31 h 48"/>
                    <a:gd name="T10" fmla="*/ 12 w 23"/>
                    <a:gd name="T11" fmla="*/ 46 h 48"/>
                    <a:gd name="T12" fmla="*/ 6 w 23"/>
                    <a:gd name="T13" fmla="*/ 48 h 48"/>
                    <a:gd name="T14" fmla="*/ 2 w 23"/>
                    <a:gd name="T15" fmla="*/ 40 h 48"/>
                    <a:gd name="T16" fmla="*/ 0 w 23"/>
                    <a:gd name="T17" fmla="*/ 25 h 48"/>
                    <a:gd name="T18" fmla="*/ 10 w 23"/>
                    <a:gd name="T19" fmla="*/ 11 h 48"/>
                    <a:gd name="T20" fmla="*/ 10 w 23"/>
                    <a:gd name="T21" fmla="*/ 5 h 48"/>
                    <a:gd name="T22" fmla="*/ 10 w 23"/>
                    <a:gd name="T23" fmla="*/ 5 h 48"/>
                    <a:gd name="T24" fmla="*/ 10 w 23"/>
                    <a:gd name="T25" fmla="*/ 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48">
                      <a:moveTo>
                        <a:pt x="10" y="5"/>
                      </a:moveTo>
                      <a:lnTo>
                        <a:pt x="14" y="0"/>
                      </a:lnTo>
                      <a:lnTo>
                        <a:pt x="23" y="2"/>
                      </a:lnTo>
                      <a:lnTo>
                        <a:pt x="23" y="22"/>
                      </a:lnTo>
                      <a:lnTo>
                        <a:pt x="16" y="31"/>
                      </a:lnTo>
                      <a:lnTo>
                        <a:pt x="12" y="46"/>
                      </a:lnTo>
                      <a:lnTo>
                        <a:pt x="6" y="48"/>
                      </a:lnTo>
                      <a:lnTo>
                        <a:pt x="2" y="40"/>
                      </a:lnTo>
                      <a:lnTo>
                        <a:pt x="0" y="25"/>
                      </a:lnTo>
                      <a:lnTo>
                        <a:pt x="10" y="11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135">
                  <a:extLst>
                    <a:ext uri="{FF2B5EF4-FFF2-40B4-BE49-F238E27FC236}">
                      <a16:creationId xmlns:a16="http://schemas.microsoft.com/office/drawing/2014/main" id="{DEA42B50-B30D-0AAB-F65E-8971B9E58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53206"/>
                  <a:ext cx="11215" cy="11215"/>
                </a:xfrm>
                <a:custGeom>
                  <a:avLst/>
                  <a:gdLst>
                    <a:gd name="T0" fmla="*/ 6 w 6"/>
                    <a:gd name="T1" fmla="*/ 0 h 6"/>
                    <a:gd name="T2" fmla="*/ 6 w 6"/>
                    <a:gd name="T3" fmla="*/ 6 h 6"/>
                    <a:gd name="T4" fmla="*/ 0 w 6"/>
                    <a:gd name="T5" fmla="*/ 6 h 6"/>
                    <a:gd name="T6" fmla="*/ 0 w 6"/>
                    <a:gd name="T7" fmla="*/ 4 h 6"/>
                    <a:gd name="T8" fmla="*/ 6 w 6"/>
                    <a:gd name="T9" fmla="*/ 0 h 6"/>
                    <a:gd name="T10" fmla="*/ 6 w 6"/>
                    <a:gd name="T11" fmla="*/ 0 h 6"/>
                    <a:gd name="T12" fmla="*/ 6 w 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136">
                  <a:extLst>
                    <a:ext uri="{FF2B5EF4-FFF2-40B4-BE49-F238E27FC236}">
                      <a16:creationId xmlns:a16="http://schemas.microsoft.com/office/drawing/2014/main" id="{255A6CE0-E50C-CDAE-CAAF-A2EC0DF6DF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9578" y="3177502"/>
                  <a:ext cx="166356" cy="138319"/>
                </a:xfrm>
                <a:custGeom>
                  <a:avLst/>
                  <a:gdLst>
                    <a:gd name="T0" fmla="*/ 29 w 89"/>
                    <a:gd name="T1" fmla="*/ 6 h 74"/>
                    <a:gd name="T2" fmla="*/ 31 w 89"/>
                    <a:gd name="T3" fmla="*/ 0 h 74"/>
                    <a:gd name="T4" fmla="*/ 38 w 89"/>
                    <a:gd name="T5" fmla="*/ 0 h 74"/>
                    <a:gd name="T6" fmla="*/ 42 w 89"/>
                    <a:gd name="T7" fmla="*/ 4 h 74"/>
                    <a:gd name="T8" fmla="*/ 46 w 89"/>
                    <a:gd name="T9" fmla="*/ 15 h 74"/>
                    <a:gd name="T10" fmla="*/ 52 w 89"/>
                    <a:gd name="T11" fmla="*/ 20 h 74"/>
                    <a:gd name="T12" fmla="*/ 58 w 89"/>
                    <a:gd name="T13" fmla="*/ 21 h 74"/>
                    <a:gd name="T14" fmla="*/ 64 w 89"/>
                    <a:gd name="T15" fmla="*/ 26 h 74"/>
                    <a:gd name="T16" fmla="*/ 69 w 89"/>
                    <a:gd name="T17" fmla="*/ 30 h 74"/>
                    <a:gd name="T18" fmla="*/ 77 w 89"/>
                    <a:gd name="T19" fmla="*/ 27 h 74"/>
                    <a:gd name="T20" fmla="*/ 83 w 89"/>
                    <a:gd name="T21" fmla="*/ 21 h 74"/>
                    <a:gd name="T22" fmla="*/ 83 w 89"/>
                    <a:gd name="T23" fmla="*/ 26 h 74"/>
                    <a:gd name="T24" fmla="*/ 83 w 89"/>
                    <a:gd name="T25" fmla="*/ 33 h 74"/>
                    <a:gd name="T26" fmla="*/ 87 w 89"/>
                    <a:gd name="T27" fmla="*/ 36 h 74"/>
                    <a:gd name="T28" fmla="*/ 89 w 89"/>
                    <a:gd name="T29" fmla="*/ 39 h 74"/>
                    <a:gd name="T30" fmla="*/ 83 w 89"/>
                    <a:gd name="T31" fmla="*/ 46 h 74"/>
                    <a:gd name="T32" fmla="*/ 73 w 89"/>
                    <a:gd name="T33" fmla="*/ 46 h 74"/>
                    <a:gd name="T34" fmla="*/ 65 w 89"/>
                    <a:gd name="T35" fmla="*/ 49 h 74"/>
                    <a:gd name="T36" fmla="*/ 58 w 89"/>
                    <a:gd name="T37" fmla="*/ 58 h 74"/>
                    <a:gd name="T38" fmla="*/ 58 w 89"/>
                    <a:gd name="T39" fmla="*/ 64 h 74"/>
                    <a:gd name="T40" fmla="*/ 52 w 89"/>
                    <a:gd name="T41" fmla="*/ 66 h 74"/>
                    <a:gd name="T42" fmla="*/ 46 w 89"/>
                    <a:gd name="T43" fmla="*/ 58 h 74"/>
                    <a:gd name="T44" fmla="*/ 36 w 89"/>
                    <a:gd name="T45" fmla="*/ 56 h 74"/>
                    <a:gd name="T46" fmla="*/ 33 w 89"/>
                    <a:gd name="T47" fmla="*/ 54 h 74"/>
                    <a:gd name="T48" fmla="*/ 29 w 89"/>
                    <a:gd name="T49" fmla="*/ 58 h 74"/>
                    <a:gd name="T50" fmla="*/ 19 w 89"/>
                    <a:gd name="T51" fmla="*/ 56 h 74"/>
                    <a:gd name="T52" fmla="*/ 13 w 89"/>
                    <a:gd name="T53" fmla="*/ 56 h 74"/>
                    <a:gd name="T54" fmla="*/ 10 w 89"/>
                    <a:gd name="T55" fmla="*/ 58 h 74"/>
                    <a:gd name="T56" fmla="*/ 15 w 89"/>
                    <a:gd name="T57" fmla="*/ 66 h 74"/>
                    <a:gd name="T58" fmla="*/ 15 w 89"/>
                    <a:gd name="T59" fmla="*/ 70 h 74"/>
                    <a:gd name="T60" fmla="*/ 8 w 89"/>
                    <a:gd name="T61" fmla="*/ 74 h 74"/>
                    <a:gd name="T62" fmla="*/ 4 w 89"/>
                    <a:gd name="T63" fmla="*/ 64 h 74"/>
                    <a:gd name="T64" fmla="*/ 0 w 89"/>
                    <a:gd name="T65" fmla="*/ 62 h 74"/>
                    <a:gd name="T66" fmla="*/ 4 w 89"/>
                    <a:gd name="T67" fmla="*/ 56 h 74"/>
                    <a:gd name="T68" fmla="*/ 12 w 89"/>
                    <a:gd name="T69" fmla="*/ 50 h 74"/>
                    <a:gd name="T70" fmla="*/ 12 w 89"/>
                    <a:gd name="T71" fmla="*/ 44 h 74"/>
                    <a:gd name="T72" fmla="*/ 15 w 89"/>
                    <a:gd name="T73" fmla="*/ 39 h 74"/>
                    <a:gd name="T74" fmla="*/ 21 w 89"/>
                    <a:gd name="T75" fmla="*/ 43 h 74"/>
                    <a:gd name="T76" fmla="*/ 27 w 89"/>
                    <a:gd name="T77" fmla="*/ 40 h 74"/>
                    <a:gd name="T78" fmla="*/ 27 w 89"/>
                    <a:gd name="T79" fmla="*/ 37 h 74"/>
                    <a:gd name="T80" fmla="*/ 31 w 89"/>
                    <a:gd name="T81" fmla="*/ 26 h 74"/>
                    <a:gd name="T82" fmla="*/ 33 w 89"/>
                    <a:gd name="T83" fmla="*/ 8 h 74"/>
                    <a:gd name="T84" fmla="*/ 29 w 89"/>
                    <a:gd name="T85" fmla="*/ 6 h 74"/>
                    <a:gd name="T86" fmla="*/ 29 w 89"/>
                    <a:gd name="T87" fmla="*/ 6 h 74"/>
                    <a:gd name="T88" fmla="*/ 29 w 89"/>
                    <a:gd name="T8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9" h="74">
                      <a:moveTo>
                        <a:pt x="29" y="6"/>
                      </a:moveTo>
                      <a:lnTo>
                        <a:pt x="31" y="0"/>
                      </a:lnTo>
                      <a:lnTo>
                        <a:pt x="38" y="0"/>
                      </a:lnTo>
                      <a:lnTo>
                        <a:pt x="42" y="4"/>
                      </a:lnTo>
                      <a:lnTo>
                        <a:pt x="46" y="15"/>
                      </a:lnTo>
                      <a:lnTo>
                        <a:pt x="52" y="20"/>
                      </a:lnTo>
                      <a:lnTo>
                        <a:pt x="58" y="21"/>
                      </a:lnTo>
                      <a:lnTo>
                        <a:pt x="64" y="26"/>
                      </a:lnTo>
                      <a:lnTo>
                        <a:pt x="69" y="30"/>
                      </a:lnTo>
                      <a:lnTo>
                        <a:pt x="77" y="27"/>
                      </a:lnTo>
                      <a:lnTo>
                        <a:pt x="83" y="21"/>
                      </a:lnTo>
                      <a:lnTo>
                        <a:pt x="83" y="26"/>
                      </a:lnTo>
                      <a:lnTo>
                        <a:pt x="83" y="33"/>
                      </a:lnTo>
                      <a:lnTo>
                        <a:pt x="87" y="36"/>
                      </a:lnTo>
                      <a:lnTo>
                        <a:pt x="89" y="39"/>
                      </a:lnTo>
                      <a:lnTo>
                        <a:pt x="83" y="46"/>
                      </a:lnTo>
                      <a:lnTo>
                        <a:pt x="73" y="46"/>
                      </a:lnTo>
                      <a:lnTo>
                        <a:pt x="65" y="49"/>
                      </a:lnTo>
                      <a:lnTo>
                        <a:pt x="58" y="58"/>
                      </a:lnTo>
                      <a:lnTo>
                        <a:pt x="58" y="64"/>
                      </a:lnTo>
                      <a:lnTo>
                        <a:pt x="52" y="66"/>
                      </a:lnTo>
                      <a:lnTo>
                        <a:pt x="46" y="58"/>
                      </a:lnTo>
                      <a:lnTo>
                        <a:pt x="36" y="56"/>
                      </a:lnTo>
                      <a:lnTo>
                        <a:pt x="33" y="54"/>
                      </a:lnTo>
                      <a:lnTo>
                        <a:pt x="29" y="58"/>
                      </a:lnTo>
                      <a:lnTo>
                        <a:pt x="19" y="56"/>
                      </a:lnTo>
                      <a:lnTo>
                        <a:pt x="13" y="56"/>
                      </a:lnTo>
                      <a:lnTo>
                        <a:pt x="10" y="58"/>
                      </a:lnTo>
                      <a:lnTo>
                        <a:pt x="15" y="66"/>
                      </a:lnTo>
                      <a:lnTo>
                        <a:pt x="15" y="70"/>
                      </a:lnTo>
                      <a:lnTo>
                        <a:pt x="8" y="74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4" y="56"/>
                      </a:lnTo>
                      <a:lnTo>
                        <a:pt x="12" y="50"/>
                      </a:lnTo>
                      <a:lnTo>
                        <a:pt x="12" y="44"/>
                      </a:lnTo>
                      <a:lnTo>
                        <a:pt x="15" y="39"/>
                      </a:lnTo>
                      <a:lnTo>
                        <a:pt x="21" y="43"/>
                      </a:lnTo>
                      <a:lnTo>
                        <a:pt x="27" y="40"/>
                      </a:lnTo>
                      <a:lnTo>
                        <a:pt x="27" y="37"/>
                      </a:lnTo>
                      <a:lnTo>
                        <a:pt x="31" y="26"/>
                      </a:lnTo>
                      <a:lnTo>
                        <a:pt x="33" y="8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137">
                  <a:extLst>
                    <a:ext uri="{FF2B5EF4-FFF2-40B4-BE49-F238E27FC236}">
                      <a16:creationId xmlns:a16="http://schemas.microsoft.com/office/drawing/2014/main" id="{AF91C2F9-310F-6DFF-EE4D-EEA30D1DEC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7801" y="3315821"/>
                  <a:ext cx="297199" cy="276638"/>
                </a:xfrm>
                <a:custGeom>
                  <a:avLst/>
                  <a:gdLst>
                    <a:gd name="T0" fmla="*/ 151 w 159"/>
                    <a:gd name="T1" fmla="*/ 4 h 148"/>
                    <a:gd name="T2" fmla="*/ 141 w 159"/>
                    <a:gd name="T3" fmla="*/ 4 h 148"/>
                    <a:gd name="T4" fmla="*/ 145 w 159"/>
                    <a:gd name="T5" fmla="*/ 15 h 148"/>
                    <a:gd name="T6" fmla="*/ 137 w 159"/>
                    <a:gd name="T7" fmla="*/ 10 h 148"/>
                    <a:gd name="T8" fmla="*/ 128 w 159"/>
                    <a:gd name="T9" fmla="*/ 19 h 148"/>
                    <a:gd name="T10" fmla="*/ 122 w 159"/>
                    <a:gd name="T11" fmla="*/ 61 h 148"/>
                    <a:gd name="T12" fmla="*/ 105 w 159"/>
                    <a:gd name="T13" fmla="*/ 81 h 148"/>
                    <a:gd name="T14" fmla="*/ 93 w 159"/>
                    <a:gd name="T15" fmla="*/ 90 h 148"/>
                    <a:gd name="T16" fmla="*/ 91 w 159"/>
                    <a:gd name="T17" fmla="*/ 78 h 148"/>
                    <a:gd name="T18" fmla="*/ 83 w 159"/>
                    <a:gd name="T19" fmla="*/ 81 h 148"/>
                    <a:gd name="T20" fmla="*/ 66 w 159"/>
                    <a:gd name="T21" fmla="*/ 109 h 148"/>
                    <a:gd name="T22" fmla="*/ 48 w 159"/>
                    <a:gd name="T23" fmla="*/ 113 h 148"/>
                    <a:gd name="T24" fmla="*/ 31 w 159"/>
                    <a:gd name="T25" fmla="*/ 109 h 148"/>
                    <a:gd name="T26" fmla="*/ 21 w 159"/>
                    <a:gd name="T27" fmla="*/ 117 h 148"/>
                    <a:gd name="T28" fmla="*/ 4 w 159"/>
                    <a:gd name="T29" fmla="*/ 128 h 148"/>
                    <a:gd name="T30" fmla="*/ 0 w 159"/>
                    <a:gd name="T31" fmla="*/ 138 h 148"/>
                    <a:gd name="T32" fmla="*/ 9 w 159"/>
                    <a:gd name="T33" fmla="*/ 140 h 148"/>
                    <a:gd name="T34" fmla="*/ 33 w 159"/>
                    <a:gd name="T35" fmla="*/ 132 h 148"/>
                    <a:gd name="T36" fmla="*/ 52 w 159"/>
                    <a:gd name="T37" fmla="*/ 123 h 148"/>
                    <a:gd name="T38" fmla="*/ 64 w 159"/>
                    <a:gd name="T39" fmla="*/ 134 h 148"/>
                    <a:gd name="T40" fmla="*/ 64 w 159"/>
                    <a:gd name="T41" fmla="*/ 144 h 148"/>
                    <a:gd name="T42" fmla="*/ 75 w 159"/>
                    <a:gd name="T43" fmla="*/ 144 h 148"/>
                    <a:gd name="T44" fmla="*/ 83 w 159"/>
                    <a:gd name="T45" fmla="*/ 136 h 148"/>
                    <a:gd name="T46" fmla="*/ 83 w 159"/>
                    <a:gd name="T47" fmla="*/ 128 h 148"/>
                    <a:gd name="T48" fmla="*/ 83 w 159"/>
                    <a:gd name="T49" fmla="*/ 119 h 148"/>
                    <a:gd name="T50" fmla="*/ 89 w 159"/>
                    <a:gd name="T51" fmla="*/ 126 h 148"/>
                    <a:gd name="T52" fmla="*/ 107 w 159"/>
                    <a:gd name="T53" fmla="*/ 121 h 148"/>
                    <a:gd name="T54" fmla="*/ 112 w 159"/>
                    <a:gd name="T55" fmla="*/ 126 h 148"/>
                    <a:gd name="T56" fmla="*/ 118 w 159"/>
                    <a:gd name="T57" fmla="*/ 115 h 148"/>
                    <a:gd name="T58" fmla="*/ 130 w 159"/>
                    <a:gd name="T59" fmla="*/ 111 h 148"/>
                    <a:gd name="T60" fmla="*/ 126 w 159"/>
                    <a:gd name="T61" fmla="*/ 119 h 148"/>
                    <a:gd name="T62" fmla="*/ 139 w 159"/>
                    <a:gd name="T63" fmla="*/ 107 h 148"/>
                    <a:gd name="T64" fmla="*/ 139 w 159"/>
                    <a:gd name="T65" fmla="*/ 96 h 148"/>
                    <a:gd name="T66" fmla="*/ 141 w 159"/>
                    <a:gd name="T67" fmla="*/ 75 h 148"/>
                    <a:gd name="T68" fmla="*/ 149 w 159"/>
                    <a:gd name="T69" fmla="*/ 63 h 148"/>
                    <a:gd name="T70" fmla="*/ 153 w 159"/>
                    <a:gd name="T71" fmla="*/ 54 h 148"/>
                    <a:gd name="T72" fmla="*/ 159 w 159"/>
                    <a:gd name="T73" fmla="*/ 29 h 148"/>
                    <a:gd name="T74" fmla="*/ 155 w 159"/>
                    <a:gd name="T75" fmla="*/ 21 h 148"/>
                    <a:gd name="T76" fmla="*/ 149 w 159"/>
                    <a:gd name="T77" fmla="*/ 1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9" h="148">
                      <a:moveTo>
                        <a:pt x="149" y="17"/>
                      </a:moveTo>
                      <a:lnTo>
                        <a:pt x="151" y="4"/>
                      </a:lnTo>
                      <a:lnTo>
                        <a:pt x="147" y="0"/>
                      </a:lnTo>
                      <a:lnTo>
                        <a:pt x="141" y="4"/>
                      </a:lnTo>
                      <a:lnTo>
                        <a:pt x="143" y="10"/>
                      </a:lnTo>
                      <a:lnTo>
                        <a:pt x="145" y="15"/>
                      </a:lnTo>
                      <a:lnTo>
                        <a:pt x="141" y="15"/>
                      </a:lnTo>
                      <a:lnTo>
                        <a:pt x="137" y="10"/>
                      </a:lnTo>
                      <a:lnTo>
                        <a:pt x="134" y="11"/>
                      </a:lnTo>
                      <a:lnTo>
                        <a:pt x="128" y="19"/>
                      </a:lnTo>
                      <a:lnTo>
                        <a:pt x="128" y="46"/>
                      </a:lnTo>
                      <a:lnTo>
                        <a:pt x="122" y="61"/>
                      </a:lnTo>
                      <a:lnTo>
                        <a:pt x="112" y="75"/>
                      </a:lnTo>
                      <a:lnTo>
                        <a:pt x="105" y="81"/>
                      </a:lnTo>
                      <a:lnTo>
                        <a:pt x="103" y="84"/>
                      </a:lnTo>
                      <a:lnTo>
                        <a:pt x="93" y="90"/>
                      </a:lnTo>
                      <a:lnTo>
                        <a:pt x="89" y="86"/>
                      </a:lnTo>
                      <a:lnTo>
                        <a:pt x="91" y="78"/>
                      </a:lnTo>
                      <a:lnTo>
                        <a:pt x="87" y="76"/>
                      </a:lnTo>
                      <a:lnTo>
                        <a:pt x="83" y="81"/>
                      </a:lnTo>
                      <a:lnTo>
                        <a:pt x="83" y="88"/>
                      </a:lnTo>
                      <a:lnTo>
                        <a:pt x="66" y="109"/>
                      </a:lnTo>
                      <a:lnTo>
                        <a:pt x="56" y="107"/>
                      </a:lnTo>
                      <a:lnTo>
                        <a:pt x="48" y="113"/>
                      </a:lnTo>
                      <a:lnTo>
                        <a:pt x="39" y="113"/>
                      </a:lnTo>
                      <a:lnTo>
                        <a:pt x="31" y="109"/>
                      </a:lnTo>
                      <a:lnTo>
                        <a:pt x="25" y="111"/>
                      </a:lnTo>
                      <a:lnTo>
                        <a:pt x="21" y="117"/>
                      </a:lnTo>
                      <a:lnTo>
                        <a:pt x="9" y="126"/>
                      </a:lnTo>
                      <a:lnTo>
                        <a:pt x="4" y="128"/>
                      </a:lnTo>
                      <a:lnTo>
                        <a:pt x="0" y="132"/>
                      </a:lnTo>
                      <a:lnTo>
                        <a:pt x="0" y="138"/>
                      </a:lnTo>
                      <a:lnTo>
                        <a:pt x="9" y="136"/>
                      </a:lnTo>
                      <a:lnTo>
                        <a:pt x="9" y="140"/>
                      </a:lnTo>
                      <a:lnTo>
                        <a:pt x="17" y="136"/>
                      </a:lnTo>
                      <a:lnTo>
                        <a:pt x="33" y="132"/>
                      </a:lnTo>
                      <a:lnTo>
                        <a:pt x="37" y="126"/>
                      </a:lnTo>
                      <a:lnTo>
                        <a:pt x="52" y="123"/>
                      </a:lnTo>
                      <a:lnTo>
                        <a:pt x="62" y="126"/>
                      </a:lnTo>
                      <a:lnTo>
                        <a:pt x="64" y="134"/>
                      </a:lnTo>
                      <a:lnTo>
                        <a:pt x="62" y="138"/>
                      </a:lnTo>
                      <a:lnTo>
                        <a:pt x="64" y="144"/>
                      </a:lnTo>
                      <a:lnTo>
                        <a:pt x="70" y="148"/>
                      </a:lnTo>
                      <a:lnTo>
                        <a:pt x="75" y="144"/>
                      </a:lnTo>
                      <a:lnTo>
                        <a:pt x="75" y="136"/>
                      </a:lnTo>
                      <a:lnTo>
                        <a:pt x="83" y="136"/>
                      </a:lnTo>
                      <a:lnTo>
                        <a:pt x="83" y="132"/>
                      </a:lnTo>
                      <a:lnTo>
                        <a:pt x="83" y="128"/>
                      </a:lnTo>
                      <a:lnTo>
                        <a:pt x="81" y="125"/>
                      </a:lnTo>
                      <a:lnTo>
                        <a:pt x="83" y="119"/>
                      </a:lnTo>
                      <a:lnTo>
                        <a:pt x="89" y="119"/>
                      </a:lnTo>
                      <a:lnTo>
                        <a:pt x="89" y="126"/>
                      </a:lnTo>
                      <a:lnTo>
                        <a:pt x="103" y="125"/>
                      </a:lnTo>
                      <a:lnTo>
                        <a:pt x="107" y="121"/>
                      </a:lnTo>
                      <a:lnTo>
                        <a:pt x="110" y="119"/>
                      </a:lnTo>
                      <a:lnTo>
                        <a:pt x="112" y="126"/>
                      </a:lnTo>
                      <a:lnTo>
                        <a:pt x="116" y="125"/>
                      </a:lnTo>
                      <a:lnTo>
                        <a:pt x="118" y="115"/>
                      </a:lnTo>
                      <a:lnTo>
                        <a:pt x="126" y="109"/>
                      </a:lnTo>
                      <a:lnTo>
                        <a:pt x="130" y="111"/>
                      </a:lnTo>
                      <a:lnTo>
                        <a:pt x="130" y="117"/>
                      </a:lnTo>
                      <a:lnTo>
                        <a:pt x="126" y="119"/>
                      </a:lnTo>
                      <a:lnTo>
                        <a:pt x="132" y="121"/>
                      </a:lnTo>
                      <a:lnTo>
                        <a:pt x="139" y="107"/>
                      </a:lnTo>
                      <a:lnTo>
                        <a:pt x="137" y="101"/>
                      </a:lnTo>
                      <a:lnTo>
                        <a:pt x="139" y="96"/>
                      </a:lnTo>
                      <a:lnTo>
                        <a:pt x="147" y="81"/>
                      </a:lnTo>
                      <a:lnTo>
                        <a:pt x="141" y="75"/>
                      </a:lnTo>
                      <a:lnTo>
                        <a:pt x="143" y="67"/>
                      </a:lnTo>
                      <a:lnTo>
                        <a:pt x="149" y="63"/>
                      </a:lnTo>
                      <a:lnTo>
                        <a:pt x="153" y="65"/>
                      </a:lnTo>
                      <a:lnTo>
                        <a:pt x="153" y="54"/>
                      </a:lnTo>
                      <a:lnTo>
                        <a:pt x="159" y="40"/>
                      </a:lnTo>
                      <a:lnTo>
                        <a:pt x="159" y="29"/>
                      </a:lnTo>
                      <a:lnTo>
                        <a:pt x="159" y="29"/>
                      </a:lnTo>
                      <a:lnTo>
                        <a:pt x="155" y="21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138">
                  <a:extLst>
                    <a:ext uri="{FF2B5EF4-FFF2-40B4-BE49-F238E27FC236}">
                      <a16:creationId xmlns:a16="http://schemas.microsoft.com/office/drawing/2014/main" id="{AAB04B88-F109-4E6B-50F2-C8409F52B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0326" y="3429841"/>
                  <a:ext cx="16823" cy="22430"/>
                </a:xfrm>
                <a:custGeom>
                  <a:avLst/>
                  <a:gdLst>
                    <a:gd name="T0" fmla="*/ 9 w 9"/>
                    <a:gd name="T1" fmla="*/ 0 h 12"/>
                    <a:gd name="T2" fmla="*/ 7 w 9"/>
                    <a:gd name="T3" fmla="*/ 6 h 12"/>
                    <a:gd name="T4" fmla="*/ 2 w 9"/>
                    <a:gd name="T5" fmla="*/ 12 h 12"/>
                    <a:gd name="T6" fmla="*/ 0 w 9"/>
                    <a:gd name="T7" fmla="*/ 8 h 12"/>
                    <a:gd name="T8" fmla="*/ 4 w 9"/>
                    <a:gd name="T9" fmla="*/ 4 h 12"/>
                    <a:gd name="T10" fmla="*/ 4 w 9"/>
                    <a:gd name="T11" fmla="*/ 0 h 12"/>
                    <a:gd name="T12" fmla="*/ 9 w 9"/>
                    <a:gd name="T13" fmla="*/ 0 h 12"/>
                    <a:gd name="T14" fmla="*/ 9 w 9"/>
                    <a:gd name="T15" fmla="*/ 0 h 12"/>
                    <a:gd name="T16" fmla="*/ 9 w 9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2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139">
                  <a:extLst>
                    <a:ext uri="{FF2B5EF4-FFF2-40B4-BE49-F238E27FC236}">
                      <a16:creationId xmlns:a16="http://schemas.microsoft.com/office/drawing/2014/main" id="{9E5947D3-9E6B-59E2-07EE-98802B12F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1446" y="3560683"/>
                  <a:ext cx="65421" cy="50468"/>
                </a:xfrm>
                <a:custGeom>
                  <a:avLst/>
                  <a:gdLst>
                    <a:gd name="T0" fmla="*/ 35 w 35"/>
                    <a:gd name="T1" fmla="*/ 4 h 27"/>
                    <a:gd name="T2" fmla="*/ 29 w 35"/>
                    <a:gd name="T3" fmla="*/ 0 h 27"/>
                    <a:gd name="T4" fmla="*/ 23 w 35"/>
                    <a:gd name="T5" fmla="*/ 2 h 27"/>
                    <a:gd name="T6" fmla="*/ 15 w 35"/>
                    <a:gd name="T7" fmla="*/ 8 h 27"/>
                    <a:gd name="T8" fmla="*/ 6 w 35"/>
                    <a:gd name="T9" fmla="*/ 10 h 27"/>
                    <a:gd name="T10" fmla="*/ 0 w 35"/>
                    <a:gd name="T11" fmla="*/ 16 h 27"/>
                    <a:gd name="T12" fmla="*/ 4 w 35"/>
                    <a:gd name="T13" fmla="*/ 27 h 27"/>
                    <a:gd name="T14" fmla="*/ 12 w 35"/>
                    <a:gd name="T15" fmla="*/ 25 h 27"/>
                    <a:gd name="T16" fmla="*/ 15 w 35"/>
                    <a:gd name="T17" fmla="*/ 20 h 27"/>
                    <a:gd name="T18" fmla="*/ 21 w 35"/>
                    <a:gd name="T19" fmla="*/ 14 h 27"/>
                    <a:gd name="T20" fmla="*/ 25 w 35"/>
                    <a:gd name="T21" fmla="*/ 16 h 27"/>
                    <a:gd name="T22" fmla="*/ 31 w 35"/>
                    <a:gd name="T23" fmla="*/ 16 h 27"/>
                    <a:gd name="T24" fmla="*/ 35 w 35"/>
                    <a:gd name="T25" fmla="*/ 4 h 27"/>
                    <a:gd name="T26" fmla="*/ 35 w 35"/>
                    <a:gd name="T27" fmla="*/ 4 h 27"/>
                    <a:gd name="T28" fmla="*/ 35 w 35"/>
                    <a:gd name="T29" fmla="*/ 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5" h="27">
                      <a:moveTo>
                        <a:pt x="35" y="4"/>
                      </a:moveTo>
                      <a:lnTo>
                        <a:pt x="29" y="0"/>
                      </a:lnTo>
                      <a:lnTo>
                        <a:pt x="23" y="2"/>
                      </a:lnTo>
                      <a:lnTo>
                        <a:pt x="15" y="8"/>
                      </a:lnTo>
                      <a:lnTo>
                        <a:pt x="6" y="10"/>
                      </a:lnTo>
                      <a:lnTo>
                        <a:pt x="0" y="16"/>
                      </a:lnTo>
                      <a:lnTo>
                        <a:pt x="4" y="27"/>
                      </a:lnTo>
                      <a:lnTo>
                        <a:pt x="12" y="25"/>
                      </a:lnTo>
                      <a:lnTo>
                        <a:pt x="15" y="20"/>
                      </a:lnTo>
                      <a:lnTo>
                        <a:pt x="21" y="14"/>
                      </a:lnTo>
                      <a:lnTo>
                        <a:pt x="25" y="16"/>
                      </a:lnTo>
                      <a:lnTo>
                        <a:pt x="31" y="16"/>
                      </a:lnTo>
                      <a:lnTo>
                        <a:pt x="35" y="4"/>
                      </a:lnTo>
                      <a:lnTo>
                        <a:pt x="35" y="4"/>
                      </a:lnTo>
                      <a:lnTo>
                        <a:pt x="35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140">
                  <a:extLst>
                    <a:ext uri="{FF2B5EF4-FFF2-40B4-BE49-F238E27FC236}">
                      <a16:creationId xmlns:a16="http://schemas.microsoft.com/office/drawing/2014/main" id="{B6EFE8C6-EB81-13CF-A1E5-2AD89E5DA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0417" y="3575636"/>
                  <a:ext cx="67290" cy="91589"/>
                </a:xfrm>
                <a:custGeom>
                  <a:avLst/>
                  <a:gdLst>
                    <a:gd name="T0" fmla="*/ 15 w 36"/>
                    <a:gd name="T1" fmla="*/ 0 h 49"/>
                    <a:gd name="T2" fmla="*/ 28 w 36"/>
                    <a:gd name="T3" fmla="*/ 6 h 49"/>
                    <a:gd name="T4" fmla="*/ 30 w 36"/>
                    <a:gd name="T5" fmla="*/ 12 h 49"/>
                    <a:gd name="T6" fmla="*/ 36 w 36"/>
                    <a:gd name="T7" fmla="*/ 22 h 49"/>
                    <a:gd name="T8" fmla="*/ 26 w 36"/>
                    <a:gd name="T9" fmla="*/ 32 h 49"/>
                    <a:gd name="T10" fmla="*/ 25 w 36"/>
                    <a:gd name="T11" fmla="*/ 45 h 49"/>
                    <a:gd name="T12" fmla="*/ 15 w 36"/>
                    <a:gd name="T13" fmla="*/ 49 h 49"/>
                    <a:gd name="T14" fmla="*/ 17 w 36"/>
                    <a:gd name="T15" fmla="*/ 39 h 49"/>
                    <a:gd name="T16" fmla="*/ 13 w 36"/>
                    <a:gd name="T17" fmla="*/ 39 h 49"/>
                    <a:gd name="T18" fmla="*/ 9 w 36"/>
                    <a:gd name="T19" fmla="*/ 45 h 49"/>
                    <a:gd name="T20" fmla="*/ 8 w 36"/>
                    <a:gd name="T21" fmla="*/ 43 h 49"/>
                    <a:gd name="T22" fmla="*/ 9 w 36"/>
                    <a:gd name="T23" fmla="*/ 30 h 49"/>
                    <a:gd name="T24" fmla="*/ 9 w 36"/>
                    <a:gd name="T25" fmla="*/ 30 h 49"/>
                    <a:gd name="T26" fmla="*/ 11 w 36"/>
                    <a:gd name="T27" fmla="*/ 30 h 49"/>
                    <a:gd name="T28" fmla="*/ 13 w 36"/>
                    <a:gd name="T29" fmla="*/ 28 h 49"/>
                    <a:gd name="T30" fmla="*/ 15 w 36"/>
                    <a:gd name="T31" fmla="*/ 24 h 49"/>
                    <a:gd name="T32" fmla="*/ 15 w 36"/>
                    <a:gd name="T33" fmla="*/ 24 h 49"/>
                    <a:gd name="T34" fmla="*/ 13 w 36"/>
                    <a:gd name="T35" fmla="*/ 18 h 49"/>
                    <a:gd name="T36" fmla="*/ 13 w 36"/>
                    <a:gd name="T37" fmla="*/ 16 h 49"/>
                    <a:gd name="T38" fmla="*/ 8 w 36"/>
                    <a:gd name="T39" fmla="*/ 22 h 49"/>
                    <a:gd name="T40" fmla="*/ 0 w 36"/>
                    <a:gd name="T41" fmla="*/ 16 h 49"/>
                    <a:gd name="T42" fmla="*/ 0 w 36"/>
                    <a:gd name="T43" fmla="*/ 8 h 49"/>
                    <a:gd name="T44" fmla="*/ 8 w 36"/>
                    <a:gd name="T45" fmla="*/ 6 h 49"/>
                    <a:gd name="T46" fmla="*/ 15 w 36"/>
                    <a:gd name="T47" fmla="*/ 0 h 49"/>
                    <a:gd name="T48" fmla="*/ 15 w 36"/>
                    <a:gd name="T49" fmla="*/ 0 h 49"/>
                    <a:gd name="T50" fmla="*/ 15 w 36"/>
                    <a:gd name="T5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" h="49">
                      <a:moveTo>
                        <a:pt x="15" y="0"/>
                      </a:moveTo>
                      <a:lnTo>
                        <a:pt x="28" y="6"/>
                      </a:lnTo>
                      <a:lnTo>
                        <a:pt x="30" y="12"/>
                      </a:lnTo>
                      <a:lnTo>
                        <a:pt x="36" y="22"/>
                      </a:lnTo>
                      <a:lnTo>
                        <a:pt x="26" y="32"/>
                      </a:lnTo>
                      <a:lnTo>
                        <a:pt x="25" y="45"/>
                      </a:lnTo>
                      <a:lnTo>
                        <a:pt x="15" y="49"/>
                      </a:lnTo>
                      <a:lnTo>
                        <a:pt x="17" y="39"/>
                      </a:lnTo>
                      <a:lnTo>
                        <a:pt x="13" y="39"/>
                      </a:lnTo>
                      <a:lnTo>
                        <a:pt x="9" y="45"/>
                      </a:lnTo>
                      <a:lnTo>
                        <a:pt x="8" y="43"/>
                      </a:lnTo>
                      <a:lnTo>
                        <a:pt x="9" y="30"/>
                      </a:lnTo>
                      <a:lnTo>
                        <a:pt x="9" y="30"/>
                      </a:lnTo>
                      <a:lnTo>
                        <a:pt x="11" y="30"/>
                      </a:lnTo>
                      <a:lnTo>
                        <a:pt x="13" y="28"/>
                      </a:lnTo>
                      <a:lnTo>
                        <a:pt x="15" y="24"/>
                      </a:lnTo>
                      <a:lnTo>
                        <a:pt x="15" y="24"/>
                      </a:lnTo>
                      <a:lnTo>
                        <a:pt x="13" y="18"/>
                      </a:lnTo>
                      <a:lnTo>
                        <a:pt x="13" y="16"/>
                      </a:lnTo>
                      <a:lnTo>
                        <a:pt x="8" y="22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6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141">
                  <a:extLst>
                    <a:ext uri="{FF2B5EF4-FFF2-40B4-BE49-F238E27FC236}">
                      <a16:creationId xmlns:a16="http://schemas.microsoft.com/office/drawing/2014/main" id="{56D62363-BD73-58A8-3C23-A13B2F638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4249" y="3611151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4 w 4"/>
                    <a:gd name="T3" fmla="*/ 3 h 5"/>
                    <a:gd name="T4" fmla="*/ 4 w 4"/>
                    <a:gd name="T5" fmla="*/ 0 h 5"/>
                    <a:gd name="T6" fmla="*/ 0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142">
                  <a:extLst>
                    <a:ext uri="{FF2B5EF4-FFF2-40B4-BE49-F238E27FC236}">
                      <a16:creationId xmlns:a16="http://schemas.microsoft.com/office/drawing/2014/main" id="{9BB58DDF-F31A-8621-490E-EC377EDFC9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99935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2 w 4"/>
                    <a:gd name="T3" fmla="*/ 0 h 4"/>
                    <a:gd name="T4" fmla="*/ 4 w 4"/>
                    <a:gd name="T5" fmla="*/ 2 h 4"/>
                    <a:gd name="T6" fmla="*/ 4 w 4"/>
                    <a:gd name="T7" fmla="*/ 2 h 4"/>
                    <a:gd name="T8" fmla="*/ 2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143">
                  <a:extLst>
                    <a:ext uri="{FF2B5EF4-FFF2-40B4-BE49-F238E27FC236}">
                      <a16:creationId xmlns:a16="http://schemas.microsoft.com/office/drawing/2014/main" id="{3DB40BEE-224B-75A2-6E7D-223FA748A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3575636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2 w 3"/>
                    <a:gd name="T5" fmla="*/ 0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144">
                  <a:extLst>
                    <a:ext uri="{FF2B5EF4-FFF2-40B4-BE49-F238E27FC236}">
                      <a16:creationId xmlns:a16="http://schemas.microsoft.com/office/drawing/2014/main" id="{0B20FEE2-5440-F0C5-8ED9-827BE747C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4062" y="3676572"/>
                  <a:ext cx="13084" cy="14953"/>
                </a:xfrm>
                <a:custGeom>
                  <a:avLst/>
                  <a:gdLst>
                    <a:gd name="T0" fmla="*/ 2 w 7"/>
                    <a:gd name="T1" fmla="*/ 0 h 8"/>
                    <a:gd name="T2" fmla="*/ 0 w 7"/>
                    <a:gd name="T3" fmla="*/ 4 h 8"/>
                    <a:gd name="T4" fmla="*/ 0 w 7"/>
                    <a:gd name="T5" fmla="*/ 8 h 8"/>
                    <a:gd name="T6" fmla="*/ 2 w 7"/>
                    <a:gd name="T7" fmla="*/ 8 h 8"/>
                    <a:gd name="T8" fmla="*/ 7 w 7"/>
                    <a:gd name="T9" fmla="*/ 0 h 8"/>
                    <a:gd name="T10" fmla="*/ 2 w 7"/>
                    <a:gd name="T11" fmla="*/ 0 h 8"/>
                    <a:gd name="T12" fmla="*/ 2 w 7"/>
                    <a:gd name="T13" fmla="*/ 0 h 8"/>
                    <a:gd name="T14" fmla="*/ 2 w 7"/>
                    <a:gd name="T1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145">
                  <a:extLst>
                    <a:ext uri="{FF2B5EF4-FFF2-40B4-BE49-F238E27FC236}">
                      <a16:creationId xmlns:a16="http://schemas.microsoft.com/office/drawing/2014/main" id="{C9096511-3106-6364-7F8E-9D8B64EDC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7240" y="3687787"/>
                  <a:ext cx="11215" cy="5608"/>
                </a:xfrm>
                <a:custGeom>
                  <a:avLst/>
                  <a:gdLst>
                    <a:gd name="T0" fmla="*/ 4 w 6"/>
                    <a:gd name="T1" fmla="*/ 0 h 3"/>
                    <a:gd name="T2" fmla="*/ 6 w 6"/>
                    <a:gd name="T3" fmla="*/ 2 h 3"/>
                    <a:gd name="T4" fmla="*/ 4 w 6"/>
                    <a:gd name="T5" fmla="*/ 3 h 3"/>
                    <a:gd name="T6" fmla="*/ 0 w 6"/>
                    <a:gd name="T7" fmla="*/ 3 h 3"/>
                    <a:gd name="T8" fmla="*/ 0 w 6"/>
                    <a:gd name="T9" fmla="*/ 2 h 3"/>
                    <a:gd name="T10" fmla="*/ 4 w 6"/>
                    <a:gd name="T11" fmla="*/ 0 h 3"/>
                    <a:gd name="T12" fmla="*/ 4 w 6"/>
                    <a:gd name="T13" fmla="*/ 0 h 3"/>
                    <a:gd name="T14" fmla="*/ 4 w 6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4" y="0"/>
                      </a:move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146">
                  <a:extLst>
                    <a:ext uri="{FF2B5EF4-FFF2-40B4-BE49-F238E27FC236}">
                      <a16:creationId xmlns:a16="http://schemas.microsoft.com/office/drawing/2014/main" id="{8DFEBEA9-AD41-82DB-D536-67F7C0356C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1726" y="3745731"/>
                  <a:ext cx="22430" cy="14953"/>
                </a:xfrm>
                <a:custGeom>
                  <a:avLst/>
                  <a:gdLst>
                    <a:gd name="T0" fmla="*/ 12 w 12"/>
                    <a:gd name="T1" fmla="*/ 0 h 8"/>
                    <a:gd name="T2" fmla="*/ 6 w 12"/>
                    <a:gd name="T3" fmla="*/ 0 h 8"/>
                    <a:gd name="T4" fmla="*/ 0 w 12"/>
                    <a:gd name="T5" fmla="*/ 4 h 8"/>
                    <a:gd name="T6" fmla="*/ 0 w 12"/>
                    <a:gd name="T7" fmla="*/ 8 h 8"/>
                    <a:gd name="T8" fmla="*/ 8 w 12"/>
                    <a:gd name="T9" fmla="*/ 8 h 8"/>
                    <a:gd name="T10" fmla="*/ 12 w 12"/>
                    <a:gd name="T11" fmla="*/ 2 h 8"/>
                    <a:gd name="T12" fmla="*/ 12 w 12"/>
                    <a:gd name="T13" fmla="*/ 0 h 8"/>
                    <a:gd name="T14" fmla="*/ 12 w 12"/>
                    <a:gd name="T15" fmla="*/ 0 h 8"/>
                    <a:gd name="T16" fmla="*/ 12 w 12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147">
                  <a:extLst>
                    <a:ext uri="{FF2B5EF4-FFF2-40B4-BE49-F238E27FC236}">
                      <a16:creationId xmlns:a16="http://schemas.microsoft.com/office/drawing/2014/main" id="{DD15DD69-55F7-ED3C-4889-C3693CA30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7987" y="3766292"/>
                  <a:ext cx="9346" cy="7477"/>
                </a:xfrm>
                <a:custGeom>
                  <a:avLst/>
                  <a:gdLst>
                    <a:gd name="T0" fmla="*/ 2 w 5"/>
                    <a:gd name="T1" fmla="*/ 0 h 4"/>
                    <a:gd name="T2" fmla="*/ 5 w 5"/>
                    <a:gd name="T3" fmla="*/ 0 h 4"/>
                    <a:gd name="T4" fmla="*/ 5 w 5"/>
                    <a:gd name="T5" fmla="*/ 2 h 4"/>
                    <a:gd name="T6" fmla="*/ 3 w 5"/>
                    <a:gd name="T7" fmla="*/ 4 h 4"/>
                    <a:gd name="T8" fmla="*/ 0 w 5"/>
                    <a:gd name="T9" fmla="*/ 2 h 4"/>
                    <a:gd name="T10" fmla="*/ 2 w 5"/>
                    <a:gd name="T11" fmla="*/ 0 h 4"/>
                    <a:gd name="T12" fmla="*/ 2 w 5"/>
                    <a:gd name="T13" fmla="*/ 0 h 4"/>
                    <a:gd name="T14" fmla="*/ 2 w 5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148">
                  <a:extLst>
                    <a:ext uri="{FF2B5EF4-FFF2-40B4-BE49-F238E27FC236}">
                      <a16:creationId xmlns:a16="http://schemas.microsoft.com/office/drawing/2014/main" id="{B3E89F58-6566-5399-D49F-D8B2B5E36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2" y="3799937"/>
                  <a:ext cx="22430" cy="16823"/>
                </a:xfrm>
                <a:custGeom>
                  <a:avLst/>
                  <a:gdLst>
                    <a:gd name="T0" fmla="*/ 4 w 12"/>
                    <a:gd name="T1" fmla="*/ 4 h 9"/>
                    <a:gd name="T2" fmla="*/ 6 w 12"/>
                    <a:gd name="T3" fmla="*/ 0 h 9"/>
                    <a:gd name="T4" fmla="*/ 12 w 12"/>
                    <a:gd name="T5" fmla="*/ 0 h 9"/>
                    <a:gd name="T6" fmla="*/ 10 w 12"/>
                    <a:gd name="T7" fmla="*/ 4 h 9"/>
                    <a:gd name="T8" fmla="*/ 2 w 12"/>
                    <a:gd name="T9" fmla="*/ 9 h 9"/>
                    <a:gd name="T10" fmla="*/ 0 w 12"/>
                    <a:gd name="T11" fmla="*/ 5 h 9"/>
                    <a:gd name="T12" fmla="*/ 4 w 12"/>
                    <a:gd name="T13" fmla="*/ 4 h 9"/>
                    <a:gd name="T14" fmla="*/ 4 w 12"/>
                    <a:gd name="T15" fmla="*/ 4 h 9"/>
                    <a:gd name="T16" fmla="*/ 4 w 12"/>
                    <a:gd name="T17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9">
                      <a:moveTo>
                        <a:pt x="4" y="4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0" y="4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149">
                  <a:extLst>
                    <a:ext uri="{FF2B5EF4-FFF2-40B4-BE49-F238E27FC236}">
                      <a16:creationId xmlns:a16="http://schemas.microsoft.com/office/drawing/2014/main" id="{D4BA0B30-D38B-59DB-84F0-2B494C6872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7052" y="3844797"/>
                  <a:ext cx="13084" cy="11215"/>
                </a:xfrm>
                <a:custGeom>
                  <a:avLst/>
                  <a:gdLst>
                    <a:gd name="T0" fmla="*/ 0 w 7"/>
                    <a:gd name="T1" fmla="*/ 4 h 6"/>
                    <a:gd name="T2" fmla="*/ 2 w 7"/>
                    <a:gd name="T3" fmla="*/ 0 h 6"/>
                    <a:gd name="T4" fmla="*/ 5 w 7"/>
                    <a:gd name="T5" fmla="*/ 3 h 6"/>
                    <a:gd name="T6" fmla="*/ 7 w 7"/>
                    <a:gd name="T7" fmla="*/ 4 h 6"/>
                    <a:gd name="T8" fmla="*/ 4 w 7"/>
                    <a:gd name="T9" fmla="*/ 6 h 6"/>
                    <a:gd name="T10" fmla="*/ 0 w 7"/>
                    <a:gd name="T11" fmla="*/ 4 h 6"/>
                    <a:gd name="T12" fmla="*/ 0 w 7"/>
                    <a:gd name="T13" fmla="*/ 4 h 6"/>
                    <a:gd name="T14" fmla="*/ 0 w 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5" y="3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150">
                  <a:extLst>
                    <a:ext uri="{FF2B5EF4-FFF2-40B4-BE49-F238E27FC236}">
                      <a16:creationId xmlns:a16="http://schemas.microsoft.com/office/drawing/2014/main" id="{EF457713-6C45-94EE-0059-935A0A57BD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3" y="3856012"/>
                  <a:ext cx="11215" cy="9346"/>
                </a:xfrm>
                <a:custGeom>
                  <a:avLst/>
                  <a:gdLst>
                    <a:gd name="T0" fmla="*/ 0 w 6"/>
                    <a:gd name="T1" fmla="*/ 3 h 5"/>
                    <a:gd name="T2" fmla="*/ 4 w 6"/>
                    <a:gd name="T3" fmla="*/ 0 h 5"/>
                    <a:gd name="T4" fmla="*/ 6 w 6"/>
                    <a:gd name="T5" fmla="*/ 3 h 5"/>
                    <a:gd name="T6" fmla="*/ 4 w 6"/>
                    <a:gd name="T7" fmla="*/ 5 h 5"/>
                    <a:gd name="T8" fmla="*/ 2 w 6"/>
                    <a:gd name="T9" fmla="*/ 5 h 5"/>
                    <a:gd name="T10" fmla="*/ 0 w 6"/>
                    <a:gd name="T11" fmla="*/ 3 h 5"/>
                    <a:gd name="T12" fmla="*/ 0 w 6"/>
                    <a:gd name="T13" fmla="*/ 3 h 5"/>
                    <a:gd name="T14" fmla="*/ 0 w 6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3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151">
                  <a:extLst>
                    <a:ext uri="{FF2B5EF4-FFF2-40B4-BE49-F238E27FC236}">
                      <a16:creationId xmlns:a16="http://schemas.microsoft.com/office/drawing/2014/main" id="{DDD92C87-C8AF-DFA1-2A0F-AA5EAD2DFC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799" y="3865358"/>
                  <a:ext cx="9346" cy="5608"/>
                </a:xfrm>
                <a:custGeom>
                  <a:avLst/>
                  <a:gdLst>
                    <a:gd name="T0" fmla="*/ 0 w 5"/>
                    <a:gd name="T1" fmla="*/ 0 h 3"/>
                    <a:gd name="T2" fmla="*/ 2 w 5"/>
                    <a:gd name="T3" fmla="*/ 0 h 3"/>
                    <a:gd name="T4" fmla="*/ 5 w 5"/>
                    <a:gd name="T5" fmla="*/ 0 h 3"/>
                    <a:gd name="T6" fmla="*/ 5 w 5"/>
                    <a:gd name="T7" fmla="*/ 3 h 3"/>
                    <a:gd name="T8" fmla="*/ 2 w 5"/>
                    <a:gd name="T9" fmla="*/ 3 h 3"/>
                    <a:gd name="T10" fmla="*/ 0 w 5"/>
                    <a:gd name="T11" fmla="*/ 0 h 3"/>
                    <a:gd name="T12" fmla="*/ 0 w 5"/>
                    <a:gd name="T13" fmla="*/ 0 h 3"/>
                    <a:gd name="T14" fmla="*/ 0 w 5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152">
                  <a:extLst>
                    <a:ext uri="{FF2B5EF4-FFF2-40B4-BE49-F238E27FC236}">
                      <a16:creationId xmlns:a16="http://schemas.microsoft.com/office/drawing/2014/main" id="{32A07111-C792-6601-BA6E-70A24D3B6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4995" y="4031714"/>
                  <a:ext cx="76636" cy="138319"/>
                </a:xfrm>
                <a:custGeom>
                  <a:avLst/>
                  <a:gdLst>
                    <a:gd name="T0" fmla="*/ 18 w 41"/>
                    <a:gd name="T1" fmla="*/ 2 h 74"/>
                    <a:gd name="T2" fmla="*/ 26 w 41"/>
                    <a:gd name="T3" fmla="*/ 3 h 74"/>
                    <a:gd name="T4" fmla="*/ 33 w 41"/>
                    <a:gd name="T5" fmla="*/ 0 h 74"/>
                    <a:gd name="T6" fmla="*/ 37 w 41"/>
                    <a:gd name="T7" fmla="*/ 2 h 74"/>
                    <a:gd name="T8" fmla="*/ 35 w 41"/>
                    <a:gd name="T9" fmla="*/ 15 h 74"/>
                    <a:gd name="T10" fmla="*/ 41 w 41"/>
                    <a:gd name="T11" fmla="*/ 21 h 74"/>
                    <a:gd name="T12" fmla="*/ 39 w 41"/>
                    <a:gd name="T13" fmla="*/ 30 h 74"/>
                    <a:gd name="T14" fmla="*/ 26 w 41"/>
                    <a:gd name="T15" fmla="*/ 42 h 74"/>
                    <a:gd name="T16" fmla="*/ 24 w 41"/>
                    <a:gd name="T17" fmla="*/ 48 h 74"/>
                    <a:gd name="T18" fmla="*/ 27 w 41"/>
                    <a:gd name="T19" fmla="*/ 59 h 74"/>
                    <a:gd name="T20" fmla="*/ 30 w 41"/>
                    <a:gd name="T21" fmla="*/ 63 h 74"/>
                    <a:gd name="T22" fmla="*/ 27 w 41"/>
                    <a:gd name="T23" fmla="*/ 71 h 74"/>
                    <a:gd name="T24" fmla="*/ 26 w 41"/>
                    <a:gd name="T25" fmla="*/ 74 h 74"/>
                    <a:gd name="T26" fmla="*/ 16 w 41"/>
                    <a:gd name="T27" fmla="*/ 69 h 74"/>
                    <a:gd name="T28" fmla="*/ 16 w 41"/>
                    <a:gd name="T29" fmla="*/ 57 h 74"/>
                    <a:gd name="T30" fmla="*/ 6 w 41"/>
                    <a:gd name="T31" fmla="*/ 53 h 74"/>
                    <a:gd name="T32" fmla="*/ 0 w 41"/>
                    <a:gd name="T33" fmla="*/ 38 h 74"/>
                    <a:gd name="T34" fmla="*/ 2 w 41"/>
                    <a:gd name="T35" fmla="*/ 32 h 74"/>
                    <a:gd name="T36" fmla="*/ 6 w 41"/>
                    <a:gd name="T37" fmla="*/ 32 h 74"/>
                    <a:gd name="T38" fmla="*/ 10 w 41"/>
                    <a:gd name="T39" fmla="*/ 11 h 74"/>
                    <a:gd name="T40" fmla="*/ 14 w 41"/>
                    <a:gd name="T41" fmla="*/ 7 h 74"/>
                    <a:gd name="T42" fmla="*/ 14 w 41"/>
                    <a:gd name="T43" fmla="*/ 2 h 74"/>
                    <a:gd name="T44" fmla="*/ 18 w 41"/>
                    <a:gd name="T45" fmla="*/ 2 h 74"/>
                    <a:gd name="T46" fmla="*/ 18 w 41"/>
                    <a:gd name="T47" fmla="*/ 2 h 74"/>
                    <a:gd name="T48" fmla="*/ 18 w 41"/>
                    <a:gd name="T49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74">
                      <a:moveTo>
                        <a:pt x="18" y="2"/>
                      </a:moveTo>
                      <a:lnTo>
                        <a:pt x="26" y="3"/>
                      </a:lnTo>
                      <a:lnTo>
                        <a:pt x="33" y="0"/>
                      </a:lnTo>
                      <a:lnTo>
                        <a:pt x="37" y="2"/>
                      </a:lnTo>
                      <a:lnTo>
                        <a:pt x="35" y="15"/>
                      </a:lnTo>
                      <a:lnTo>
                        <a:pt x="41" y="21"/>
                      </a:lnTo>
                      <a:lnTo>
                        <a:pt x="39" y="30"/>
                      </a:lnTo>
                      <a:lnTo>
                        <a:pt x="26" y="42"/>
                      </a:lnTo>
                      <a:lnTo>
                        <a:pt x="24" y="48"/>
                      </a:lnTo>
                      <a:lnTo>
                        <a:pt x="27" y="59"/>
                      </a:lnTo>
                      <a:lnTo>
                        <a:pt x="30" y="63"/>
                      </a:lnTo>
                      <a:lnTo>
                        <a:pt x="27" y="71"/>
                      </a:lnTo>
                      <a:lnTo>
                        <a:pt x="26" y="74"/>
                      </a:lnTo>
                      <a:lnTo>
                        <a:pt x="16" y="69"/>
                      </a:lnTo>
                      <a:lnTo>
                        <a:pt x="16" y="57"/>
                      </a:lnTo>
                      <a:lnTo>
                        <a:pt x="6" y="5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6" y="32"/>
                      </a:lnTo>
                      <a:lnTo>
                        <a:pt x="10" y="11"/>
                      </a:lnTo>
                      <a:lnTo>
                        <a:pt x="14" y="7"/>
                      </a:lnTo>
                      <a:lnTo>
                        <a:pt x="14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153">
                  <a:extLst>
                    <a:ext uri="{FF2B5EF4-FFF2-40B4-BE49-F238E27FC236}">
                      <a16:creationId xmlns:a16="http://schemas.microsoft.com/office/drawing/2014/main" id="{26D89BD8-165E-6C2B-3682-F424BDEDC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9948" y="4166295"/>
                  <a:ext cx="33645" cy="37383"/>
                </a:xfrm>
                <a:custGeom>
                  <a:avLst/>
                  <a:gdLst>
                    <a:gd name="T0" fmla="*/ 8 w 18"/>
                    <a:gd name="T1" fmla="*/ 2 h 20"/>
                    <a:gd name="T2" fmla="*/ 16 w 18"/>
                    <a:gd name="T3" fmla="*/ 8 h 20"/>
                    <a:gd name="T4" fmla="*/ 18 w 18"/>
                    <a:gd name="T5" fmla="*/ 16 h 20"/>
                    <a:gd name="T6" fmla="*/ 16 w 18"/>
                    <a:gd name="T7" fmla="*/ 20 h 20"/>
                    <a:gd name="T8" fmla="*/ 8 w 18"/>
                    <a:gd name="T9" fmla="*/ 18 h 20"/>
                    <a:gd name="T10" fmla="*/ 6 w 18"/>
                    <a:gd name="T11" fmla="*/ 8 h 20"/>
                    <a:gd name="T12" fmla="*/ 0 w 18"/>
                    <a:gd name="T13" fmla="*/ 4 h 20"/>
                    <a:gd name="T14" fmla="*/ 2 w 18"/>
                    <a:gd name="T15" fmla="*/ 0 h 20"/>
                    <a:gd name="T16" fmla="*/ 8 w 18"/>
                    <a:gd name="T17" fmla="*/ 2 h 20"/>
                    <a:gd name="T18" fmla="*/ 8 w 18"/>
                    <a:gd name="T19" fmla="*/ 2 h 20"/>
                    <a:gd name="T20" fmla="*/ 8 w 18"/>
                    <a:gd name="T21" fmla="*/ 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0">
                      <a:moveTo>
                        <a:pt x="8" y="2"/>
                      </a:move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8" y="18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154">
                  <a:extLst>
                    <a:ext uri="{FF2B5EF4-FFF2-40B4-BE49-F238E27FC236}">
                      <a16:creationId xmlns:a16="http://schemas.microsoft.com/office/drawing/2014/main" id="{A3AB5B95-1AAC-1B1C-EE9E-E84F80E6D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2939" y="4149472"/>
                  <a:ext cx="61683" cy="42991"/>
                </a:xfrm>
                <a:custGeom>
                  <a:avLst/>
                  <a:gdLst>
                    <a:gd name="T0" fmla="*/ 0 w 33"/>
                    <a:gd name="T1" fmla="*/ 6 h 23"/>
                    <a:gd name="T2" fmla="*/ 6 w 33"/>
                    <a:gd name="T3" fmla="*/ 0 h 23"/>
                    <a:gd name="T4" fmla="*/ 12 w 33"/>
                    <a:gd name="T5" fmla="*/ 0 h 23"/>
                    <a:gd name="T6" fmla="*/ 16 w 33"/>
                    <a:gd name="T7" fmla="*/ 6 h 23"/>
                    <a:gd name="T8" fmla="*/ 22 w 33"/>
                    <a:gd name="T9" fmla="*/ 2 h 23"/>
                    <a:gd name="T10" fmla="*/ 27 w 33"/>
                    <a:gd name="T11" fmla="*/ 10 h 23"/>
                    <a:gd name="T12" fmla="*/ 29 w 33"/>
                    <a:gd name="T13" fmla="*/ 17 h 23"/>
                    <a:gd name="T14" fmla="*/ 33 w 33"/>
                    <a:gd name="T15" fmla="*/ 19 h 23"/>
                    <a:gd name="T16" fmla="*/ 31 w 33"/>
                    <a:gd name="T17" fmla="*/ 23 h 23"/>
                    <a:gd name="T18" fmla="*/ 18 w 33"/>
                    <a:gd name="T19" fmla="*/ 17 h 23"/>
                    <a:gd name="T20" fmla="*/ 10 w 33"/>
                    <a:gd name="T21" fmla="*/ 10 h 23"/>
                    <a:gd name="T22" fmla="*/ 8 w 33"/>
                    <a:gd name="T23" fmla="*/ 14 h 23"/>
                    <a:gd name="T24" fmla="*/ 0 w 33"/>
                    <a:gd name="T25" fmla="*/ 6 h 23"/>
                    <a:gd name="T26" fmla="*/ 0 w 33"/>
                    <a:gd name="T27" fmla="*/ 6 h 23"/>
                    <a:gd name="T28" fmla="*/ 0 w 33"/>
                    <a:gd name="T29" fmla="*/ 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23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6" y="6"/>
                      </a:lnTo>
                      <a:lnTo>
                        <a:pt x="22" y="2"/>
                      </a:lnTo>
                      <a:lnTo>
                        <a:pt x="27" y="10"/>
                      </a:lnTo>
                      <a:lnTo>
                        <a:pt x="29" y="17"/>
                      </a:lnTo>
                      <a:lnTo>
                        <a:pt x="33" y="19"/>
                      </a:lnTo>
                      <a:lnTo>
                        <a:pt x="31" y="23"/>
                      </a:lnTo>
                      <a:lnTo>
                        <a:pt x="18" y="17"/>
                      </a:lnTo>
                      <a:lnTo>
                        <a:pt x="10" y="10"/>
                      </a:lnTo>
                      <a:lnTo>
                        <a:pt x="8" y="1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155">
                  <a:extLst>
                    <a:ext uri="{FF2B5EF4-FFF2-40B4-BE49-F238E27FC236}">
                      <a16:creationId xmlns:a16="http://schemas.microsoft.com/office/drawing/2014/main" id="{8EE08089-A82B-2F33-F9C5-A05B7367AB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2098" y="4199940"/>
                  <a:ext cx="28038" cy="37383"/>
                </a:xfrm>
                <a:custGeom>
                  <a:avLst/>
                  <a:gdLst>
                    <a:gd name="T0" fmla="*/ 0 w 15"/>
                    <a:gd name="T1" fmla="*/ 0 h 20"/>
                    <a:gd name="T2" fmla="*/ 4 w 15"/>
                    <a:gd name="T3" fmla="*/ 0 h 20"/>
                    <a:gd name="T4" fmla="*/ 11 w 15"/>
                    <a:gd name="T5" fmla="*/ 2 h 20"/>
                    <a:gd name="T6" fmla="*/ 15 w 15"/>
                    <a:gd name="T7" fmla="*/ 8 h 20"/>
                    <a:gd name="T8" fmla="*/ 13 w 15"/>
                    <a:gd name="T9" fmla="*/ 20 h 20"/>
                    <a:gd name="T10" fmla="*/ 8 w 15"/>
                    <a:gd name="T11" fmla="*/ 16 h 20"/>
                    <a:gd name="T12" fmla="*/ 6 w 15"/>
                    <a:gd name="T13" fmla="*/ 8 h 20"/>
                    <a:gd name="T14" fmla="*/ 0 w 15"/>
                    <a:gd name="T15" fmla="*/ 4 h 20"/>
                    <a:gd name="T16" fmla="*/ 0 w 15"/>
                    <a:gd name="T17" fmla="*/ 0 h 20"/>
                    <a:gd name="T18" fmla="*/ 0 w 15"/>
                    <a:gd name="T19" fmla="*/ 0 h 20"/>
                    <a:gd name="T20" fmla="*/ 0 w 15"/>
                    <a:gd name="T2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1" y="2"/>
                      </a:lnTo>
                      <a:lnTo>
                        <a:pt x="15" y="8"/>
                      </a:lnTo>
                      <a:lnTo>
                        <a:pt x="13" y="20"/>
                      </a:lnTo>
                      <a:lnTo>
                        <a:pt x="8" y="16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156">
                  <a:extLst>
                    <a:ext uri="{FF2B5EF4-FFF2-40B4-BE49-F238E27FC236}">
                      <a16:creationId xmlns:a16="http://schemas.microsoft.com/office/drawing/2014/main" id="{9D0BDC0D-53B2-BDEF-250E-C89C8582A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7145" y="4153211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4 h 7"/>
                    <a:gd name="T4" fmla="*/ 2 w 8"/>
                    <a:gd name="T5" fmla="*/ 0 h 7"/>
                    <a:gd name="T6" fmla="*/ 8 w 8"/>
                    <a:gd name="T7" fmla="*/ 2 h 7"/>
                    <a:gd name="T8" fmla="*/ 8 w 8"/>
                    <a:gd name="T9" fmla="*/ 6 h 7"/>
                    <a:gd name="T10" fmla="*/ 2 w 8"/>
                    <a:gd name="T11" fmla="*/ 7 h 7"/>
                    <a:gd name="T12" fmla="*/ 2 w 8"/>
                    <a:gd name="T13" fmla="*/ 7 h 7"/>
                    <a:gd name="T14" fmla="*/ 2 w 8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157">
                  <a:extLst>
                    <a:ext uri="{FF2B5EF4-FFF2-40B4-BE49-F238E27FC236}">
                      <a16:creationId xmlns:a16="http://schemas.microsoft.com/office/drawing/2014/main" id="{51B41351-3FD6-0C19-91AE-8BD8E25B9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4" y="4199940"/>
                  <a:ext cx="20561" cy="13084"/>
                </a:xfrm>
                <a:custGeom>
                  <a:avLst/>
                  <a:gdLst>
                    <a:gd name="T0" fmla="*/ 0 w 11"/>
                    <a:gd name="T1" fmla="*/ 7 h 7"/>
                    <a:gd name="T2" fmla="*/ 2 w 11"/>
                    <a:gd name="T3" fmla="*/ 0 h 7"/>
                    <a:gd name="T4" fmla="*/ 6 w 11"/>
                    <a:gd name="T5" fmla="*/ 2 h 7"/>
                    <a:gd name="T6" fmla="*/ 11 w 11"/>
                    <a:gd name="T7" fmla="*/ 6 h 7"/>
                    <a:gd name="T8" fmla="*/ 11 w 11"/>
                    <a:gd name="T9" fmla="*/ 7 h 7"/>
                    <a:gd name="T10" fmla="*/ 6 w 11"/>
                    <a:gd name="T11" fmla="*/ 6 h 7"/>
                    <a:gd name="T12" fmla="*/ 0 w 11"/>
                    <a:gd name="T13" fmla="*/ 7 h 7"/>
                    <a:gd name="T14" fmla="*/ 0 w 11"/>
                    <a:gd name="T15" fmla="*/ 7 h 7"/>
                    <a:gd name="T16" fmla="*/ 0 w 11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11" y="6"/>
                      </a:lnTo>
                      <a:lnTo>
                        <a:pt x="11" y="7"/>
                      </a:lnTo>
                      <a:lnTo>
                        <a:pt x="6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158">
                  <a:extLst>
                    <a:ext uri="{FF2B5EF4-FFF2-40B4-BE49-F238E27FC236}">
                      <a16:creationId xmlns:a16="http://schemas.microsoft.com/office/drawing/2014/main" id="{B09EFAA9-E719-1C73-4EEB-A09808F96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4606" y="3805544"/>
                  <a:ext cx="14953" cy="9346"/>
                </a:xfrm>
                <a:custGeom>
                  <a:avLst/>
                  <a:gdLst>
                    <a:gd name="T0" fmla="*/ 0 w 8"/>
                    <a:gd name="T1" fmla="*/ 2 h 5"/>
                    <a:gd name="T2" fmla="*/ 4 w 8"/>
                    <a:gd name="T3" fmla="*/ 0 h 5"/>
                    <a:gd name="T4" fmla="*/ 8 w 8"/>
                    <a:gd name="T5" fmla="*/ 2 h 5"/>
                    <a:gd name="T6" fmla="*/ 4 w 8"/>
                    <a:gd name="T7" fmla="*/ 5 h 5"/>
                    <a:gd name="T8" fmla="*/ 0 w 8"/>
                    <a:gd name="T9" fmla="*/ 2 h 5"/>
                    <a:gd name="T10" fmla="*/ 0 w 8"/>
                    <a:gd name="T11" fmla="*/ 2 h 5"/>
                    <a:gd name="T12" fmla="*/ 0 w 8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4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159">
                  <a:extLst>
                    <a:ext uri="{FF2B5EF4-FFF2-40B4-BE49-F238E27FC236}">
                      <a16:creationId xmlns:a16="http://schemas.microsoft.com/office/drawing/2014/main" id="{45D66D93-14F5-7C23-AACF-984480068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460" y="2147588"/>
                  <a:ext cx="295329" cy="200001"/>
                </a:xfrm>
                <a:custGeom>
                  <a:avLst/>
                  <a:gdLst>
                    <a:gd name="T0" fmla="*/ 116 w 158"/>
                    <a:gd name="T1" fmla="*/ 0 h 107"/>
                    <a:gd name="T2" fmla="*/ 129 w 158"/>
                    <a:gd name="T3" fmla="*/ 6 h 107"/>
                    <a:gd name="T4" fmla="*/ 143 w 158"/>
                    <a:gd name="T5" fmla="*/ 4 h 107"/>
                    <a:gd name="T6" fmla="*/ 139 w 158"/>
                    <a:gd name="T7" fmla="*/ 12 h 107"/>
                    <a:gd name="T8" fmla="*/ 141 w 158"/>
                    <a:gd name="T9" fmla="*/ 29 h 107"/>
                    <a:gd name="T10" fmla="*/ 148 w 158"/>
                    <a:gd name="T11" fmla="*/ 35 h 107"/>
                    <a:gd name="T12" fmla="*/ 158 w 158"/>
                    <a:gd name="T13" fmla="*/ 46 h 107"/>
                    <a:gd name="T14" fmla="*/ 139 w 158"/>
                    <a:gd name="T15" fmla="*/ 70 h 107"/>
                    <a:gd name="T16" fmla="*/ 121 w 158"/>
                    <a:gd name="T17" fmla="*/ 81 h 107"/>
                    <a:gd name="T18" fmla="*/ 102 w 158"/>
                    <a:gd name="T19" fmla="*/ 93 h 107"/>
                    <a:gd name="T20" fmla="*/ 64 w 158"/>
                    <a:gd name="T21" fmla="*/ 107 h 107"/>
                    <a:gd name="T22" fmla="*/ 33 w 158"/>
                    <a:gd name="T23" fmla="*/ 93 h 107"/>
                    <a:gd name="T24" fmla="*/ 25 w 158"/>
                    <a:gd name="T25" fmla="*/ 83 h 107"/>
                    <a:gd name="T26" fmla="*/ 37 w 158"/>
                    <a:gd name="T27" fmla="*/ 76 h 107"/>
                    <a:gd name="T28" fmla="*/ 31 w 158"/>
                    <a:gd name="T29" fmla="*/ 62 h 107"/>
                    <a:gd name="T30" fmla="*/ 8 w 158"/>
                    <a:gd name="T31" fmla="*/ 62 h 107"/>
                    <a:gd name="T32" fmla="*/ 18 w 158"/>
                    <a:gd name="T33" fmla="*/ 54 h 107"/>
                    <a:gd name="T34" fmla="*/ 39 w 158"/>
                    <a:gd name="T35" fmla="*/ 54 h 107"/>
                    <a:gd name="T36" fmla="*/ 27 w 158"/>
                    <a:gd name="T37" fmla="*/ 44 h 107"/>
                    <a:gd name="T38" fmla="*/ 31 w 158"/>
                    <a:gd name="T39" fmla="*/ 35 h 107"/>
                    <a:gd name="T40" fmla="*/ 2 w 158"/>
                    <a:gd name="T41" fmla="*/ 37 h 107"/>
                    <a:gd name="T42" fmla="*/ 14 w 158"/>
                    <a:gd name="T43" fmla="*/ 15 h 107"/>
                    <a:gd name="T44" fmla="*/ 19 w 158"/>
                    <a:gd name="T45" fmla="*/ 21 h 107"/>
                    <a:gd name="T46" fmla="*/ 21 w 158"/>
                    <a:gd name="T47" fmla="*/ 12 h 107"/>
                    <a:gd name="T48" fmla="*/ 27 w 158"/>
                    <a:gd name="T49" fmla="*/ 2 h 107"/>
                    <a:gd name="T50" fmla="*/ 39 w 158"/>
                    <a:gd name="T51" fmla="*/ 25 h 107"/>
                    <a:gd name="T52" fmla="*/ 48 w 158"/>
                    <a:gd name="T53" fmla="*/ 41 h 107"/>
                    <a:gd name="T54" fmla="*/ 48 w 158"/>
                    <a:gd name="T55" fmla="*/ 33 h 107"/>
                    <a:gd name="T56" fmla="*/ 60 w 158"/>
                    <a:gd name="T57" fmla="*/ 27 h 107"/>
                    <a:gd name="T58" fmla="*/ 58 w 158"/>
                    <a:gd name="T59" fmla="*/ 19 h 107"/>
                    <a:gd name="T60" fmla="*/ 70 w 158"/>
                    <a:gd name="T61" fmla="*/ 27 h 107"/>
                    <a:gd name="T62" fmla="*/ 81 w 158"/>
                    <a:gd name="T63" fmla="*/ 15 h 107"/>
                    <a:gd name="T64" fmla="*/ 91 w 158"/>
                    <a:gd name="T65" fmla="*/ 21 h 107"/>
                    <a:gd name="T66" fmla="*/ 96 w 158"/>
                    <a:gd name="T67" fmla="*/ 14 h 107"/>
                    <a:gd name="T68" fmla="*/ 116 w 158"/>
                    <a:gd name="T69" fmla="*/ 14 h 107"/>
                    <a:gd name="T70" fmla="*/ 116 w 158"/>
                    <a:gd name="T71" fmla="*/ 1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58" h="107">
                      <a:moveTo>
                        <a:pt x="116" y="14"/>
                      </a:moveTo>
                      <a:lnTo>
                        <a:pt x="116" y="0"/>
                      </a:lnTo>
                      <a:lnTo>
                        <a:pt x="127" y="0"/>
                      </a:lnTo>
                      <a:lnTo>
                        <a:pt x="129" y="6"/>
                      </a:lnTo>
                      <a:lnTo>
                        <a:pt x="139" y="6"/>
                      </a:lnTo>
                      <a:lnTo>
                        <a:pt x="143" y="4"/>
                      </a:lnTo>
                      <a:lnTo>
                        <a:pt x="145" y="8"/>
                      </a:lnTo>
                      <a:lnTo>
                        <a:pt x="139" y="12"/>
                      </a:lnTo>
                      <a:lnTo>
                        <a:pt x="141" y="17"/>
                      </a:lnTo>
                      <a:lnTo>
                        <a:pt x="141" y="29"/>
                      </a:lnTo>
                      <a:lnTo>
                        <a:pt x="145" y="29"/>
                      </a:lnTo>
                      <a:lnTo>
                        <a:pt x="148" y="35"/>
                      </a:lnTo>
                      <a:lnTo>
                        <a:pt x="154" y="35"/>
                      </a:lnTo>
                      <a:lnTo>
                        <a:pt x="158" y="46"/>
                      </a:lnTo>
                      <a:lnTo>
                        <a:pt x="150" y="62"/>
                      </a:lnTo>
                      <a:lnTo>
                        <a:pt x="139" y="70"/>
                      </a:lnTo>
                      <a:lnTo>
                        <a:pt x="135" y="79"/>
                      </a:lnTo>
                      <a:lnTo>
                        <a:pt x="121" y="81"/>
                      </a:lnTo>
                      <a:lnTo>
                        <a:pt x="112" y="91"/>
                      </a:lnTo>
                      <a:lnTo>
                        <a:pt x="102" y="93"/>
                      </a:lnTo>
                      <a:lnTo>
                        <a:pt x="91" y="105"/>
                      </a:lnTo>
                      <a:lnTo>
                        <a:pt x="64" y="107"/>
                      </a:lnTo>
                      <a:lnTo>
                        <a:pt x="48" y="95"/>
                      </a:lnTo>
                      <a:lnTo>
                        <a:pt x="33" y="93"/>
                      </a:lnTo>
                      <a:lnTo>
                        <a:pt x="25" y="89"/>
                      </a:lnTo>
                      <a:lnTo>
                        <a:pt x="25" y="83"/>
                      </a:lnTo>
                      <a:lnTo>
                        <a:pt x="37" y="83"/>
                      </a:lnTo>
                      <a:lnTo>
                        <a:pt x="37" y="76"/>
                      </a:lnTo>
                      <a:lnTo>
                        <a:pt x="31" y="68"/>
                      </a:lnTo>
                      <a:lnTo>
                        <a:pt x="31" y="62"/>
                      </a:lnTo>
                      <a:lnTo>
                        <a:pt x="25" y="60"/>
                      </a:lnTo>
                      <a:lnTo>
                        <a:pt x="8" y="62"/>
                      </a:lnTo>
                      <a:lnTo>
                        <a:pt x="10" y="56"/>
                      </a:lnTo>
                      <a:lnTo>
                        <a:pt x="18" y="54"/>
                      </a:lnTo>
                      <a:lnTo>
                        <a:pt x="29" y="52"/>
                      </a:lnTo>
                      <a:lnTo>
                        <a:pt x="39" y="54"/>
                      </a:lnTo>
                      <a:lnTo>
                        <a:pt x="41" y="50"/>
                      </a:lnTo>
                      <a:lnTo>
                        <a:pt x="27" y="44"/>
                      </a:lnTo>
                      <a:lnTo>
                        <a:pt x="33" y="41"/>
                      </a:lnTo>
                      <a:lnTo>
                        <a:pt x="31" y="35"/>
                      </a:lnTo>
                      <a:lnTo>
                        <a:pt x="12" y="35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14" y="15"/>
                      </a:lnTo>
                      <a:lnTo>
                        <a:pt x="18" y="17"/>
                      </a:lnTo>
                      <a:lnTo>
                        <a:pt x="19" y="21"/>
                      </a:lnTo>
                      <a:lnTo>
                        <a:pt x="27" y="19"/>
                      </a:lnTo>
                      <a:lnTo>
                        <a:pt x="21" y="12"/>
                      </a:lnTo>
                      <a:lnTo>
                        <a:pt x="18" y="2"/>
                      </a:lnTo>
                      <a:lnTo>
                        <a:pt x="27" y="2"/>
                      </a:lnTo>
                      <a:lnTo>
                        <a:pt x="41" y="14"/>
                      </a:lnTo>
                      <a:lnTo>
                        <a:pt x="39" y="25"/>
                      </a:lnTo>
                      <a:lnTo>
                        <a:pt x="43" y="37"/>
                      </a:lnTo>
                      <a:lnTo>
                        <a:pt x="48" y="41"/>
                      </a:lnTo>
                      <a:lnTo>
                        <a:pt x="50" y="37"/>
                      </a:lnTo>
                      <a:lnTo>
                        <a:pt x="48" y="33"/>
                      </a:lnTo>
                      <a:lnTo>
                        <a:pt x="58" y="31"/>
                      </a:lnTo>
                      <a:lnTo>
                        <a:pt x="60" y="27"/>
                      </a:lnTo>
                      <a:lnTo>
                        <a:pt x="54" y="21"/>
                      </a:lnTo>
                      <a:lnTo>
                        <a:pt x="58" y="19"/>
                      </a:lnTo>
                      <a:lnTo>
                        <a:pt x="64" y="19"/>
                      </a:lnTo>
                      <a:lnTo>
                        <a:pt x="70" y="27"/>
                      </a:lnTo>
                      <a:lnTo>
                        <a:pt x="70" y="17"/>
                      </a:lnTo>
                      <a:lnTo>
                        <a:pt x="81" y="15"/>
                      </a:lnTo>
                      <a:lnTo>
                        <a:pt x="87" y="23"/>
                      </a:lnTo>
                      <a:lnTo>
                        <a:pt x="91" y="21"/>
                      </a:lnTo>
                      <a:lnTo>
                        <a:pt x="89" y="15"/>
                      </a:lnTo>
                      <a:lnTo>
                        <a:pt x="96" y="14"/>
                      </a:lnTo>
                      <a:lnTo>
                        <a:pt x="104" y="17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160">
                  <a:extLst>
                    <a:ext uri="{FF2B5EF4-FFF2-40B4-BE49-F238E27FC236}">
                      <a16:creationId xmlns:a16="http://schemas.microsoft.com/office/drawing/2014/main" id="{5611018B-65B0-12CD-F033-BACA4B3A1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6474" y="3325167"/>
                  <a:ext cx="108412" cy="84113"/>
                </a:xfrm>
                <a:custGeom>
                  <a:avLst/>
                  <a:gdLst>
                    <a:gd name="T0" fmla="*/ 42 w 58"/>
                    <a:gd name="T1" fmla="*/ 29 h 45"/>
                    <a:gd name="T2" fmla="*/ 38 w 58"/>
                    <a:gd name="T3" fmla="*/ 20 h 45"/>
                    <a:gd name="T4" fmla="*/ 33 w 58"/>
                    <a:gd name="T5" fmla="*/ 11 h 45"/>
                    <a:gd name="T6" fmla="*/ 17 w 58"/>
                    <a:gd name="T7" fmla="*/ 6 h 45"/>
                    <a:gd name="T8" fmla="*/ 0 w 58"/>
                    <a:gd name="T9" fmla="*/ 0 h 45"/>
                    <a:gd name="T10" fmla="*/ 9 w 58"/>
                    <a:gd name="T11" fmla="*/ 14 h 45"/>
                    <a:gd name="T12" fmla="*/ 11 w 58"/>
                    <a:gd name="T13" fmla="*/ 25 h 45"/>
                    <a:gd name="T14" fmla="*/ 21 w 58"/>
                    <a:gd name="T15" fmla="*/ 31 h 45"/>
                    <a:gd name="T16" fmla="*/ 23 w 58"/>
                    <a:gd name="T17" fmla="*/ 35 h 45"/>
                    <a:gd name="T18" fmla="*/ 31 w 58"/>
                    <a:gd name="T19" fmla="*/ 35 h 45"/>
                    <a:gd name="T20" fmla="*/ 48 w 58"/>
                    <a:gd name="T21" fmla="*/ 45 h 45"/>
                    <a:gd name="T22" fmla="*/ 58 w 58"/>
                    <a:gd name="T23" fmla="*/ 42 h 45"/>
                    <a:gd name="T24" fmla="*/ 42 w 58"/>
                    <a:gd name="T25" fmla="*/ 2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8" h="45">
                      <a:moveTo>
                        <a:pt x="42" y="29"/>
                      </a:moveTo>
                      <a:lnTo>
                        <a:pt x="38" y="20"/>
                      </a:lnTo>
                      <a:lnTo>
                        <a:pt x="33" y="11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9" y="14"/>
                      </a:lnTo>
                      <a:lnTo>
                        <a:pt x="11" y="25"/>
                      </a:lnTo>
                      <a:lnTo>
                        <a:pt x="21" y="31"/>
                      </a:lnTo>
                      <a:lnTo>
                        <a:pt x="23" y="35"/>
                      </a:lnTo>
                      <a:lnTo>
                        <a:pt x="31" y="35"/>
                      </a:lnTo>
                      <a:lnTo>
                        <a:pt x="48" y="45"/>
                      </a:lnTo>
                      <a:lnTo>
                        <a:pt x="58" y="42"/>
                      </a:lnTo>
                      <a:lnTo>
                        <a:pt x="42" y="2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161">
                  <a:extLst>
                    <a:ext uri="{FF2B5EF4-FFF2-40B4-BE49-F238E27FC236}">
                      <a16:creationId xmlns:a16="http://schemas.microsoft.com/office/drawing/2014/main" id="{A0E3A272-FFD6-653A-AF88-53EB71EE7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3171895"/>
                  <a:ext cx="459817" cy="297198"/>
                </a:xfrm>
                <a:custGeom>
                  <a:avLst/>
                  <a:gdLst>
                    <a:gd name="T0" fmla="*/ 181 w 246"/>
                    <a:gd name="T1" fmla="*/ 159 h 159"/>
                    <a:gd name="T2" fmla="*/ 181 w 246"/>
                    <a:gd name="T3" fmla="*/ 147 h 159"/>
                    <a:gd name="T4" fmla="*/ 184 w 246"/>
                    <a:gd name="T5" fmla="*/ 136 h 159"/>
                    <a:gd name="T6" fmla="*/ 179 w 246"/>
                    <a:gd name="T7" fmla="*/ 130 h 159"/>
                    <a:gd name="T8" fmla="*/ 175 w 246"/>
                    <a:gd name="T9" fmla="*/ 112 h 159"/>
                    <a:gd name="T10" fmla="*/ 184 w 246"/>
                    <a:gd name="T11" fmla="*/ 111 h 159"/>
                    <a:gd name="T12" fmla="*/ 198 w 246"/>
                    <a:gd name="T13" fmla="*/ 107 h 159"/>
                    <a:gd name="T14" fmla="*/ 198 w 246"/>
                    <a:gd name="T15" fmla="*/ 93 h 159"/>
                    <a:gd name="T16" fmla="*/ 215 w 246"/>
                    <a:gd name="T17" fmla="*/ 89 h 159"/>
                    <a:gd name="T18" fmla="*/ 225 w 246"/>
                    <a:gd name="T19" fmla="*/ 93 h 159"/>
                    <a:gd name="T20" fmla="*/ 219 w 246"/>
                    <a:gd name="T21" fmla="*/ 99 h 159"/>
                    <a:gd name="T22" fmla="*/ 217 w 246"/>
                    <a:gd name="T23" fmla="*/ 107 h 159"/>
                    <a:gd name="T24" fmla="*/ 231 w 246"/>
                    <a:gd name="T25" fmla="*/ 105 h 159"/>
                    <a:gd name="T26" fmla="*/ 246 w 246"/>
                    <a:gd name="T27" fmla="*/ 95 h 159"/>
                    <a:gd name="T28" fmla="*/ 246 w 246"/>
                    <a:gd name="T29" fmla="*/ 87 h 159"/>
                    <a:gd name="T30" fmla="*/ 235 w 246"/>
                    <a:gd name="T31" fmla="*/ 87 h 159"/>
                    <a:gd name="T32" fmla="*/ 231 w 246"/>
                    <a:gd name="T33" fmla="*/ 78 h 159"/>
                    <a:gd name="T34" fmla="*/ 215 w 246"/>
                    <a:gd name="T35" fmla="*/ 78 h 159"/>
                    <a:gd name="T36" fmla="*/ 206 w 246"/>
                    <a:gd name="T37" fmla="*/ 76 h 159"/>
                    <a:gd name="T38" fmla="*/ 211 w 246"/>
                    <a:gd name="T39" fmla="*/ 70 h 159"/>
                    <a:gd name="T40" fmla="*/ 219 w 246"/>
                    <a:gd name="T41" fmla="*/ 70 h 159"/>
                    <a:gd name="T42" fmla="*/ 223 w 246"/>
                    <a:gd name="T43" fmla="*/ 61 h 159"/>
                    <a:gd name="T44" fmla="*/ 206 w 246"/>
                    <a:gd name="T45" fmla="*/ 64 h 159"/>
                    <a:gd name="T46" fmla="*/ 196 w 246"/>
                    <a:gd name="T47" fmla="*/ 74 h 159"/>
                    <a:gd name="T48" fmla="*/ 194 w 246"/>
                    <a:gd name="T49" fmla="*/ 84 h 159"/>
                    <a:gd name="T50" fmla="*/ 186 w 246"/>
                    <a:gd name="T51" fmla="*/ 86 h 159"/>
                    <a:gd name="T52" fmla="*/ 181 w 246"/>
                    <a:gd name="T53" fmla="*/ 91 h 159"/>
                    <a:gd name="T54" fmla="*/ 175 w 246"/>
                    <a:gd name="T55" fmla="*/ 91 h 159"/>
                    <a:gd name="T56" fmla="*/ 167 w 246"/>
                    <a:gd name="T57" fmla="*/ 82 h 159"/>
                    <a:gd name="T58" fmla="*/ 161 w 246"/>
                    <a:gd name="T59" fmla="*/ 82 h 159"/>
                    <a:gd name="T60" fmla="*/ 151 w 246"/>
                    <a:gd name="T61" fmla="*/ 57 h 159"/>
                    <a:gd name="T62" fmla="*/ 142 w 246"/>
                    <a:gd name="T63" fmla="*/ 61 h 159"/>
                    <a:gd name="T64" fmla="*/ 136 w 246"/>
                    <a:gd name="T65" fmla="*/ 45 h 159"/>
                    <a:gd name="T66" fmla="*/ 124 w 246"/>
                    <a:gd name="T67" fmla="*/ 37 h 159"/>
                    <a:gd name="T68" fmla="*/ 117 w 246"/>
                    <a:gd name="T69" fmla="*/ 37 h 159"/>
                    <a:gd name="T70" fmla="*/ 103 w 246"/>
                    <a:gd name="T71" fmla="*/ 37 h 159"/>
                    <a:gd name="T72" fmla="*/ 93 w 246"/>
                    <a:gd name="T73" fmla="*/ 37 h 159"/>
                    <a:gd name="T74" fmla="*/ 83 w 246"/>
                    <a:gd name="T75" fmla="*/ 26 h 159"/>
                    <a:gd name="T76" fmla="*/ 42 w 246"/>
                    <a:gd name="T77" fmla="*/ 0 h 159"/>
                    <a:gd name="T78" fmla="*/ 0 w 246"/>
                    <a:gd name="T79" fmla="*/ 15 h 159"/>
                    <a:gd name="T80" fmla="*/ 4 w 246"/>
                    <a:gd name="T81" fmla="*/ 74 h 159"/>
                    <a:gd name="T82" fmla="*/ 27 w 246"/>
                    <a:gd name="T83" fmla="*/ 80 h 159"/>
                    <a:gd name="T84" fmla="*/ 31 w 246"/>
                    <a:gd name="T85" fmla="*/ 65 h 159"/>
                    <a:gd name="T86" fmla="*/ 40 w 246"/>
                    <a:gd name="T87" fmla="*/ 59 h 159"/>
                    <a:gd name="T88" fmla="*/ 44 w 246"/>
                    <a:gd name="T89" fmla="*/ 61 h 159"/>
                    <a:gd name="T90" fmla="*/ 46 w 246"/>
                    <a:gd name="T91" fmla="*/ 57 h 159"/>
                    <a:gd name="T92" fmla="*/ 50 w 246"/>
                    <a:gd name="T93" fmla="*/ 57 h 159"/>
                    <a:gd name="T94" fmla="*/ 60 w 246"/>
                    <a:gd name="T95" fmla="*/ 61 h 159"/>
                    <a:gd name="T96" fmla="*/ 63 w 246"/>
                    <a:gd name="T97" fmla="*/ 67 h 159"/>
                    <a:gd name="T98" fmla="*/ 65 w 246"/>
                    <a:gd name="T99" fmla="*/ 73 h 159"/>
                    <a:gd name="T100" fmla="*/ 63 w 246"/>
                    <a:gd name="T101" fmla="*/ 80 h 159"/>
                    <a:gd name="T102" fmla="*/ 83 w 246"/>
                    <a:gd name="T103" fmla="*/ 88 h 159"/>
                    <a:gd name="T104" fmla="*/ 92 w 246"/>
                    <a:gd name="T105" fmla="*/ 90 h 159"/>
                    <a:gd name="T106" fmla="*/ 99 w 246"/>
                    <a:gd name="T107" fmla="*/ 101 h 159"/>
                    <a:gd name="T108" fmla="*/ 105 w 246"/>
                    <a:gd name="T109" fmla="*/ 120 h 159"/>
                    <a:gd name="T110" fmla="*/ 117 w 246"/>
                    <a:gd name="T111" fmla="*/ 134 h 159"/>
                    <a:gd name="T112" fmla="*/ 130 w 246"/>
                    <a:gd name="T113" fmla="*/ 138 h 159"/>
                    <a:gd name="T114" fmla="*/ 144 w 246"/>
                    <a:gd name="T115" fmla="*/ 145 h 159"/>
                    <a:gd name="T116" fmla="*/ 153 w 246"/>
                    <a:gd name="T117" fmla="*/ 147 h 159"/>
                    <a:gd name="T118" fmla="*/ 159 w 246"/>
                    <a:gd name="T119" fmla="*/ 155 h 159"/>
                    <a:gd name="T120" fmla="*/ 181 w 246"/>
                    <a:gd name="T121" fmla="*/ 159 h 159"/>
                    <a:gd name="T122" fmla="*/ 181 w 246"/>
                    <a:gd name="T123" fmla="*/ 159 h 159"/>
                    <a:gd name="T124" fmla="*/ 181 w 246"/>
                    <a:gd name="T125" fmla="*/ 159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6" h="159">
                      <a:moveTo>
                        <a:pt x="181" y="159"/>
                      </a:moveTo>
                      <a:lnTo>
                        <a:pt x="181" y="147"/>
                      </a:lnTo>
                      <a:lnTo>
                        <a:pt x="184" y="136"/>
                      </a:lnTo>
                      <a:lnTo>
                        <a:pt x="179" y="130"/>
                      </a:lnTo>
                      <a:lnTo>
                        <a:pt x="175" y="112"/>
                      </a:lnTo>
                      <a:lnTo>
                        <a:pt x="184" y="111"/>
                      </a:lnTo>
                      <a:lnTo>
                        <a:pt x="198" y="107"/>
                      </a:lnTo>
                      <a:lnTo>
                        <a:pt x="198" y="93"/>
                      </a:lnTo>
                      <a:lnTo>
                        <a:pt x="215" y="89"/>
                      </a:lnTo>
                      <a:lnTo>
                        <a:pt x="225" y="93"/>
                      </a:lnTo>
                      <a:lnTo>
                        <a:pt x="219" y="99"/>
                      </a:lnTo>
                      <a:lnTo>
                        <a:pt x="217" y="107"/>
                      </a:lnTo>
                      <a:lnTo>
                        <a:pt x="231" y="105"/>
                      </a:lnTo>
                      <a:lnTo>
                        <a:pt x="246" y="95"/>
                      </a:lnTo>
                      <a:lnTo>
                        <a:pt x="246" y="87"/>
                      </a:lnTo>
                      <a:lnTo>
                        <a:pt x="235" y="87"/>
                      </a:lnTo>
                      <a:lnTo>
                        <a:pt x="231" y="78"/>
                      </a:lnTo>
                      <a:lnTo>
                        <a:pt x="215" y="78"/>
                      </a:lnTo>
                      <a:lnTo>
                        <a:pt x="206" y="76"/>
                      </a:lnTo>
                      <a:lnTo>
                        <a:pt x="211" y="70"/>
                      </a:lnTo>
                      <a:lnTo>
                        <a:pt x="219" y="70"/>
                      </a:lnTo>
                      <a:lnTo>
                        <a:pt x="223" y="61"/>
                      </a:lnTo>
                      <a:lnTo>
                        <a:pt x="206" y="64"/>
                      </a:lnTo>
                      <a:lnTo>
                        <a:pt x="196" y="74"/>
                      </a:lnTo>
                      <a:lnTo>
                        <a:pt x="194" y="84"/>
                      </a:lnTo>
                      <a:lnTo>
                        <a:pt x="186" y="86"/>
                      </a:lnTo>
                      <a:lnTo>
                        <a:pt x="181" y="91"/>
                      </a:lnTo>
                      <a:lnTo>
                        <a:pt x="175" y="91"/>
                      </a:lnTo>
                      <a:lnTo>
                        <a:pt x="167" y="82"/>
                      </a:lnTo>
                      <a:lnTo>
                        <a:pt x="161" y="82"/>
                      </a:lnTo>
                      <a:lnTo>
                        <a:pt x="151" y="57"/>
                      </a:lnTo>
                      <a:lnTo>
                        <a:pt x="142" y="61"/>
                      </a:lnTo>
                      <a:lnTo>
                        <a:pt x="136" y="45"/>
                      </a:lnTo>
                      <a:lnTo>
                        <a:pt x="124" y="37"/>
                      </a:lnTo>
                      <a:lnTo>
                        <a:pt x="117" y="37"/>
                      </a:lnTo>
                      <a:lnTo>
                        <a:pt x="103" y="37"/>
                      </a:lnTo>
                      <a:lnTo>
                        <a:pt x="93" y="37"/>
                      </a:lnTo>
                      <a:lnTo>
                        <a:pt x="83" y="26"/>
                      </a:lnTo>
                      <a:lnTo>
                        <a:pt x="42" y="0"/>
                      </a:lnTo>
                      <a:lnTo>
                        <a:pt x="0" y="15"/>
                      </a:lnTo>
                      <a:lnTo>
                        <a:pt x="4" y="74"/>
                      </a:lnTo>
                      <a:lnTo>
                        <a:pt x="27" y="80"/>
                      </a:lnTo>
                      <a:lnTo>
                        <a:pt x="31" y="65"/>
                      </a:lnTo>
                      <a:lnTo>
                        <a:pt x="40" y="59"/>
                      </a:lnTo>
                      <a:lnTo>
                        <a:pt x="44" y="61"/>
                      </a:lnTo>
                      <a:lnTo>
                        <a:pt x="46" y="57"/>
                      </a:lnTo>
                      <a:lnTo>
                        <a:pt x="50" y="57"/>
                      </a:lnTo>
                      <a:lnTo>
                        <a:pt x="60" y="61"/>
                      </a:lnTo>
                      <a:lnTo>
                        <a:pt x="63" y="67"/>
                      </a:lnTo>
                      <a:lnTo>
                        <a:pt x="65" y="73"/>
                      </a:lnTo>
                      <a:lnTo>
                        <a:pt x="63" y="80"/>
                      </a:lnTo>
                      <a:lnTo>
                        <a:pt x="83" y="88"/>
                      </a:lnTo>
                      <a:lnTo>
                        <a:pt x="92" y="90"/>
                      </a:lnTo>
                      <a:lnTo>
                        <a:pt x="99" y="101"/>
                      </a:lnTo>
                      <a:lnTo>
                        <a:pt x="105" y="120"/>
                      </a:lnTo>
                      <a:lnTo>
                        <a:pt x="117" y="134"/>
                      </a:lnTo>
                      <a:lnTo>
                        <a:pt x="130" y="138"/>
                      </a:lnTo>
                      <a:lnTo>
                        <a:pt x="144" y="145"/>
                      </a:lnTo>
                      <a:lnTo>
                        <a:pt x="153" y="147"/>
                      </a:lnTo>
                      <a:lnTo>
                        <a:pt x="159" y="155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162">
                  <a:extLst>
                    <a:ext uri="{FF2B5EF4-FFF2-40B4-BE49-F238E27FC236}">
                      <a16:creationId xmlns:a16="http://schemas.microsoft.com/office/drawing/2014/main" id="{6AB60125-5EB9-7B32-7BB9-000C421AC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423" y="2715817"/>
                  <a:ext cx="143926" cy="115889"/>
                </a:xfrm>
                <a:custGeom>
                  <a:avLst/>
                  <a:gdLst>
                    <a:gd name="T0" fmla="*/ 4 w 77"/>
                    <a:gd name="T1" fmla="*/ 33 h 62"/>
                    <a:gd name="T2" fmla="*/ 14 w 77"/>
                    <a:gd name="T3" fmla="*/ 34 h 62"/>
                    <a:gd name="T4" fmla="*/ 21 w 77"/>
                    <a:gd name="T5" fmla="*/ 40 h 62"/>
                    <a:gd name="T6" fmla="*/ 27 w 77"/>
                    <a:gd name="T7" fmla="*/ 52 h 62"/>
                    <a:gd name="T8" fmla="*/ 33 w 77"/>
                    <a:gd name="T9" fmla="*/ 50 h 62"/>
                    <a:gd name="T10" fmla="*/ 35 w 77"/>
                    <a:gd name="T11" fmla="*/ 56 h 62"/>
                    <a:gd name="T12" fmla="*/ 44 w 77"/>
                    <a:gd name="T13" fmla="*/ 62 h 62"/>
                    <a:gd name="T14" fmla="*/ 50 w 77"/>
                    <a:gd name="T15" fmla="*/ 56 h 62"/>
                    <a:gd name="T16" fmla="*/ 52 w 77"/>
                    <a:gd name="T17" fmla="*/ 50 h 62"/>
                    <a:gd name="T18" fmla="*/ 64 w 77"/>
                    <a:gd name="T19" fmla="*/ 46 h 62"/>
                    <a:gd name="T20" fmla="*/ 69 w 77"/>
                    <a:gd name="T21" fmla="*/ 34 h 62"/>
                    <a:gd name="T22" fmla="*/ 77 w 77"/>
                    <a:gd name="T23" fmla="*/ 21 h 62"/>
                    <a:gd name="T24" fmla="*/ 66 w 77"/>
                    <a:gd name="T25" fmla="*/ 6 h 62"/>
                    <a:gd name="T26" fmla="*/ 39 w 77"/>
                    <a:gd name="T27" fmla="*/ 0 h 62"/>
                    <a:gd name="T28" fmla="*/ 8 w 77"/>
                    <a:gd name="T29" fmla="*/ 0 h 62"/>
                    <a:gd name="T30" fmla="*/ 0 w 77"/>
                    <a:gd name="T31" fmla="*/ 8 h 62"/>
                    <a:gd name="T32" fmla="*/ 4 w 77"/>
                    <a:gd name="T33" fmla="*/ 33 h 62"/>
                    <a:gd name="T34" fmla="*/ 4 w 77"/>
                    <a:gd name="T35" fmla="*/ 33 h 62"/>
                    <a:gd name="T36" fmla="*/ 4 w 77"/>
                    <a:gd name="T37" fmla="*/ 3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7" h="62">
                      <a:moveTo>
                        <a:pt x="4" y="33"/>
                      </a:moveTo>
                      <a:lnTo>
                        <a:pt x="14" y="34"/>
                      </a:lnTo>
                      <a:lnTo>
                        <a:pt x="21" y="40"/>
                      </a:lnTo>
                      <a:lnTo>
                        <a:pt x="27" y="52"/>
                      </a:lnTo>
                      <a:lnTo>
                        <a:pt x="33" y="50"/>
                      </a:lnTo>
                      <a:lnTo>
                        <a:pt x="35" y="56"/>
                      </a:lnTo>
                      <a:lnTo>
                        <a:pt x="44" y="62"/>
                      </a:lnTo>
                      <a:lnTo>
                        <a:pt x="50" y="56"/>
                      </a:lnTo>
                      <a:lnTo>
                        <a:pt x="52" y="50"/>
                      </a:lnTo>
                      <a:lnTo>
                        <a:pt x="64" y="46"/>
                      </a:lnTo>
                      <a:lnTo>
                        <a:pt x="69" y="34"/>
                      </a:lnTo>
                      <a:lnTo>
                        <a:pt x="77" y="21"/>
                      </a:lnTo>
                      <a:lnTo>
                        <a:pt x="66" y="6"/>
                      </a:lnTo>
                      <a:lnTo>
                        <a:pt x="39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4" y="33"/>
                      </a:lnTo>
                      <a:lnTo>
                        <a:pt x="4" y="33"/>
                      </a:lnTo>
                      <a:lnTo>
                        <a:pt x="4" y="3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163">
                  <a:extLst>
                    <a:ext uri="{FF2B5EF4-FFF2-40B4-BE49-F238E27FC236}">
                      <a16:creationId xmlns:a16="http://schemas.microsoft.com/office/drawing/2014/main" id="{B7AB5C0C-F4B2-B300-0C0B-9371A1375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6" y="2728901"/>
                  <a:ext cx="242993" cy="213086"/>
                </a:xfrm>
                <a:custGeom>
                  <a:avLst/>
                  <a:gdLst>
                    <a:gd name="T0" fmla="*/ 118 w 130"/>
                    <a:gd name="T1" fmla="*/ 97 h 114"/>
                    <a:gd name="T2" fmla="*/ 105 w 130"/>
                    <a:gd name="T3" fmla="*/ 101 h 114"/>
                    <a:gd name="T4" fmla="*/ 101 w 130"/>
                    <a:gd name="T5" fmla="*/ 110 h 114"/>
                    <a:gd name="T6" fmla="*/ 93 w 130"/>
                    <a:gd name="T7" fmla="*/ 112 h 114"/>
                    <a:gd name="T8" fmla="*/ 70 w 130"/>
                    <a:gd name="T9" fmla="*/ 105 h 114"/>
                    <a:gd name="T10" fmla="*/ 64 w 130"/>
                    <a:gd name="T11" fmla="*/ 107 h 114"/>
                    <a:gd name="T12" fmla="*/ 54 w 130"/>
                    <a:gd name="T13" fmla="*/ 103 h 114"/>
                    <a:gd name="T14" fmla="*/ 45 w 130"/>
                    <a:gd name="T15" fmla="*/ 105 h 114"/>
                    <a:gd name="T16" fmla="*/ 37 w 130"/>
                    <a:gd name="T17" fmla="*/ 99 h 114"/>
                    <a:gd name="T18" fmla="*/ 26 w 130"/>
                    <a:gd name="T19" fmla="*/ 101 h 114"/>
                    <a:gd name="T20" fmla="*/ 12 w 130"/>
                    <a:gd name="T21" fmla="*/ 114 h 114"/>
                    <a:gd name="T22" fmla="*/ 10 w 130"/>
                    <a:gd name="T23" fmla="*/ 102 h 114"/>
                    <a:gd name="T24" fmla="*/ 0 w 130"/>
                    <a:gd name="T25" fmla="*/ 91 h 114"/>
                    <a:gd name="T26" fmla="*/ 10 w 130"/>
                    <a:gd name="T27" fmla="*/ 79 h 114"/>
                    <a:gd name="T28" fmla="*/ 2 w 130"/>
                    <a:gd name="T29" fmla="*/ 63 h 114"/>
                    <a:gd name="T30" fmla="*/ 2 w 130"/>
                    <a:gd name="T31" fmla="*/ 48 h 114"/>
                    <a:gd name="T32" fmla="*/ 11 w 130"/>
                    <a:gd name="T33" fmla="*/ 54 h 114"/>
                    <a:gd name="T34" fmla="*/ 17 w 130"/>
                    <a:gd name="T35" fmla="*/ 48 h 114"/>
                    <a:gd name="T36" fmla="*/ 19 w 130"/>
                    <a:gd name="T37" fmla="*/ 42 h 114"/>
                    <a:gd name="T38" fmla="*/ 31 w 130"/>
                    <a:gd name="T39" fmla="*/ 39 h 114"/>
                    <a:gd name="T40" fmla="*/ 37 w 130"/>
                    <a:gd name="T41" fmla="*/ 27 h 114"/>
                    <a:gd name="T42" fmla="*/ 45 w 130"/>
                    <a:gd name="T43" fmla="*/ 13 h 114"/>
                    <a:gd name="T44" fmla="*/ 52 w 130"/>
                    <a:gd name="T45" fmla="*/ 13 h 114"/>
                    <a:gd name="T46" fmla="*/ 66 w 130"/>
                    <a:gd name="T47" fmla="*/ 0 h 114"/>
                    <a:gd name="T48" fmla="*/ 74 w 130"/>
                    <a:gd name="T49" fmla="*/ 0 h 114"/>
                    <a:gd name="T50" fmla="*/ 83 w 130"/>
                    <a:gd name="T51" fmla="*/ 8 h 114"/>
                    <a:gd name="T52" fmla="*/ 89 w 130"/>
                    <a:gd name="T53" fmla="*/ 6 h 114"/>
                    <a:gd name="T54" fmla="*/ 101 w 130"/>
                    <a:gd name="T55" fmla="*/ 6 h 114"/>
                    <a:gd name="T56" fmla="*/ 105 w 130"/>
                    <a:gd name="T57" fmla="*/ 15 h 114"/>
                    <a:gd name="T58" fmla="*/ 107 w 130"/>
                    <a:gd name="T59" fmla="*/ 37 h 114"/>
                    <a:gd name="T60" fmla="*/ 115 w 130"/>
                    <a:gd name="T61" fmla="*/ 50 h 114"/>
                    <a:gd name="T62" fmla="*/ 130 w 130"/>
                    <a:gd name="T63" fmla="*/ 66 h 114"/>
                    <a:gd name="T64" fmla="*/ 128 w 130"/>
                    <a:gd name="T65" fmla="*/ 76 h 114"/>
                    <a:gd name="T66" fmla="*/ 120 w 130"/>
                    <a:gd name="T67" fmla="*/ 76 h 114"/>
                    <a:gd name="T68" fmla="*/ 115 w 130"/>
                    <a:gd name="T69" fmla="*/ 72 h 114"/>
                    <a:gd name="T70" fmla="*/ 107 w 130"/>
                    <a:gd name="T71" fmla="*/ 72 h 114"/>
                    <a:gd name="T72" fmla="*/ 109 w 130"/>
                    <a:gd name="T73" fmla="*/ 81 h 114"/>
                    <a:gd name="T74" fmla="*/ 117 w 130"/>
                    <a:gd name="T75" fmla="*/ 87 h 114"/>
                    <a:gd name="T76" fmla="*/ 118 w 130"/>
                    <a:gd name="T77" fmla="*/ 97 h 114"/>
                    <a:gd name="T78" fmla="*/ 118 w 130"/>
                    <a:gd name="T79" fmla="*/ 97 h 114"/>
                    <a:gd name="T80" fmla="*/ 118 w 130"/>
                    <a:gd name="T81" fmla="*/ 97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30" h="114">
                      <a:moveTo>
                        <a:pt x="118" y="97"/>
                      </a:moveTo>
                      <a:lnTo>
                        <a:pt x="105" y="101"/>
                      </a:lnTo>
                      <a:lnTo>
                        <a:pt x="101" y="110"/>
                      </a:lnTo>
                      <a:lnTo>
                        <a:pt x="93" y="112"/>
                      </a:lnTo>
                      <a:lnTo>
                        <a:pt x="70" y="105"/>
                      </a:lnTo>
                      <a:lnTo>
                        <a:pt x="64" y="107"/>
                      </a:lnTo>
                      <a:lnTo>
                        <a:pt x="54" y="103"/>
                      </a:lnTo>
                      <a:lnTo>
                        <a:pt x="45" y="105"/>
                      </a:lnTo>
                      <a:lnTo>
                        <a:pt x="37" y="99"/>
                      </a:lnTo>
                      <a:lnTo>
                        <a:pt x="26" y="101"/>
                      </a:lnTo>
                      <a:lnTo>
                        <a:pt x="12" y="114"/>
                      </a:lnTo>
                      <a:lnTo>
                        <a:pt x="10" y="102"/>
                      </a:lnTo>
                      <a:lnTo>
                        <a:pt x="0" y="91"/>
                      </a:lnTo>
                      <a:lnTo>
                        <a:pt x="10" y="79"/>
                      </a:lnTo>
                      <a:lnTo>
                        <a:pt x="2" y="63"/>
                      </a:lnTo>
                      <a:lnTo>
                        <a:pt x="2" y="48"/>
                      </a:lnTo>
                      <a:lnTo>
                        <a:pt x="11" y="54"/>
                      </a:lnTo>
                      <a:lnTo>
                        <a:pt x="17" y="48"/>
                      </a:lnTo>
                      <a:lnTo>
                        <a:pt x="19" y="42"/>
                      </a:lnTo>
                      <a:lnTo>
                        <a:pt x="31" y="39"/>
                      </a:lnTo>
                      <a:lnTo>
                        <a:pt x="37" y="27"/>
                      </a:lnTo>
                      <a:lnTo>
                        <a:pt x="45" y="13"/>
                      </a:lnTo>
                      <a:lnTo>
                        <a:pt x="52" y="1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3" y="8"/>
                      </a:lnTo>
                      <a:lnTo>
                        <a:pt x="89" y="6"/>
                      </a:lnTo>
                      <a:lnTo>
                        <a:pt x="101" y="6"/>
                      </a:lnTo>
                      <a:lnTo>
                        <a:pt x="105" y="15"/>
                      </a:lnTo>
                      <a:lnTo>
                        <a:pt x="107" y="37"/>
                      </a:lnTo>
                      <a:lnTo>
                        <a:pt x="115" y="50"/>
                      </a:lnTo>
                      <a:lnTo>
                        <a:pt x="130" y="66"/>
                      </a:lnTo>
                      <a:lnTo>
                        <a:pt x="128" y="76"/>
                      </a:lnTo>
                      <a:lnTo>
                        <a:pt x="120" y="76"/>
                      </a:lnTo>
                      <a:lnTo>
                        <a:pt x="115" y="72"/>
                      </a:lnTo>
                      <a:lnTo>
                        <a:pt x="107" y="72"/>
                      </a:lnTo>
                      <a:lnTo>
                        <a:pt x="109" y="81"/>
                      </a:lnTo>
                      <a:lnTo>
                        <a:pt x="117" y="8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164">
                  <a:extLst>
                    <a:ext uri="{FF2B5EF4-FFF2-40B4-BE49-F238E27FC236}">
                      <a16:creationId xmlns:a16="http://schemas.microsoft.com/office/drawing/2014/main" id="{9805E26F-3869-68F5-2571-E72BF36071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3" y="3095259"/>
                  <a:ext cx="123365" cy="76636"/>
                </a:xfrm>
                <a:custGeom>
                  <a:avLst/>
                  <a:gdLst>
                    <a:gd name="T0" fmla="*/ 12 w 66"/>
                    <a:gd name="T1" fmla="*/ 41 h 41"/>
                    <a:gd name="T2" fmla="*/ 15 w 66"/>
                    <a:gd name="T3" fmla="*/ 33 h 41"/>
                    <a:gd name="T4" fmla="*/ 7 w 66"/>
                    <a:gd name="T5" fmla="*/ 33 h 41"/>
                    <a:gd name="T6" fmla="*/ 3 w 66"/>
                    <a:gd name="T7" fmla="*/ 37 h 41"/>
                    <a:gd name="T8" fmla="*/ 0 w 66"/>
                    <a:gd name="T9" fmla="*/ 33 h 41"/>
                    <a:gd name="T10" fmla="*/ 5 w 66"/>
                    <a:gd name="T11" fmla="*/ 26 h 41"/>
                    <a:gd name="T12" fmla="*/ 8 w 66"/>
                    <a:gd name="T13" fmla="*/ 20 h 41"/>
                    <a:gd name="T14" fmla="*/ 14 w 66"/>
                    <a:gd name="T15" fmla="*/ 18 h 41"/>
                    <a:gd name="T16" fmla="*/ 14 w 66"/>
                    <a:gd name="T17" fmla="*/ 12 h 41"/>
                    <a:gd name="T18" fmla="*/ 17 w 66"/>
                    <a:gd name="T19" fmla="*/ 4 h 41"/>
                    <a:gd name="T20" fmla="*/ 24 w 66"/>
                    <a:gd name="T21" fmla="*/ 7 h 41"/>
                    <a:gd name="T22" fmla="*/ 31 w 66"/>
                    <a:gd name="T23" fmla="*/ 2 h 41"/>
                    <a:gd name="T24" fmla="*/ 40 w 66"/>
                    <a:gd name="T25" fmla="*/ 0 h 41"/>
                    <a:gd name="T26" fmla="*/ 50 w 66"/>
                    <a:gd name="T27" fmla="*/ 8 h 41"/>
                    <a:gd name="T28" fmla="*/ 58 w 66"/>
                    <a:gd name="T29" fmla="*/ 10 h 41"/>
                    <a:gd name="T30" fmla="*/ 54 w 66"/>
                    <a:gd name="T31" fmla="*/ 14 h 41"/>
                    <a:gd name="T32" fmla="*/ 54 w 66"/>
                    <a:gd name="T33" fmla="*/ 14 h 41"/>
                    <a:gd name="T34" fmla="*/ 56 w 66"/>
                    <a:gd name="T35" fmla="*/ 21 h 41"/>
                    <a:gd name="T36" fmla="*/ 66 w 66"/>
                    <a:gd name="T37" fmla="*/ 22 h 41"/>
                    <a:gd name="T38" fmla="*/ 60 w 66"/>
                    <a:gd name="T39" fmla="*/ 31 h 41"/>
                    <a:gd name="T40" fmla="*/ 44 w 66"/>
                    <a:gd name="T41" fmla="*/ 29 h 41"/>
                    <a:gd name="T42" fmla="*/ 38 w 66"/>
                    <a:gd name="T43" fmla="*/ 26 h 41"/>
                    <a:gd name="T44" fmla="*/ 33 w 66"/>
                    <a:gd name="T45" fmla="*/ 28 h 41"/>
                    <a:gd name="T46" fmla="*/ 31 w 66"/>
                    <a:gd name="T47" fmla="*/ 39 h 41"/>
                    <a:gd name="T48" fmla="*/ 27 w 66"/>
                    <a:gd name="T49" fmla="*/ 41 h 41"/>
                    <a:gd name="T50" fmla="*/ 19 w 66"/>
                    <a:gd name="T51" fmla="*/ 41 h 41"/>
                    <a:gd name="T52" fmla="*/ 12 w 66"/>
                    <a:gd name="T53" fmla="*/ 41 h 41"/>
                    <a:gd name="T54" fmla="*/ 12 w 66"/>
                    <a:gd name="T55" fmla="*/ 41 h 41"/>
                    <a:gd name="T56" fmla="*/ 12 w 66"/>
                    <a:gd name="T5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6" h="41">
                      <a:moveTo>
                        <a:pt x="12" y="41"/>
                      </a:moveTo>
                      <a:lnTo>
                        <a:pt x="15" y="33"/>
                      </a:lnTo>
                      <a:lnTo>
                        <a:pt x="7" y="33"/>
                      </a:lnTo>
                      <a:lnTo>
                        <a:pt x="3" y="37"/>
                      </a:lnTo>
                      <a:lnTo>
                        <a:pt x="0" y="33"/>
                      </a:lnTo>
                      <a:lnTo>
                        <a:pt x="5" y="26"/>
                      </a:lnTo>
                      <a:lnTo>
                        <a:pt x="8" y="20"/>
                      </a:lnTo>
                      <a:lnTo>
                        <a:pt x="14" y="18"/>
                      </a:lnTo>
                      <a:lnTo>
                        <a:pt x="14" y="12"/>
                      </a:lnTo>
                      <a:lnTo>
                        <a:pt x="17" y="4"/>
                      </a:lnTo>
                      <a:lnTo>
                        <a:pt x="24" y="7"/>
                      </a:lnTo>
                      <a:lnTo>
                        <a:pt x="31" y="2"/>
                      </a:lnTo>
                      <a:lnTo>
                        <a:pt x="40" y="0"/>
                      </a:lnTo>
                      <a:lnTo>
                        <a:pt x="50" y="8"/>
                      </a:lnTo>
                      <a:lnTo>
                        <a:pt x="58" y="10"/>
                      </a:lnTo>
                      <a:lnTo>
                        <a:pt x="54" y="14"/>
                      </a:lnTo>
                      <a:lnTo>
                        <a:pt x="54" y="14"/>
                      </a:lnTo>
                      <a:lnTo>
                        <a:pt x="56" y="21"/>
                      </a:lnTo>
                      <a:lnTo>
                        <a:pt x="66" y="22"/>
                      </a:lnTo>
                      <a:lnTo>
                        <a:pt x="60" y="31"/>
                      </a:lnTo>
                      <a:lnTo>
                        <a:pt x="44" y="29"/>
                      </a:lnTo>
                      <a:lnTo>
                        <a:pt x="38" y="26"/>
                      </a:lnTo>
                      <a:lnTo>
                        <a:pt x="33" y="28"/>
                      </a:lnTo>
                      <a:lnTo>
                        <a:pt x="31" y="39"/>
                      </a:lnTo>
                      <a:lnTo>
                        <a:pt x="27" y="41"/>
                      </a:lnTo>
                      <a:lnTo>
                        <a:pt x="19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165">
                  <a:extLst>
                    <a:ext uri="{FF2B5EF4-FFF2-40B4-BE49-F238E27FC236}">
                      <a16:creationId xmlns:a16="http://schemas.microsoft.com/office/drawing/2014/main" id="{62D38A87-4687-6167-E2DC-C6F0313A6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0578" y="3278438"/>
                  <a:ext cx="13084" cy="11215"/>
                </a:xfrm>
                <a:custGeom>
                  <a:avLst/>
                  <a:gdLst>
                    <a:gd name="T0" fmla="*/ 0 w 7"/>
                    <a:gd name="T1" fmla="*/ 2 h 6"/>
                    <a:gd name="T2" fmla="*/ 4 w 7"/>
                    <a:gd name="T3" fmla="*/ 0 h 6"/>
                    <a:gd name="T4" fmla="*/ 7 w 7"/>
                    <a:gd name="T5" fmla="*/ 2 h 6"/>
                    <a:gd name="T6" fmla="*/ 4 w 7"/>
                    <a:gd name="T7" fmla="*/ 6 h 6"/>
                    <a:gd name="T8" fmla="*/ 0 w 7"/>
                    <a:gd name="T9" fmla="*/ 4 h 6"/>
                    <a:gd name="T10" fmla="*/ 0 w 7"/>
                    <a:gd name="T11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166">
                  <a:extLst>
                    <a:ext uri="{FF2B5EF4-FFF2-40B4-BE49-F238E27FC236}">
                      <a16:creationId xmlns:a16="http://schemas.microsoft.com/office/drawing/2014/main" id="{1038C81A-220F-29B1-D8D3-ECA767BF7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6184" y="2613012"/>
                  <a:ext cx="207478" cy="396265"/>
                </a:xfrm>
                <a:custGeom>
                  <a:avLst/>
                  <a:gdLst>
                    <a:gd name="T0" fmla="*/ 39 w 111"/>
                    <a:gd name="T1" fmla="*/ 2 h 212"/>
                    <a:gd name="T2" fmla="*/ 15 w 111"/>
                    <a:gd name="T3" fmla="*/ 8 h 212"/>
                    <a:gd name="T4" fmla="*/ 6 w 111"/>
                    <a:gd name="T5" fmla="*/ 25 h 212"/>
                    <a:gd name="T6" fmla="*/ 8 w 111"/>
                    <a:gd name="T7" fmla="*/ 35 h 212"/>
                    <a:gd name="T8" fmla="*/ 2 w 111"/>
                    <a:gd name="T9" fmla="*/ 48 h 212"/>
                    <a:gd name="T10" fmla="*/ 0 w 111"/>
                    <a:gd name="T11" fmla="*/ 62 h 212"/>
                    <a:gd name="T12" fmla="*/ 6 w 111"/>
                    <a:gd name="T13" fmla="*/ 62 h 212"/>
                    <a:gd name="T14" fmla="*/ 12 w 111"/>
                    <a:gd name="T15" fmla="*/ 52 h 212"/>
                    <a:gd name="T16" fmla="*/ 12 w 111"/>
                    <a:gd name="T17" fmla="*/ 58 h 212"/>
                    <a:gd name="T18" fmla="*/ 6 w 111"/>
                    <a:gd name="T19" fmla="*/ 71 h 212"/>
                    <a:gd name="T20" fmla="*/ 8 w 111"/>
                    <a:gd name="T21" fmla="*/ 85 h 212"/>
                    <a:gd name="T22" fmla="*/ 12 w 111"/>
                    <a:gd name="T23" fmla="*/ 75 h 212"/>
                    <a:gd name="T24" fmla="*/ 19 w 111"/>
                    <a:gd name="T25" fmla="*/ 75 h 212"/>
                    <a:gd name="T26" fmla="*/ 21 w 111"/>
                    <a:gd name="T27" fmla="*/ 85 h 212"/>
                    <a:gd name="T28" fmla="*/ 15 w 111"/>
                    <a:gd name="T29" fmla="*/ 93 h 212"/>
                    <a:gd name="T30" fmla="*/ 17 w 111"/>
                    <a:gd name="T31" fmla="*/ 102 h 212"/>
                    <a:gd name="T32" fmla="*/ 41 w 111"/>
                    <a:gd name="T33" fmla="*/ 99 h 212"/>
                    <a:gd name="T34" fmla="*/ 41 w 111"/>
                    <a:gd name="T35" fmla="*/ 116 h 212"/>
                    <a:gd name="T36" fmla="*/ 47 w 111"/>
                    <a:gd name="T37" fmla="*/ 122 h 212"/>
                    <a:gd name="T38" fmla="*/ 45 w 111"/>
                    <a:gd name="T39" fmla="*/ 133 h 212"/>
                    <a:gd name="T40" fmla="*/ 27 w 111"/>
                    <a:gd name="T41" fmla="*/ 139 h 212"/>
                    <a:gd name="T42" fmla="*/ 29 w 111"/>
                    <a:gd name="T43" fmla="*/ 147 h 212"/>
                    <a:gd name="T44" fmla="*/ 21 w 111"/>
                    <a:gd name="T45" fmla="*/ 166 h 212"/>
                    <a:gd name="T46" fmla="*/ 13 w 111"/>
                    <a:gd name="T47" fmla="*/ 172 h 212"/>
                    <a:gd name="T48" fmla="*/ 31 w 111"/>
                    <a:gd name="T49" fmla="*/ 176 h 212"/>
                    <a:gd name="T50" fmla="*/ 43 w 111"/>
                    <a:gd name="T51" fmla="*/ 182 h 212"/>
                    <a:gd name="T52" fmla="*/ 48 w 111"/>
                    <a:gd name="T53" fmla="*/ 180 h 212"/>
                    <a:gd name="T54" fmla="*/ 39 w 111"/>
                    <a:gd name="T55" fmla="*/ 185 h 212"/>
                    <a:gd name="T56" fmla="*/ 29 w 111"/>
                    <a:gd name="T57" fmla="*/ 193 h 212"/>
                    <a:gd name="T58" fmla="*/ 21 w 111"/>
                    <a:gd name="T59" fmla="*/ 203 h 212"/>
                    <a:gd name="T60" fmla="*/ 13 w 111"/>
                    <a:gd name="T61" fmla="*/ 212 h 212"/>
                    <a:gd name="T62" fmla="*/ 23 w 111"/>
                    <a:gd name="T63" fmla="*/ 207 h 212"/>
                    <a:gd name="T64" fmla="*/ 41 w 111"/>
                    <a:gd name="T65" fmla="*/ 201 h 212"/>
                    <a:gd name="T66" fmla="*/ 54 w 111"/>
                    <a:gd name="T67" fmla="*/ 199 h 212"/>
                    <a:gd name="T68" fmla="*/ 81 w 111"/>
                    <a:gd name="T69" fmla="*/ 195 h 212"/>
                    <a:gd name="T70" fmla="*/ 107 w 111"/>
                    <a:gd name="T71" fmla="*/ 187 h 212"/>
                    <a:gd name="T72" fmla="*/ 99 w 111"/>
                    <a:gd name="T73" fmla="*/ 182 h 212"/>
                    <a:gd name="T74" fmla="*/ 93 w 111"/>
                    <a:gd name="T75" fmla="*/ 180 h 212"/>
                    <a:gd name="T76" fmla="*/ 107 w 111"/>
                    <a:gd name="T77" fmla="*/ 170 h 212"/>
                    <a:gd name="T78" fmla="*/ 109 w 111"/>
                    <a:gd name="T79" fmla="*/ 149 h 212"/>
                    <a:gd name="T80" fmla="*/ 91 w 111"/>
                    <a:gd name="T81" fmla="*/ 145 h 212"/>
                    <a:gd name="T82" fmla="*/ 85 w 111"/>
                    <a:gd name="T83" fmla="*/ 118 h 212"/>
                    <a:gd name="T84" fmla="*/ 70 w 111"/>
                    <a:gd name="T85" fmla="*/ 102 h 212"/>
                    <a:gd name="T86" fmla="*/ 62 w 111"/>
                    <a:gd name="T87" fmla="*/ 71 h 212"/>
                    <a:gd name="T88" fmla="*/ 47 w 111"/>
                    <a:gd name="T89" fmla="*/ 71 h 212"/>
                    <a:gd name="T90" fmla="*/ 50 w 111"/>
                    <a:gd name="T91" fmla="*/ 64 h 212"/>
                    <a:gd name="T92" fmla="*/ 62 w 111"/>
                    <a:gd name="T93" fmla="*/ 31 h 212"/>
                    <a:gd name="T94" fmla="*/ 47 w 111"/>
                    <a:gd name="T95" fmla="*/ 23 h 212"/>
                    <a:gd name="T96" fmla="*/ 35 w 111"/>
                    <a:gd name="T97" fmla="*/ 14 h 212"/>
                    <a:gd name="T98" fmla="*/ 45 w 111"/>
                    <a:gd name="T99" fmla="*/ 0 h 212"/>
                    <a:gd name="T100" fmla="*/ 45 w 111"/>
                    <a:gd name="T101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1" h="212">
                      <a:moveTo>
                        <a:pt x="45" y="0"/>
                      </a:moveTo>
                      <a:lnTo>
                        <a:pt x="39" y="2"/>
                      </a:lnTo>
                      <a:lnTo>
                        <a:pt x="19" y="2"/>
                      </a:lnTo>
                      <a:lnTo>
                        <a:pt x="15" y="8"/>
                      </a:lnTo>
                      <a:lnTo>
                        <a:pt x="12" y="18"/>
                      </a:lnTo>
                      <a:lnTo>
                        <a:pt x="6" y="25"/>
                      </a:lnTo>
                      <a:lnTo>
                        <a:pt x="6" y="31"/>
                      </a:lnTo>
                      <a:lnTo>
                        <a:pt x="8" y="35"/>
                      </a:lnTo>
                      <a:lnTo>
                        <a:pt x="8" y="43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2" y="66"/>
                      </a:lnTo>
                      <a:lnTo>
                        <a:pt x="6" y="62"/>
                      </a:lnTo>
                      <a:lnTo>
                        <a:pt x="6" y="56"/>
                      </a:lnTo>
                      <a:lnTo>
                        <a:pt x="12" y="52"/>
                      </a:lnTo>
                      <a:lnTo>
                        <a:pt x="12" y="54"/>
                      </a:lnTo>
                      <a:lnTo>
                        <a:pt x="12" y="58"/>
                      </a:lnTo>
                      <a:lnTo>
                        <a:pt x="8" y="66"/>
                      </a:lnTo>
                      <a:lnTo>
                        <a:pt x="6" y="71"/>
                      </a:lnTo>
                      <a:lnTo>
                        <a:pt x="6" y="81"/>
                      </a:lnTo>
                      <a:lnTo>
                        <a:pt x="8" y="85"/>
                      </a:lnTo>
                      <a:lnTo>
                        <a:pt x="12" y="81"/>
                      </a:lnTo>
                      <a:lnTo>
                        <a:pt x="12" y="75"/>
                      </a:lnTo>
                      <a:lnTo>
                        <a:pt x="17" y="71"/>
                      </a:lnTo>
                      <a:lnTo>
                        <a:pt x="19" y="75"/>
                      </a:lnTo>
                      <a:lnTo>
                        <a:pt x="19" y="79"/>
                      </a:lnTo>
                      <a:lnTo>
                        <a:pt x="21" y="85"/>
                      </a:lnTo>
                      <a:lnTo>
                        <a:pt x="21" y="89"/>
                      </a:lnTo>
                      <a:lnTo>
                        <a:pt x="15" y="93"/>
                      </a:lnTo>
                      <a:lnTo>
                        <a:pt x="15" y="101"/>
                      </a:lnTo>
                      <a:lnTo>
                        <a:pt x="17" y="102"/>
                      </a:lnTo>
                      <a:lnTo>
                        <a:pt x="33" y="102"/>
                      </a:lnTo>
                      <a:lnTo>
                        <a:pt x="41" y="99"/>
                      </a:lnTo>
                      <a:lnTo>
                        <a:pt x="39" y="108"/>
                      </a:lnTo>
                      <a:lnTo>
                        <a:pt x="41" y="116"/>
                      </a:lnTo>
                      <a:lnTo>
                        <a:pt x="45" y="120"/>
                      </a:lnTo>
                      <a:lnTo>
                        <a:pt x="47" y="122"/>
                      </a:lnTo>
                      <a:lnTo>
                        <a:pt x="48" y="129"/>
                      </a:lnTo>
                      <a:lnTo>
                        <a:pt x="45" y="133"/>
                      </a:lnTo>
                      <a:lnTo>
                        <a:pt x="37" y="137"/>
                      </a:lnTo>
                      <a:lnTo>
                        <a:pt x="27" y="139"/>
                      </a:lnTo>
                      <a:lnTo>
                        <a:pt x="25" y="147"/>
                      </a:lnTo>
                      <a:lnTo>
                        <a:pt x="29" y="147"/>
                      </a:lnTo>
                      <a:lnTo>
                        <a:pt x="27" y="164"/>
                      </a:lnTo>
                      <a:lnTo>
                        <a:pt x="21" y="166"/>
                      </a:lnTo>
                      <a:lnTo>
                        <a:pt x="15" y="168"/>
                      </a:lnTo>
                      <a:lnTo>
                        <a:pt x="13" y="172"/>
                      </a:lnTo>
                      <a:lnTo>
                        <a:pt x="15" y="176"/>
                      </a:lnTo>
                      <a:lnTo>
                        <a:pt x="31" y="176"/>
                      </a:lnTo>
                      <a:lnTo>
                        <a:pt x="37" y="180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8" y="180"/>
                      </a:lnTo>
                      <a:lnTo>
                        <a:pt x="47" y="184"/>
                      </a:lnTo>
                      <a:lnTo>
                        <a:pt x="39" y="185"/>
                      </a:lnTo>
                      <a:lnTo>
                        <a:pt x="31" y="187"/>
                      </a:lnTo>
                      <a:lnTo>
                        <a:pt x="29" y="193"/>
                      </a:lnTo>
                      <a:lnTo>
                        <a:pt x="23" y="195"/>
                      </a:lnTo>
                      <a:lnTo>
                        <a:pt x="21" y="203"/>
                      </a:lnTo>
                      <a:lnTo>
                        <a:pt x="13" y="209"/>
                      </a:lnTo>
                      <a:lnTo>
                        <a:pt x="13" y="212"/>
                      </a:lnTo>
                      <a:lnTo>
                        <a:pt x="19" y="212"/>
                      </a:lnTo>
                      <a:lnTo>
                        <a:pt x="23" y="207"/>
                      </a:lnTo>
                      <a:lnTo>
                        <a:pt x="41" y="205"/>
                      </a:lnTo>
                      <a:lnTo>
                        <a:pt x="41" y="201"/>
                      </a:lnTo>
                      <a:lnTo>
                        <a:pt x="52" y="197"/>
                      </a:lnTo>
                      <a:lnTo>
                        <a:pt x="54" y="199"/>
                      </a:lnTo>
                      <a:lnTo>
                        <a:pt x="76" y="193"/>
                      </a:lnTo>
                      <a:lnTo>
                        <a:pt x="81" y="195"/>
                      </a:lnTo>
                      <a:lnTo>
                        <a:pt x="93" y="195"/>
                      </a:lnTo>
                      <a:lnTo>
                        <a:pt x="107" y="187"/>
                      </a:lnTo>
                      <a:lnTo>
                        <a:pt x="107" y="182"/>
                      </a:lnTo>
                      <a:lnTo>
                        <a:pt x="99" y="182"/>
                      </a:lnTo>
                      <a:lnTo>
                        <a:pt x="91" y="182"/>
                      </a:lnTo>
                      <a:lnTo>
                        <a:pt x="93" y="180"/>
                      </a:lnTo>
                      <a:lnTo>
                        <a:pt x="99" y="178"/>
                      </a:lnTo>
                      <a:lnTo>
                        <a:pt x="107" y="170"/>
                      </a:lnTo>
                      <a:lnTo>
                        <a:pt x="111" y="162"/>
                      </a:lnTo>
                      <a:lnTo>
                        <a:pt x="109" y="149"/>
                      </a:lnTo>
                      <a:lnTo>
                        <a:pt x="95" y="149"/>
                      </a:lnTo>
                      <a:lnTo>
                        <a:pt x="91" y="145"/>
                      </a:lnTo>
                      <a:lnTo>
                        <a:pt x="89" y="122"/>
                      </a:lnTo>
                      <a:lnTo>
                        <a:pt x="85" y="118"/>
                      </a:lnTo>
                      <a:lnTo>
                        <a:pt x="76" y="104"/>
                      </a:lnTo>
                      <a:lnTo>
                        <a:pt x="70" y="102"/>
                      </a:lnTo>
                      <a:lnTo>
                        <a:pt x="68" y="85"/>
                      </a:lnTo>
                      <a:lnTo>
                        <a:pt x="62" y="71"/>
                      </a:lnTo>
                      <a:lnTo>
                        <a:pt x="54" y="70"/>
                      </a:lnTo>
                      <a:lnTo>
                        <a:pt x="47" y="71"/>
                      </a:lnTo>
                      <a:lnTo>
                        <a:pt x="45" y="68"/>
                      </a:lnTo>
                      <a:lnTo>
                        <a:pt x="50" y="64"/>
                      </a:lnTo>
                      <a:lnTo>
                        <a:pt x="50" y="52"/>
                      </a:lnTo>
                      <a:lnTo>
                        <a:pt x="62" y="31"/>
                      </a:lnTo>
                      <a:lnTo>
                        <a:pt x="60" y="23"/>
                      </a:lnTo>
                      <a:lnTo>
                        <a:pt x="47" y="23"/>
                      </a:lnTo>
                      <a:lnTo>
                        <a:pt x="33" y="23"/>
                      </a:lnTo>
                      <a:lnTo>
                        <a:pt x="35" y="14"/>
                      </a:lnTo>
                      <a:lnTo>
                        <a:pt x="45" y="6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167">
                  <a:extLst>
                    <a:ext uri="{FF2B5EF4-FFF2-40B4-BE49-F238E27FC236}">
                      <a16:creationId xmlns:a16="http://schemas.microsoft.com/office/drawing/2014/main" id="{81F29C9D-2B4B-FE96-1AD3-AEE58E7898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9175" y="2826098"/>
                  <a:ext cx="11215" cy="16823"/>
                </a:xfrm>
                <a:custGeom>
                  <a:avLst/>
                  <a:gdLst>
                    <a:gd name="T0" fmla="*/ 4 w 6"/>
                    <a:gd name="T1" fmla="*/ 9 h 9"/>
                    <a:gd name="T2" fmla="*/ 0 w 6"/>
                    <a:gd name="T3" fmla="*/ 6 h 9"/>
                    <a:gd name="T4" fmla="*/ 0 w 6"/>
                    <a:gd name="T5" fmla="*/ 2 h 9"/>
                    <a:gd name="T6" fmla="*/ 6 w 6"/>
                    <a:gd name="T7" fmla="*/ 0 h 9"/>
                    <a:gd name="T8" fmla="*/ 6 w 6"/>
                    <a:gd name="T9" fmla="*/ 4 h 9"/>
                    <a:gd name="T10" fmla="*/ 4 w 6"/>
                    <a:gd name="T11" fmla="*/ 9 h 9"/>
                    <a:gd name="T12" fmla="*/ 4 w 6"/>
                    <a:gd name="T13" fmla="*/ 9 h 9"/>
                    <a:gd name="T14" fmla="*/ 4 w 6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4" y="9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168">
                  <a:extLst>
                    <a:ext uri="{FF2B5EF4-FFF2-40B4-BE49-F238E27FC236}">
                      <a16:creationId xmlns:a16="http://schemas.microsoft.com/office/drawing/2014/main" id="{57A41BE4-919B-7F62-D06B-DC30D1036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2445" y="2749462"/>
                  <a:ext cx="7477" cy="13084"/>
                </a:xfrm>
                <a:custGeom>
                  <a:avLst/>
                  <a:gdLst>
                    <a:gd name="T0" fmla="*/ 0 w 4"/>
                    <a:gd name="T1" fmla="*/ 0 h 7"/>
                    <a:gd name="T2" fmla="*/ 4 w 4"/>
                    <a:gd name="T3" fmla="*/ 0 h 7"/>
                    <a:gd name="T4" fmla="*/ 4 w 4"/>
                    <a:gd name="T5" fmla="*/ 7 h 7"/>
                    <a:gd name="T6" fmla="*/ 0 w 4"/>
                    <a:gd name="T7" fmla="*/ 7 h 7"/>
                    <a:gd name="T8" fmla="*/ 0 w 4"/>
                    <a:gd name="T9" fmla="*/ 0 h 7"/>
                    <a:gd name="T10" fmla="*/ 0 w 4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7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169">
                  <a:extLst>
                    <a:ext uri="{FF2B5EF4-FFF2-40B4-BE49-F238E27FC236}">
                      <a16:creationId xmlns:a16="http://schemas.microsoft.com/office/drawing/2014/main" id="{78FA6136-AF84-A626-B04E-BE65C6E52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6838" y="2659742"/>
                  <a:ext cx="13084" cy="16823"/>
                </a:xfrm>
                <a:custGeom>
                  <a:avLst/>
                  <a:gdLst>
                    <a:gd name="T0" fmla="*/ 7 w 7"/>
                    <a:gd name="T1" fmla="*/ 0 h 9"/>
                    <a:gd name="T2" fmla="*/ 5 w 7"/>
                    <a:gd name="T3" fmla="*/ 9 h 9"/>
                    <a:gd name="T4" fmla="*/ 0 w 7"/>
                    <a:gd name="T5" fmla="*/ 9 h 9"/>
                    <a:gd name="T6" fmla="*/ 2 w 7"/>
                    <a:gd name="T7" fmla="*/ 2 h 9"/>
                    <a:gd name="T8" fmla="*/ 3 w 7"/>
                    <a:gd name="T9" fmla="*/ 0 h 9"/>
                    <a:gd name="T10" fmla="*/ 7 w 7"/>
                    <a:gd name="T11" fmla="*/ 0 h 9"/>
                    <a:gd name="T12" fmla="*/ 7 w 7"/>
                    <a:gd name="T13" fmla="*/ 0 h 9"/>
                    <a:gd name="T14" fmla="*/ 7 w 7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9">
                      <a:moveTo>
                        <a:pt x="7" y="0"/>
                      </a:move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170">
                  <a:extLst>
                    <a:ext uri="{FF2B5EF4-FFF2-40B4-BE49-F238E27FC236}">
                      <a16:creationId xmlns:a16="http://schemas.microsoft.com/office/drawing/2014/main" id="{14399B89-3199-3F45-619D-23E9F60458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3754" y="2620489"/>
                  <a:ext cx="18692" cy="29907"/>
                </a:xfrm>
                <a:custGeom>
                  <a:avLst/>
                  <a:gdLst>
                    <a:gd name="T0" fmla="*/ 10 w 10"/>
                    <a:gd name="T1" fmla="*/ 0 h 16"/>
                    <a:gd name="T2" fmla="*/ 10 w 10"/>
                    <a:gd name="T3" fmla="*/ 8 h 16"/>
                    <a:gd name="T4" fmla="*/ 6 w 10"/>
                    <a:gd name="T5" fmla="*/ 12 h 16"/>
                    <a:gd name="T6" fmla="*/ 0 w 10"/>
                    <a:gd name="T7" fmla="*/ 16 h 16"/>
                    <a:gd name="T8" fmla="*/ 0 w 10"/>
                    <a:gd name="T9" fmla="*/ 10 h 16"/>
                    <a:gd name="T10" fmla="*/ 6 w 10"/>
                    <a:gd name="T11" fmla="*/ 4 h 16"/>
                    <a:gd name="T12" fmla="*/ 10 w 10"/>
                    <a:gd name="T13" fmla="*/ 0 h 16"/>
                    <a:gd name="T14" fmla="*/ 10 w 10"/>
                    <a:gd name="T15" fmla="*/ 0 h 16"/>
                    <a:gd name="T16" fmla="*/ 10 w 10"/>
                    <a:gd name="T1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6">
                      <a:moveTo>
                        <a:pt x="10" y="0"/>
                      </a:moveTo>
                      <a:lnTo>
                        <a:pt x="10" y="8"/>
                      </a:lnTo>
                      <a:lnTo>
                        <a:pt x="6" y="12"/>
                      </a:ln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171">
                  <a:extLst>
                    <a:ext uri="{FF2B5EF4-FFF2-40B4-BE49-F238E27FC236}">
                      <a16:creationId xmlns:a16="http://schemas.microsoft.com/office/drawing/2014/main" id="{3168329F-FB8D-3FF5-94BE-4441AE590D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0764" y="2979370"/>
                  <a:ext cx="9346" cy="5608"/>
                </a:xfrm>
                <a:custGeom>
                  <a:avLst/>
                  <a:gdLst>
                    <a:gd name="T0" fmla="*/ 0 w 5"/>
                    <a:gd name="T1" fmla="*/ 1 h 3"/>
                    <a:gd name="T2" fmla="*/ 3 w 5"/>
                    <a:gd name="T3" fmla="*/ 0 h 3"/>
                    <a:gd name="T4" fmla="*/ 5 w 5"/>
                    <a:gd name="T5" fmla="*/ 1 h 3"/>
                    <a:gd name="T6" fmla="*/ 1 w 5"/>
                    <a:gd name="T7" fmla="*/ 3 h 3"/>
                    <a:gd name="T8" fmla="*/ 0 w 5"/>
                    <a:gd name="T9" fmla="*/ 1 h 3"/>
                    <a:gd name="T10" fmla="*/ 0 w 5"/>
                    <a:gd name="T11" fmla="*/ 1 h 3"/>
                    <a:gd name="T12" fmla="*/ 0 w 5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172">
                  <a:extLst>
                    <a:ext uri="{FF2B5EF4-FFF2-40B4-BE49-F238E27FC236}">
                      <a16:creationId xmlns:a16="http://schemas.microsoft.com/office/drawing/2014/main" id="{9CF5267B-73CF-AE31-5AFB-C3059ABFAB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5716" y="2779369"/>
                  <a:ext cx="71029" cy="57944"/>
                </a:xfrm>
                <a:custGeom>
                  <a:avLst/>
                  <a:gdLst>
                    <a:gd name="T0" fmla="*/ 7 w 38"/>
                    <a:gd name="T1" fmla="*/ 0 h 31"/>
                    <a:gd name="T2" fmla="*/ 7 w 38"/>
                    <a:gd name="T3" fmla="*/ 10 h 31"/>
                    <a:gd name="T4" fmla="*/ 0 w 38"/>
                    <a:gd name="T5" fmla="*/ 19 h 31"/>
                    <a:gd name="T6" fmla="*/ 0 w 38"/>
                    <a:gd name="T7" fmla="*/ 23 h 31"/>
                    <a:gd name="T8" fmla="*/ 6 w 38"/>
                    <a:gd name="T9" fmla="*/ 29 h 31"/>
                    <a:gd name="T10" fmla="*/ 13 w 38"/>
                    <a:gd name="T11" fmla="*/ 25 h 31"/>
                    <a:gd name="T12" fmla="*/ 21 w 38"/>
                    <a:gd name="T13" fmla="*/ 27 h 31"/>
                    <a:gd name="T14" fmla="*/ 26 w 38"/>
                    <a:gd name="T15" fmla="*/ 31 h 31"/>
                    <a:gd name="T16" fmla="*/ 34 w 38"/>
                    <a:gd name="T17" fmla="*/ 25 h 31"/>
                    <a:gd name="T18" fmla="*/ 38 w 38"/>
                    <a:gd name="T19" fmla="*/ 15 h 31"/>
                    <a:gd name="T20" fmla="*/ 34 w 38"/>
                    <a:gd name="T21" fmla="*/ 13 h 31"/>
                    <a:gd name="T22" fmla="*/ 26 w 38"/>
                    <a:gd name="T23" fmla="*/ 2 h 31"/>
                    <a:gd name="T24" fmla="*/ 17 w 38"/>
                    <a:gd name="T25" fmla="*/ 2 h 31"/>
                    <a:gd name="T26" fmla="*/ 15 w 38"/>
                    <a:gd name="T27" fmla="*/ 0 h 31"/>
                    <a:gd name="T28" fmla="*/ 7 w 38"/>
                    <a:gd name="T29" fmla="*/ 0 h 31"/>
                    <a:gd name="T30" fmla="*/ 7 w 38"/>
                    <a:gd name="T31" fmla="*/ 0 h 31"/>
                    <a:gd name="T32" fmla="*/ 7 w 38"/>
                    <a:gd name="T3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31">
                      <a:moveTo>
                        <a:pt x="7" y="0"/>
                      </a:moveTo>
                      <a:lnTo>
                        <a:pt x="7" y="1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3" y="25"/>
                      </a:lnTo>
                      <a:lnTo>
                        <a:pt x="21" y="27"/>
                      </a:lnTo>
                      <a:lnTo>
                        <a:pt x="26" y="31"/>
                      </a:lnTo>
                      <a:lnTo>
                        <a:pt x="34" y="25"/>
                      </a:lnTo>
                      <a:lnTo>
                        <a:pt x="38" y="15"/>
                      </a:lnTo>
                      <a:lnTo>
                        <a:pt x="34" y="13"/>
                      </a:lnTo>
                      <a:lnTo>
                        <a:pt x="26" y="2"/>
                      </a:lnTo>
                      <a:lnTo>
                        <a:pt x="17" y="2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173">
                  <a:extLst>
                    <a:ext uri="{FF2B5EF4-FFF2-40B4-BE49-F238E27FC236}">
                      <a16:creationId xmlns:a16="http://schemas.microsoft.com/office/drawing/2014/main" id="{F0646FD1-6724-1252-5B4A-E07FE3041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0295" y="2779369"/>
                  <a:ext cx="115889" cy="173833"/>
                </a:xfrm>
                <a:custGeom>
                  <a:avLst/>
                  <a:gdLst>
                    <a:gd name="T0" fmla="*/ 62 w 62"/>
                    <a:gd name="T1" fmla="*/ 31 h 93"/>
                    <a:gd name="T2" fmla="*/ 56 w 62"/>
                    <a:gd name="T3" fmla="*/ 27 h 93"/>
                    <a:gd name="T4" fmla="*/ 48 w 62"/>
                    <a:gd name="T5" fmla="*/ 25 h 93"/>
                    <a:gd name="T6" fmla="*/ 40 w 62"/>
                    <a:gd name="T7" fmla="*/ 29 h 93"/>
                    <a:gd name="T8" fmla="*/ 35 w 62"/>
                    <a:gd name="T9" fmla="*/ 23 h 93"/>
                    <a:gd name="T10" fmla="*/ 35 w 62"/>
                    <a:gd name="T11" fmla="*/ 19 h 93"/>
                    <a:gd name="T12" fmla="*/ 43 w 62"/>
                    <a:gd name="T13" fmla="*/ 10 h 93"/>
                    <a:gd name="T14" fmla="*/ 43 w 62"/>
                    <a:gd name="T15" fmla="*/ 0 h 93"/>
                    <a:gd name="T16" fmla="*/ 31 w 62"/>
                    <a:gd name="T17" fmla="*/ 2 h 93"/>
                    <a:gd name="T18" fmla="*/ 27 w 62"/>
                    <a:gd name="T19" fmla="*/ 6 h 93"/>
                    <a:gd name="T20" fmla="*/ 25 w 62"/>
                    <a:gd name="T21" fmla="*/ 15 h 93"/>
                    <a:gd name="T22" fmla="*/ 27 w 62"/>
                    <a:gd name="T23" fmla="*/ 21 h 93"/>
                    <a:gd name="T24" fmla="*/ 21 w 62"/>
                    <a:gd name="T25" fmla="*/ 25 h 93"/>
                    <a:gd name="T26" fmla="*/ 13 w 62"/>
                    <a:gd name="T27" fmla="*/ 23 h 93"/>
                    <a:gd name="T28" fmla="*/ 8 w 62"/>
                    <a:gd name="T29" fmla="*/ 25 h 93"/>
                    <a:gd name="T30" fmla="*/ 4 w 62"/>
                    <a:gd name="T31" fmla="*/ 31 h 93"/>
                    <a:gd name="T32" fmla="*/ 10 w 62"/>
                    <a:gd name="T33" fmla="*/ 39 h 93"/>
                    <a:gd name="T34" fmla="*/ 8 w 62"/>
                    <a:gd name="T35" fmla="*/ 42 h 93"/>
                    <a:gd name="T36" fmla="*/ 4 w 62"/>
                    <a:gd name="T37" fmla="*/ 46 h 93"/>
                    <a:gd name="T38" fmla="*/ 8 w 62"/>
                    <a:gd name="T39" fmla="*/ 48 h 93"/>
                    <a:gd name="T40" fmla="*/ 13 w 62"/>
                    <a:gd name="T41" fmla="*/ 46 h 93"/>
                    <a:gd name="T42" fmla="*/ 17 w 62"/>
                    <a:gd name="T43" fmla="*/ 48 h 93"/>
                    <a:gd name="T44" fmla="*/ 13 w 62"/>
                    <a:gd name="T45" fmla="*/ 56 h 93"/>
                    <a:gd name="T46" fmla="*/ 13 w 62"/>
                    <a:gd name="T47" fmla="*/ 64 h 93"/>
                    <a:gd name="T48" fmla="*/ 17 w 62"/>
                    <a:gd name="T49" fmla="*/ 66 h 93"/>
                    <a:gd name="T50" fmla="*/ 17 w 62"/>
                    <a:gd name="T51" fmla="*/ 67 h 93"/>
                    <a:gd name="T52" fmla="*/ 4 w 62"/>
                    <a:gd name="T53" fmla="*/ 71 h 93"/>
                    <a:gd name="T54" fmla="*/ 0 w 62"/>
                    <a:gd name="T55" fmla="*/ 75 h 93"/>
                    <a:gd name="T56" fmla="*/ 2 w 62"/>
                    <a:gd name="T57" fmla="*/ 85 h 93"/>
                    <a:gd name="T58" fmla="*/ 6 w 62"/>
                    <a:gd name="T59" fmla="*/ 87 h 93"/>
                    <a:gd name="T60" fmla="*/ 8 w 62"/>
                    <a:gd name="T61" fmla="*/ 91 h 93"/>
                    <a:gd name="T62" fmla="*/ 13 w 62"/>
                    <a:gd name="T63" fmla="*/ 93 h 93"/>
                    <a:gd name="T64" fmla="*/ 21 w 62"/>
                    <a:gd name="T65" fmla="*/ 89 h 93"/>
                    <a:gd name="T66" fmla="*/ 33 w 62"/>
                    <a:gd name="T67" fmla="*/ 83 h 93"/>
                    <a:gd name="T68" fmla="*/ 46 w 62"/>
                    <a:gd name="T69" fmla="*/ 77 h 93"/>
                    <a:gd name="T70" fmla="*/ 56 w 62"/>
                    <a:gd name="T71" fmla="*/ 75 h 93"/>
                    <a:gd name="T72" fmla="*/ 60 w 62"/>
                    <a:gd name="T73" fmla="*/ 58 h 93"/>
                    <a:gd name="T74" fmla="*/ 62 w 62"/>
                    <a:gd name="T75" fmla="*/ 50 h 93"/>
                    <a:gd name="T76" fmla="*/ 62 w 62"/>
                    <a:gd name="T77" fmla="*/ 44 h 93"/>
                    <a:gd name="T78" fmla="*/ 62 w 62"/>
                    <a:gd name="T79" fmla="*/ 31 h 93"/>
                    <a:gd name="T80" fmla="*/ 62 w 62"/>
                    <a:gd name="T81" fmla="*/ 31 h 93"/>
                    <a:gd name="T82" fmla="*/ 62 w 62"/>
                    <a:gd name="T83" fmla="*/ 3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93">
                      <a:moveTo>
                        <a:pt x="62" y="31"/>
                      </a:moveTo>
                      <a:lnTo>
                        <a:pt x="56" y="27"/>
                      </a:lnTo>
                      <a:lnTo>
                        <a:pt x="48" y="25"/>
                      </a:lnTo>
                      <a:lnTo>
                        <a:pt x="40" y="29"/>
                      </a:lnTo>
                      <a:lnTo>
                        <a:pt x="35" y="23"/>
                      </a:lnTo>
                      <a:lnTo>
                        <a:pt x="35" y="19"/>
                      </a:lnTo>
                      <a:lnTo>
                        <a:pt x="43" y="10"/>
                      </a:lnTo>
                      <a:lnTo>
                        <a:pt x="43" y="0"/>
                      </a:lnTo>
                      <a:lnTo>
                        <a:pt x="31" y="2"/>
                      </a:lnTo>
                      <a:lnTo>
                        <a:pt x="27" y="6"/>
                      </a:lnTo>
                      <a:lnTo>
                        <a:pt x="25" y="15"/>
                      </a:lnTo>
                      <a:lnTo>
                        <a:pt x="27" y="21"/>
                      </a:lnTo>
                      <a:lnTo>
                        <a:pt x="21" y="25"/>
                      </a:lnTo>
                      <a:lnTo>
                        <a:pt x="13" y="23"/>
                      </a:lnTo>
                      <a:lnTo>
                        <a:pt x="8" y="25"/>
                      </a:lnTo>
                      <a:lnTo>
                        <a:pt x="4" y="31"/>
                      </a:lnTo>
                      <a:lnTo>
                        <a:pt x="10" y="39"/>
                      </a:lnTo>
                      <a:lnTo>
                        <a:pt x="8" y="42"/>
                      </a:lnTo>
                      <a:lnTo>
                        <a:pt x="4" y="46"/>
                      </a:lnTo>
                      <a:lnTo>
                        <a:pt x="8" y="48"/>
                      </a:lnTo>
                      <a:lnTo>
                        <a:pt x="13" y="46"/>
                      </a:lnTo>
                      <a:lnTo>
                        <a:pt x="17" y="48"/>
                      </a:lnTo>
                      <a:lnTo>
                        <a:pt x="13" y="56"/>
                      </a:lnTo>
                      <a:lnTo>
                        <a:pt x="13" y="64"/>
                      </a:lnTo>
                      <a:lnTo>
                        <a:pt x="17" y="66"/>
                      </a:lnTo>
                      <a:lnTo>
                        <a:pt x="17" y="67"/>
                      </a:lnTo>
                      <a:lnTo>
                        <a:pt x="4" y="71"/>
                      </a:lnTo>
                      <a:lnTo>
                        <a:pt x="0" y="75"/>
                      </a:lnTo>
                      <a:lnTo>
                        <a:pt x="2" y="85"/>
                      </a:lnTo>
                      <a:lnTo>
                        <a:pt x="6" y="87"/>
                      </a:lnTo>
                      <a:lnTo>
                        <a:pt x="8" y="91"/>
                      </a:lnTo>
                      <a:lnTo>
                        <a:pt x="13" y="93"/>
                      </a:lnTo>
                      <a:lnTo>
                        <a:pt x="21" y="89"/>
                      </a:lnTo>
                      <a:lnTo>
                        <a:pt x="33" y="83"/>
                      </a:lnTo>
                      <a:lnTo>
                        <a:pt x="46" y="77"/>
                      </a:lnTo>
                      <a:lnTo>
                        <a:pt x="56" y="75"/>
                      </a:lnTo>
                      <a:lnTo>
                        <a:pt x="60" y="58"/>
                      </a:lnTo>
                      <a:lnTo>
                        <a:pt x="62" y="50"/>
                      </a:lnTo>
                      <a:lnTo>
                        <a:pt x="62" y="44"/>
                      </a:lnTo>
                      <a:lnTo>
                        <a:pt x="62" y="31"/>
                      </a:lnTo>
                      <a:lnTo>
                        <a:pt x="62" y="31"/>
                      </a:lnTo>
                      <a:lnTo>
                        <a:pt x="62" y="3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Freeform 174">
                  <a:extLst>
                    <a:ext uri="{FF2B5EF4-FFF2-40B4-BE49-F238E27FC236}">
                      <a16:creationId xmlns:a16="http://schemas.microsoft.com/office/drawing/2014/main" id="{7ADB5F7C-A901-9D49-75F9-176F0E247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8161" y="3340120"/>
                  <a:ext cx="203740" cy="143926"/>
                </a:xfrm>
                <a:custGeom>
                  <a:avLst/>
                  <a:gdLst>
                    <a:gd name="T0" fmla="*/ 101 w 109"/>
                    <a:gd name="T1" fmla="*/ 67 h 77"/>
                    <a:gd name="T2" fmla="*/ 109 w 109"/>
                    <a:gd name="T3" fmla="*/ 53 h 77"/>
                    <a:gd name="T4" fmla="*/ 105 w 109"/>
                    <a:gd name="T5" fmla="*/ 42 h 77"/>
                    <a:gd name="T6" fmla="*/ 92 w 109"/>
                    <a:gd name="T7" fmla="*/ 40 h 77"/>
                    <a:gd name="T8" fmla="*/ 88 w 109"/>
                    <a:gd name="T9" fmla="*/ 27 h 77"/>
                    <a:gd name="T10" fmla="*/ 77 w 109"/>
                    <a:gd name="T11" fmla="*/ 30 h 77"/>
                    <a:gd name="T12" fmla="*/ 63 w 109"/>
                    <a:gd name="T13" fmla="*/ 30 h 77"/>
                    <a:gd name="T14" fmla="*/ 63 w 109"/>
                    <a:gd name="T15" fmla="*/ 25 h 77"/>
                    <a:gd name="T16" fmla="*/ 50 w 109"/>
                    <a:gd name="T17" fmla="*/ 25 h 77"/>
                    <a:gd name="T18" fmla="*/ 46 w 109"/>
                    <a:gd name="T19" fmla="*/ 27 h 77"/>
                    <a:gd name="T20" fmla="*/ 39 w 109"/>
                    <a:gd name="T21" fmla="*/ 27 h 77"/>
                    <a:gd name="T22" fmla="*/ 31 w 109"/>
                    <a:gd name="T23" fmla="*/ 30 h 77"/>
                    <a:gd name="T24" fmla="*/ 27 w 109"/>
                    <a:gd name="T25" fmla="*/ 25 h 77"/>
                    <a:gd name="T26" fmla="*/ 42 w 109"/>
                    <a:gd name="T27" fmla="*/ 17 h 77"/>
                    <a:gd name="T28" fmla="*/ 44 w 109"/>
                    <a:gd name="T29" fmla="*/ 9 h 77"/>
                    <a:gd name="T30" fmla="*/ 50 w 109"/>
                    <a:gd name="T31" fmla="*/ 4 h 77"/>
                    <a:gd name="T32" fmla="*/ 40 w 109"/>
                    <a:gd name="T33" fmla="*/ 0 h 77"/>
                    <a:gd name="T34" fmla="*/ 23 w 109"/>
                    <a:gd name="T35" fmla="*/ 4 h 77"/>
                    <a:gd name="T36" fmla="*/ 23 w 109"/>
                    <a:gd name="T37" fmla="*/ 17 h 77"/>
                    <a:gd name="T38" fmla="*/ 10 w 109"/>
                    <a:gd name="T39" fmla="*/ 21 h 77"/>
                    <a:gd name="T40" fmla="*/ 0 w 109"/>
                    <a:gd name="T41" fmla="*/ 23 h 77"/>
                    <a:gd name="T42" fmla="*/ 4 w 109"/>
                    <a:gd name="T43" fmla="*/ 40 h 77"/>
                    <a:gd name="T44" fmla="*/ 10 w 109"/>
                    <a:gd name="T45" fmla="*/ 46 h 77"/>
                    <a:gd name="T46" fmla="*/ 6 w 109"/>
                    <a:gd name="T47" fmla="*/ 57 h 77"/>
                    <a:gd name="T48" fmla="*/ 6 w 109"/>
                    <a:gd name="T49" fmla="*/ 69 h 77"/>
                    <a:gd name="T50" fmla="*/ 15 w 109"/>
                    <a:gd name="T51" fmla="*/ 71 h 77"/>
                    <a:gd name="T52" fmla="*/ 37 w 109"/>
                    <a:gd name="T53" fmla="*/ 63 h 77"/>
                    <a:gd name="T54" fmla="*/ 42 w 109"/>
                    <a:gd name="T55" fmla="*/ 53 h 77"/>
                    <a:gd name="T56" fmla="*/ 50 w 109"/>
                    <a:gd name="T57" fmla="*/ 44 h 77"/>
                    <a:gd name="T58" fmla="*/ 57 w 109"/>
                    <a:gd name="T59" fmla="*/ 50 h 77"/>
                    <a:gd name="T60" fmla="*/ 59 w 109"/>
                    <a:gd name="T61" fmla="*/ 63 h 77"/>
                    <a:gd name="T62" fmla="*/ 58 w 109"/>
                    <a:gd name="T63" fmla="*/ 77 h 77"/>
                    <a:gd name="T64" fmla="*/ 75 w 109"/>
                    <a:gd name="T65" fmla="*/ 75 h 77"/>
                    <a:gd name="T66" fmla="*/ 88 w 109"/>
                    <a:gd name="T67" fmla="*/ 65 h 77"/>
                    <a:gd name="T68" fmla="*/ 96 w 109"/>
                    <a:gd name="T69" fmla="*/ 65 h 77"/>
                    <a:gd name="T70" fmla="*/ 101 w 109"/>
                    <a:gd name="T71" fmla="*/ 67 h 77"/>
                    <a:gd name="T72" fmla="*/ 101 w 109"/>
                    <a:gd name="T73" fmla="*/ 67 h 77"/>
                    <a:gd name="T74" fmla="*/ 101 w 109"/>
                    <a:gd name="T75" fmla="*/ 67 h 77"/>
                    <a:gd name="T76" fmla="*/ 101 w 109"/>
                    <a:gd name="T77" fmla="*/ 6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9" h="77">
                      <a:moveTo>
                        <a:pt x="101" y="67"/>
                      </a:moveTo>
                      <a:lnTo>
                        <a:pt x="109" y="53"/>
                      </a:lnTo>
                      <a:lnTo>
                        <a:pt x="105" y="42"/>
                      </a:lnTo>
                      <a:lnTo>
                        <a:pt x="92" y="40"/>
                      </a:lnTo>
                      <a:lnTo>
                        <a:pt x="88" y="27"/>
                      </a:lnTo>
                      <a:lnTo>
                        <a:pt x="77" y="30"/>
                      </a:lnTo>
                      <a:lnTo>
                        <a:pt x="63" y="30"/>
                      </a:lnTo>
                      <a:lnTo>
                        <a:pt x="63" y="25"/>
                      </a:lnTo>
                      <a:lnTo>
                        <a:pt x="50" y="25"/>
                      </a:lnTo>
                      <a:lnTo>
                        <a:pt x="46" y="27"/>
                      </a:lnTo>
                      <a:lnTo>
                        <a:pt x="39" y="27"/>
                      </a:lnTo>
                      <a:lnTo>
                        <a:pt x="31" y="30"/>
                      </a:lnTo>
                      <a:lnTo>
                        <a:pt x="27" y="25"/>
                      </a:lnTo>
                      <a:lnTo>
                        <a:pt x="42" y="17"/>
                      </a:lnTo>
                      <a:lnTo>
                        <a:pt x="44" y="9"/>
                      </a:lnTo>
                      <a:lnTo>
                        <a:pt x="50" y="4"/>
                      </a:lnTo>
                      <a:lnTo>
                        <a:pt x="40" y="0"/>
                      </a:lnTo>
                      <a:lnTo>
                        <a:pt x="23" y="4"/>
                      </a:lnTo>
                      <a:lnTo>
                        <a:pt x="23" y="17"/>
                      </a:lnTo>
                      <a:lnTo>
                        <a:pt x="10" y="21"/>
                      </a:lnTo>
                      <a:lnTo>
                        <a:pt x="0" y="23"/>
                      </a:lnTo>
                      <a:lnTo>
                        <a:pt x="4" y="40"/>
                      </a:lnTo>
                      <a:lnTo>
                        <a:pt x="10" y="46"/>
                      </a:lnTo>
                      <a:lnTo>
                        <a:pt x="6" y="57"/>
                      </a:lnTo>
                      <a:lnTo>
                        <a:pt x="6" y="69"/>
                      </a:lnTo>
                      <a:lnTo>
                        <a:pt x="15" y="71"/>
                      </a:lnTo>
                      <a:lnTo>
                        <a:pt x="37" y="63"/>
                      </a:lnTo>
                      <a:lnTo>
                        <a:pt x="42" y="53"/>
                      </a:lnTo>
                      <a:lnTo>
                        <a:pt x="50" y="44"/>
                      </a:lnTo>
                      <a:lnTo>
                        <a:pt x="57" y="50"/>
                      </a:lnTo>
                      <a:lnTo>
                        <a:pt x="59" y="63"/>
                      </a:lnTo>
                      <a:lnTo>
                        <a:pt x="58" y="77"/>
                      </a:lnTo>
                      <a:lnTo>
                        <a:pt x="75" y="75"/>
                      </a:lnTo>
                      <a:lnTo>
                        <a:pt x="88" y="65"/>
                      </a:lnTo>
                      <a:lnTo>
                        <a:pt x="96" y="65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Freeform 175">
                  <a:extLst>
                    <a:ext uri="{FF2B5EF4-FFF2-40B4-BE49-F238E27FC236}">
                      <a16:creationId xmlns:a16="http://schemas.microsoft.com/office/drawing/2014/main" id="{73136F4F-6418-F6CE-873A-34E064D87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8629" y="3248531"/>
                  <a:ext cx="291591" cy="147665"/>
                </a:xfrm>
                <a:custGeom>
                  <a:avLst/>
                  <a:gdLst>
                    <a:gd name="T0" fmla="*/ 62 w 156"/>
                    <a:gd name="T1" fmla="*/ 75 h 79"/>
                    <a:gd name="T2" fmla="*/ 68 w 156"/>
                    <a:gd name="T3" fmla="*/ 65 h 79"/>
                    <a:gd name="T4" fmla="*/ 89 w 156"/>
                    <a:gd name="T5" fmla="*/ 54 h 79"/>
                    <a:gd name="T6" fmla="*/ 96 w 156"/>
                    <a:gd name="T7" fmla="*/ 60 h 79"/>
                    <a:gd name="T8" fmla="*/ 106 w 156"/>
                    <a:gd name="T9" fmla="*/ 60 h 79"/>
                    <a:gd name="T10" fmla="*/ 108 w 156"/>
                    <a:gd name="T11" fmla="*/ 46 h 79"/>
                    <a:gd name="T12" fmla="*/ 118 w 156"/>
                    <a:gd name="T13" fmla="*/ 46 h 79"/>
                    <a:gd name="T14" fmla="*/ 129 w 156"/>
                    <a:gd name="T15" fmla="*/ 36 h 79"/>
                    <a:gd name="T16" fmla="*/ 147 w 156"/>
                    <a:gd name="T17" fmla="*/ 33 h 79"/>
                    <a:gd name="T18" fmla="*/ 156 w 156"/>
                    <a:gd name="T19" fmla="*/ 21 h 79"/>
                    <a:gd name="T20" fmla="*/ 150 w 156"/>
                    <a:gd name="T21" fmla="*/ 15 h 79"/>
                    <a:gd name="T22" fmla="*/ 131 w 156"/>
                    <a:gd name="T23" fmla="*/ 10 h 79"/>
                    <a:gd name="T24" fmla="*/ 106 w 156"/>
                    <a:gd name="T25" fmla="*/ 6 h 79"/>
                    <a:gd name="T26" fmla="*/ 87 w 156"/>
                    <a:gd name="T27" fmla="*/ 12 h 79"/>
                    <a:gd name="T28" fmla="*/ 81 w 156"/>
                    <a:gd name="T29" fmla="*/ 2 h 79"/>
                    <a:gd name="T30" fmla="*/ 73 w 156"/>
                    <a:gd name="T31" fmla="*/ 0 h 79"/>
                    <a:gd name="T32" fmla="*/ 58 w 156"/>
                    <a:gd name="T33" fmla="*/ 8 h 79"/>
                    <a:gd name="T34" fmla="*/ 62 w 156"/>
                    <a:gd name="T35" fmla="*/ 17 h 79"/>
                    <a:gd name="T36" fmla="*/ 45 w 156"/>
                    <a:gd name="T37" fmla="*/ 19 h 79"/>
                    <a:gd name="T38" fmla="*/ 39 w 156"/>
                    <a:gd name="T39" fmla="*/ 13 h 79"/>
                    <a:gd name="T40" fmla="*/ 27 w 156"/>
                    <a:gd name="T41" fmla="*/ 13 h 79"/>
                    <a:gd name="T42" fmla="*/ 21 w 156"/>
                    <a:gd name="T43" fmla="*/ 19 h 79"/>
                    <a:gd name="T44" fmla="*/ 17 w 156"/>
                    <a:gd name="T45" fmla="*/ 29 h 79"/>
                    <a:gd name="T46" fmla="*/ 10 w 156"/>
                    <a:gd name="T47" fmla="*/ 29 h 79"/>
                    <a:gd name="T48" fmla="*/ 4 w 156"/>
                    <a:gd name="T49" fmla="*/ 35 h 79"/>
                    <a:gd name="T50" fmla="*/ 14 w 156"/>
                    <a:gd name="T51" fmla="*/ 36 h 79"/>
                    <a:gd name="T52" fmla="*/ 29 w 156"/>
                    <a:gd name="T53" fmla="*/ 36 h 79"/>
                    <a:gd name="T54" fmla="*/ 33 w 156"/>
                    <a:gd name="T55" fmla="*/ 46 h 79"/>
                    <a:gd name="T56" fmla="*/ 45 w 156"/>
                    <a:gd name="T57" fmla="*/ 46 h 79"/>
                    <a:gd name="T58" fmla="*/ 45 w 156"/>
                    <a:gd name="T59" fmla="*/ 54 h 79"/>
                    <a:gd name="T60" fmla="*/ 29 w 156"/>
                    <a:gd name="T61" fmla="*/ 63 h 79"/>
                    <a:gd name="T62" fmla="*/ 16 w 156"/>
                    <a:gd name="T63" fmla="*/ 65 h 79"/>
                    <a:gd name="T64" fmla="*/ 0 w 156"/>
                    <a:gd name="T65" fmla="*/ 73 h 79"/>
                    <a:gd name="T66" fmla="*/ 4 w 156"/>
                    <a:gd name="T67" fmla="*/ 79 h 79"/>
                    <a:gd name="T68" fmla="*/ 12 w 156"/>
                    <a:gd name="T69" fmla="*/ 75 h 79"/>
                    <a:gd name="T70" fmla="*/ 19 w 156"/>
                    <a:gd name="T71" fmla="*/ 75 h 79"/>
                    <a:gd name="T72" fmla="*/ 23 w 156"/>
                    <a:gd name="T73" fmla="*/ 73 h 79"/>
                    <a:gd name="T74" fmla="*/ 37 w 156"/>
                    <a:gd name="T75" fmla="*/ 73 h 79"/>
                    <a:gd name="T76" fmla="*/ 37 w 156"/>
                    <a:gd name="T77" fmla="*/ 79 h 79"/>
                    <a:gd name="T78" fmla="*/ 50 w 156"/>
                    <a:gd name="T79" fmla="*/ 79 h 79"/>
                    <a:gd name="T80" fmla="*/ 62 w 156"/>
                    <a:gd name="T81" fmla="*/ 75 h 79"/>
                    <a:gd name="T82" fmla="*/ 62 w 156"/>
                    <a:gd name="T83" fmla="*/ 75 h 79"/>
                    <a:gd name="T84" fmla="*/ 62 w 156"/>
                    <a:gd name="T85" fmla="*/ 7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56" h="79">
                      <a:moveTo>
                        <a:pt x="62" y="75"/>
                      </a:moveTo>
                      <a:lnTo>
                        <a:pt x="68" y="65"/>
                      </a:lnTo>
                      <a:lnTo>
                        <a:pt x="89" y="54"/>
                      </a:lnTo>
                      <a:lnTo>
                        <a:pt x="96" y="60"/>
                      </a:lnTo>
                      <a:lnTo>
                        <a:pt x="106" y="60"/>
                      </a:lnTo>
                      <a:lnTo>
                        <a:pt x="108" y="46"/>
                      </a:lnTo>
                      <a:lnTo>
                        <a:pt x="118" y="46"/>
                      </a:lnTo>
                      <a:lnTo>
                        <a:pt x="129" y="36"/>
                      </a:lnTo>
                      <a:lnTo>
                        <a:pt x="147" y="33"/>
                      </a:lnTo>
                      <a:lnTo>
                        <a:pt x="156" y="21"/>
                      </a:lnTo>
                      <a:lnTo>
                        <a:pt x="150" y="15"/>
                      </a:lnTo>
                      <a:lnTo>
                        <a:pt x="131" y="10"/>
                      </a:lnTo>
                      <a:lnTo>
                        <a:pt x="106" y="6"/>
                      </a:lnTo>
                      <a:lnTo>
                        <a:pt x="87" y="12"/>
                      </a:lnTo>
                      <a:lnTo>
                        <a:pt x="81" y="2"/>
                      </a:lnTo>
                      <a:lnTo>
                        <a:pt x="73" y="0"/>
                      </a:lnTo>
                      <a:lnTo>
                        <a:pt x="58" y="8"/>
                      </a:lnTo>
                      <a:lnTo>
                        <a:pt x="62" y="17"/>
                      </a:lnTo>
                      <a:lnTo>
                        <a:pt x="45" y="19"/>
                      </a:lnTo>
                      <a:lnTo>
                        <a:pt x="39" y="13"/>
                      </a:lnTo>
                      <a:lnTo>
                        <a:pt x="27" y="13"/>
                      </a:lnTo>
                      <a:lnTo>
                        <a:pt x="21" y="19"/>
                      </a:lnTo>
                      <a:lnTo>
                        <a:pt x="17" y="29"/>
                      </a:lnTo>
                      <a:lnTo>
                        <a:pt x="10" y="29"/>
                      </a:lnTo>
                      <a:lnTo>
                        <a:pt x="4" y="35"/>
                      </a:lnTo>
                      <a:lnTo>
                        <a:pt x="14" y="36"/>
                      </a:lnTo>
                      <a:lnTo>
                        <a:pt x="29" y="36"/>
                      </a:lnTo>
                      <a:lnTo>
                        <a:pt x="33" y="46"/>
                      </a:lnTo>
                      <a:lnTo>
                        <a:pt x="45" y="46"/>
                      </a:lnTo>
                      <a:lnTo>
                        <a:pt x="45" y="54"/>
                      </a:lnTo>
                      <a:lnTo>
                        <a:pt x="29" y="63"/>
                      </a:lnTo>
                      <a:lnTo>
                        <a:pt x="16" y="65"/>
                      </a:lnTo>
                      <a:lnTo>
                        <a:pt x="0" y="73"/>
                      </a:lnTo>
                      <a:lnTo>
                        <a:pt x="4" y="79"/>
                      </a:lnTo>
                      <a:lnTo>
                        <a:pt x="12" y="75"/>
                      </a:lnTo>
                      <a:lnTo>
                        <a:pt x="19" y="75"/>
                      </a:lnTo>
                      <a:lnTo>
                        <a:pt x="23" y="73"/>
                      </a:lnTo>
                      <a:lnTo>
                        <a:pt x="37" y="73"/>
                      </a:lnTo>
                      <a:lnTo>
                        <a:pt x="37" y="79"/>
                      </a:lnTo>
                      <a:lnTo>
                        <a:pt x="50" y="79"/>
                      </a:lnTo>
                      <a:lnTo>
                        <a:pt x="62" y="75"/>
                      </a:lnTo>
                      <a:lnTo>
                        <a:pt x="62" y="75"/>
                      </a:lnTo>
                      <a:lnTo>
                        <a:pt x="62" y="7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Freeform 176">
                  <a:extLst>
                    <a:ext uri="{FF2B5EF4-FFF2-40B4-BE49-F238E27FC236}">
                      <a16:creationId xmlns:a16="http://schemas.microsoft.com/office/drawing/2014/main" id="{3B1D821B-6529-42A2-DA7B-4CD70AA3B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5637" y="3422364"/>
                  <a:ext cx="386919" cy="297198"/>
                </a:xfrm>
                <a:custGeom>
                  <a:avLst/>
                  <a:gdLst>
                    <a:gd name="T0" fmla="*/ 6 w 207"/>
                    <a:gd name="T1" fmla="*/ 153 h 159"/>
                    <a:gd name="T2" fmla="*/ 26 w 207"/>
                    <a:gd name="T3" fmla="*/ 155 h 159"/>
                    <a:gd name="T4" fmla="*/ 31 w 207"/>
                    <a:gd name="T5" fmla="*/ 155 h 159"/>
                    <a:gd name="T6" fmla="*/ 62 w 207"/>
                    <a:gd name="T7" fmla="*/ 159 h 159"/>
                    <a:gd name="T8" fmla="*/ 84 w 207"/>
                    <a:gd name="T9" fmla="*/ 153 h 159"/>
                    <a:gd name="T10" fmla="*/ 84 w 207"/>
                    <a:gd name="T11" fmla="*/ 140 h 159"/>
                    <a:gd name="T12" fmla="*/ 85 w 207"/>
                    <a:gd name="T13" fmla="*/ 128 h 159"/>
                    <a:gd name="T14" fmla="*/ 97 w 207"/>
                    <a:gd name="T15" fmla="*/ 127 h 159"/>
                    <a:gd name="T16" fmla="*/ 109 w 207"/>
                    <a:gd name="T17" fmla="*/ 119 h 159"/>
                    <a:gd name="T18" fmla="*/ 126 w 207"/>
                    <a:gd name="T19" fmla="*/ 123 h 159"/>
                    <a:gd name="T20" fmla="*/ 126 w 207"/>
                    <a:gd name="T21" fmla="*/ 107 h 159"/>
                    <a:gd name="T22" fmla="*/ 140 w 207"/>
                    <a:gd name="T23" fmla="*/ 82 h 159"/>
                    <a:gd name="T24" fmla="*/ 151 w 207"/>
                    <a:gd name="T25" fmla="*/ 86 h 159"/>
                    <a:gd name="T26" fmla="*/ 165 w 207"/>
                    <a:gd name="T27" fmla="*/ 63 h 159"/>
                    <a:gd name="T28" fmla="*/ 159 w 207"/>
                    <a:gd name="T29" fmla="*/ 46 h 159"/>
                    <a:gd name="T30" fmla="*/ 192 w 207"/>
                    <a:gd name="T31" fmla="*/ 30 h 159"/>
                    <a:gd name="T32" fmla="*/ 203 w 207"/>
                    <a:gd name="T33" fmla="*/ 30 h 159"/>
                    <a:gd name="T34" fmla="*/ 207 w 207"/>
                    <a:gd name="T35" fmla="*/ 28 h 159"/>
                    <a:gd name="T36" fmla="*/ 205 w 207"/>
                    <a:gd name="T37" fmla="*/ 23 h 159"/>
                    <a:gd name="T38" fmla="*/ 199 w 207"/>
                    <a:gd name="T39" fmla="*/ 21 h 159"/>
                    <a:gd name="T40" fmla="*/ 192 w 207"/>
                    <a:gd name="T41" fmla="*/ 21 h 159"/>
                    <a:gd name="T42" fmla="*/ 178 w 207"/>
                    <a:gd name="T43" fmla="*/ 30 h 159"/>
                    <a:gd name="T44" fmla="*/ 161 w 207"/>
                    <a:gd name="T45" fmla="*/ 32 h 159"/>
                    <a:gd name="T46" fmla="*/ 163 w 207"/>
                    <a:gd name="T47" fmla="*/ 19 h 159"/>
                    <a:gd name="T48" fmla="*/ 161 w 207"/>
                    <a:gd name="T49" fmla="*/ 5 h 159"/>
                    <a:gd name="T50" fmla="*/ 153 w 207"/>
                    <a:gd name="T51" fmla="*/ 0 h 159"/>
                    <a:gd name="T52" fmla="*/ 145 w 207"/>
                    <a:gd name="T53" fmla="*/ 9 h 159"/>
                    <a:gd name="T54" fmla="*/ 140 w 207"/>
                    <a:gd name="T55" fmla="*/ 19 h 159"/>
                    <a:gd name="T56" fmla="*/ 118 w 207"/>
                    <a:gd name="T57" fmla="*/ 27 h 159"/>
                    <a:gd name="T58" fmla="*/ 109 w 207"/>
                    <a:gd name="T59" fmla="*/ 25 h 159"/>
                    <a:gd name="T60" fmla="*/ 87 w 207"/>
                    <a:gd name="T61" fmla="*/ 21 h 159"/>
                    <a:gd name="T62" fmla="*/ 70 w 207"/>
                    <a:gd name="T63" fmla="*/ 23 h 159"/>
                    <a:gd name="T64" fmla="*/ 62 w 207"/>
                    <a:gd name="T65" fmla="*/ 36 h 159"/>
                    <a:gd name="T66" fmla="*/ 35 w 207"/>
                    <a:gd name="T67" fmla="*/ 53 h 159"/>
                    <a:gd name="T68" fmla="*/ 31 w 207"/>
                    <a:gd name="T69" fmla="*/ 63 h 159"/>
                    <a:gd name="T70" fmla="*/ 24 w 207"/>
                    <a:gd name="T71" fmla="*/ 57 h 159"/>
                    <a:gd name="T72" fmla="*/ 12 w 207"/>
                    <a:gd name="T73" fmla="*/ 53 h 159"/>
                    <a:gd name="T74" fmla="*/ 12 w 207"/>
                    <a:gd name="T75" fmla="*/ 67 h 159"/>
                    <a:gd name="T76" fmla="*/ 0 w 207"/>
                    <a:gd name="T77" fmla="*/ 82 h 159"/>
                    <a:gd name="T78" fmla="*/ 5 w 207"/>
                    <a:gd name="T79" fmla="*/ 105 h 159"/>
                    <a:gd name="T80" fmla="*/ 2 w 207"/>
                    <a:gd name="T81" fmla="*/ 119 h 159"/>
                    <a:gd name="T82" fmla="*/ 8 w 207"/>
                    <a:gd name="T83" fmla="*/ 127 h 159"/>
                    <a:gd name="T84" fmla="*/ 14 w 207"/>
                    <a:gd name="T85" fmla="*/ 121 h 159"/>
                    <a:gd name="T86" fmla="*/ 20 w 207"/>
                    <a:gd name="T87" fmla="*/ 130 h 159"/>
                    <a:gd name="T88" fmla="*/ 12 w 207"/>
                    <a:gd name="T89" fmla="*/ 142 h 159"/>
                    <a:gd name="T90" fmla="*/ 6 w 207"/>
                    <a:gd name="T91" fmla="*/ 153 h 159"/>
                    <a:gd name="T92" fmla="*/ 6 w 207"/>
                    <a:gd name="T93" fmla="*/ 153 h 159"/>
                    <a:gd name="T94" fmla="*/ 6 w 207"/>
                    <a:gd name="T95" fmla="*/ 153 h 159"/>
                    <a:gd name="T96" fmla="*/ 6 w 207"/>
                    <a:gd name="T97" fmla="*/ 1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07" h="159">
                      <a:moveTo>
                        <a:pt x="6" y="153"/>
                      </a:moveTo>
                      <a:lnTo>
                        <a:pt x="26" y="155"/>
                      </a:lnTo>
                      <a:lnTo>
                        <a:pt x="31" y="155"/>
                      </a:lnTo>
                      <a:lnTo>
                        <a:pt x="62" y="159"/>
                      </a:lnTo>
                      <a:lnTo>
                        <a:pt x="84" y="153"/>
                      </a:lnTo>
                      <a:lnTo>
                        <a:pt x="84" y="140"/>
                      </a:lnTo>
                      <a:lnTo>
                        <a:pt x="85" y="128"/>
                      </a:lnTo>
                      <a:lnTo>
                        <a:pt x="97" y="127"/>
                      </a:lnTo>
                      <a:lnTo>
                        <a:pt x="109" y="119"/>
                      </a:lnTo>
                      <a:lnTo>
                        <a:pt x="126" y="123"/>
                      </a:lnTo>
                      <a:lnTo>
                        <a:pt x="126" y="107"/>
                      </a:lnTo>
                      <a:lnTo>
                        <a:pt x="140" y="82"/>
                      </a:lnTo>
                      <a:lnTo>
                        <a:pt x="151" y="86"/>
                      </a:lnTo>
                      <a:lnTo>
                        <a:pt x="165" y="63"/>
                      </a:lnTo>
                      <a:lnTo>
                        <a:pt x="159" y="46"/>
                      </a:lnTo>
                      <a:lnTo>
                        <a:pt x="192" y="30"/>
                      </a:lnTo>
                      <a:lnTo>
                        <a:pt x="203" y="30"/>
                      </a:lnTo>
                      <a:lnTo>
                        <a:pt x="207" y="28"/>
                      </a:lnTo>
                      <a:lnTo>
                        <a:pt x="205" y="23"/>
                      </a:lnTo>
                      <a:lnTo>
                        <a:pt x="199" y="21"/>
                      </a:lnTo>
                      <a:lnTo>
                        <a:pt x="192" y="21"/>
                      </a:lnTo>
                      <a:lnTo>
                        <a:pt x="178" y="30"/>
                      </a:lnTo>
                      <a:lnTo>
                        <a:pt x="161" y="32"/>
                      </a:lnTo>
                      <a:lnTo>
                        <a:pt x="163" y="19"/>
                      </a:lnTo>
                      <a:lnTo>
                        <a:pt x="161" y="5"/>
                      </a:lnTo>
                      <a:lnTo>
                        <a:pt x="153" y="0"/>
                      </a:lnTo>
                      <a:lnTo>
                        <a:pt x="145" y="9"/>
                      </a:lnTo>
                      <a:lnTo>
                        <a:pt x="140" y="19"/>
                      </a:lnTo>
                      <a:lnTo>
                        <a:pt x="118" y="27"/>
                      </a:lnTo>
                      <a:lnTo>
                        <a:pt x="109" y="25"/>
                      </a:lnTo>
                      <a:lnTo>
                        <a:pt x="87" y="21"/>
                      </a:lnTo>
                      <a:lnTo>
                        <a:pt x="70" y="23"/>
                      </a:lnTo>
                      <a:lnTo>
                        <a:pt x="62" y="36"/>
                      </a:lnTo>
                      <a:lnTo>
                        <a:pt x="35" y="53"/>
                      </a:lnTo>
                      <a:lnTo>
                        <a:pt x="31" y="63"/>
                      </a:lnTo>
                      <a:lnTo>
                        <a:pt x="24" y="57"/>
                      </a:lnTo>
                      <a:lnTo>
                        <a:pt x="12" y="53"/>
                      </a:lnTo>
                      <a:lnTo>
                        <a:pt x="12" y="67"/>
                      </a:lnTo>
                      <a:lnTo>
                        <a:pt x="0" y="82"/>
                      </a:lnTo>
                      <a:lnTo>
                        <a:pt x="5" y="105"/>
                      </a:lnTo>
                      <a:lnTo>
                        <a:pt x="2" y="119"/>
                      </a:lnTo>
                      <a:lnTo>
                        <a:pt x="8" y="127"/>
                      </a:lnTo>
                      <a:lnTo>
                        <a:pt x="14" y="121"/>
                      </a:lnTo>
                      <a:lnTo>
                        <a:pt x="20" y="130"/>
                      </a:lnTo>
                      <a:lnTo>
                        <a:pt x="12" y="142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Freeform 177">
                  <a:extLst>
                    <a:ext uri="{FF2B5EF4-FFF2-40B4-BE49-F238E27FC236}">
                      <a16:creationId xmlns:a16="http://schemas.microsoft.com/office/drawing/2014/main" id="{29C78B62-7806-ED5C-4397-2CD3E31673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1715" y="3532645"/>
                  <a:ext cx="56075" cy="84113"/>
                </a:xfrm>
                <a:custGeom>
                  <a:avLst/>
                  <a:gdLst>
                    <a:gd name="T0" fmla="*/ 26 w 30"/>
                    <a:gd name="T1" fmla="*/ 45 h 45"/>
                    <a:gd name="T2" fmla="*/ 30 w 30"/>
                    <a:gd name="T3" fmla="*/ 43 h 45"/>
                    <a:gd name="T4" fmla="*/ 28 w 30"/>
                    <a:gd name="T5" fmla="*/ 38 h 45"/>
                    <a:gd name="T6" fmla="*/ 24 w 30"/>
                    <a:gd name="T7" fmla="*/ 28 h 45"/>
                    <a:gd name="T8" fmla="*/ 24 w 30"/>
                    <a:gd name="T9" fmla="*/ 24 h 45"/>
                    <a:gd name="T10" fmla="*/ 26 w 30"/>
                    <a:gd name="T11" fmla="*/ 14 h 45"/>
                    <a:gd name="T12" fmla="*/ 26 w 30"/>
                    <a:gd name="T13" fmla="*/ 6 h 45"/>
                    <a:gd name="T14" fmla="*/ 21 w 30"/>
                    <a:gd name="T15" fmla="*/ 0 h 45"/>
                    <a:gd name="T16" fmla="*/ 9 w 30"/>
                    <a:gd name="T17" fmla="*/ 0 h 45"/>
                    <a:gd name="T18" fmla="*/ 0 w 30"/>
                    <a:gd name="T19" fmla="*/ 8 h 45"/>
                    <a:gd name="T20" fmla="*/ 2 w 30"/>
                    <a:gd name="T21" fmla="*/ 8 h 45"/>
                    <a:gd name="T22" fmla="*/ 4 w 30"/>
                    <a:gd name="T23" fmla="*/ 10 h 45"/>
                    <a:gd name="T24" fmla="*/ 9 w 30"/>
                    <a:gd name="T25" fmla="*/ 16 h 45"/>
                    <a:gd name="T26" fmla="*/ 15 w 30"/>
                    <a:gd name="T27" fmla="*/ 20 h 45"/>
                    <a:gd name="T28" fmla="*/ 19 w 30"/>
                    <a:gd name="T29" fmla="*/ 32 h 45"/>
                    <a:gd name="T30" fmla="*/ 24 w 30"/>
                    <a:gd name="T31" fmla="*/ 41 h 45"/>
                    <a:gd name="T32" fmla="*/ 26 w 30"/>
                    <a:gd name="T33" fmla="*/ 45 h 45"/>
                    <a:gd name="T34" fmla="*/ 26 w 30"/>
                    <a:gd name="T35" fmla="*/ 45 h 45"/>
                    <a:gd name="T36" fmla="*/ 26 w 30"/>
                    <a:gd name="T3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45">
                      <a:moveTo>
                        <a:pt x="26" y="45"/>
                      </a:moveTo>
                      <a:lnTo>
                        <a:pt x="30" y="43"/>
                      </a:lnTo>
                      <a:lnTo>
                        <a:pt x="28" y="38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26" y="14"/>
                      </a:lnTo>
                      <a:lnTo>
                        <a:pt x="26" y="6"/>
                      </a:ln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10"/>
                      </a:lnTo>
                      <a:lnTo>
                        <a:pt x="9" y="16"/>
                      </a:lnTo>
                      <a:lnTo>
                        <a:pt x="15" y="20"/>
                      </a:lnTo>
                      <a:lnTo>
                        <a:pt x="19" y="32"/>
                      </a:lnTo>
                      <a:lnTo>
                        <a:pt x="24" y="41"/>
                      </a:lnTo>
                      <a:lnTo>
                        <a:pt x="26" y="45"/>
                      </a:lnTo>
                      <a:lnTo>
                        <a:pt x="26" y="45"/>
                      </a:lnTo>
                      <a:lnTo>
                        <a:pt x="26" y="4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Freeform 178">
                  <a:extLst>
                    <a:ext uri="{FF2B5EF4-FFF2-40B4-BE49-F238E27FC236}">
                      <a16:creationId xmlns:a16="http://schemas.microsoft.com/office/drawing/2014/main" id="{2A33B0B9-4846-4B70-87FB-FB1B952522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49" y="3917695"/>
                  <a:ext cx="203740" cy="239254"/>
                </a:xfrm>
                <a:custGeom>
                  <a:avLst/>
                  <a:gdLst>
                    <a:gd name="T0" fmla="*/ 15 w 109"/>
                    <a:gd name="T1" fmla="*/ 23 h 128"/>
                    <a:gd name="T2" fmla="*/ 23 w 109"/>
                    <a:gd name="T3" fmla="*/ 23 h 128"/>
                    <a:gd name="T4" fmla="*/ 21 w 109"/>
                    <a:gd name="T5" fmla="*/ 8 h 128"/>
                    <a:gd name="T6" fmla="*/ 25 w 109"/>
                    <a:gd name="T7" fmla="*/ 0 h 128"/>
                    <a:gd name="T8" fmla="*/ 33 w 109"/>
                    <a:gd name="T9" fmla="*/ 2 h 128"/>
                    <a:gd name="T10" fmla="*/ 35 w 109"/>
                    <a:gd name="T11" fmla="*/ 9 h 128"/>
                    <a:gd name="T12" fmla="*/ 41 w 109"/>
                    <a:gd name="T13" fmla="*/ 13 h 128"/>
                    <a:gd name="T14" fmla="*/ 41 w 109"/>
                    <a:gd name="T15" fmla="*/ 25 h 128"/>
                    <a:gd name="T16" fmla="*/ 56 w 109"/>
                    <a:gd name="T17" fmla="*/ 27 h 128"/>
                    <a:gd name="T18" fmla="*/ 70 w 109"/>
                    <a:gd name="T19" fmla="*/ 34 h 128"/>
                    <a:gd name="T20" fmla="*/ 68 w 109"/>
                    <a:gd name="T21" fmla="*/ 58 h 128"/>
                    <a:gd name="T22" fmla="*/ 76 w 109"/>
                    <a:gd name="T23" fmla="*/ 75 h 128"/>
                    <a:gd name="T24" fmla="*/ 97 w 109"/>
                    <a:gd name="T25" fmla="*/ 92 h 128"/>
                    <a:gd name="T26" fmla="*/ 99 w 109"/>
                    <a:gd name="T27" fmla="*/ 98 h 128"/>
                    <a:gd name="T28" fmla="*/ 109 w 109"/>
                    <a:gd name="T29" fmla="*/ 102 h 128"/>
                    <a:gd name="T30" fmla="*/ 106 w 109"/>
                    <a:gd name="T31" fmla="*/ 126 h 128"/>
                    <a:gd name="T32" fmla="*/ 100 w 109"/>
                    <a:gd name="T33" fmla="*/ 126 h 128"/>
                    <a:gd name="T34" fmla="*/ 94 w 109"/>
                    <a:gd name="T35" fmla="*/ 117 h 128"/>
                    <a:gd name="T36" fmla="*/ 88 w 109"/>
                    <a:gd name="T37" fmla="*/ 121 h 128"/>
                    <a:gd name="T38" fmla="*/ 87 w 109"/>
                    <a:gd name="T39" fmla="*/ 128 h 128"/>
                    <a:gd name="T40" fmla="*/ 72 w 109"/>
                    <a:gd name="T41" fmla="*/ 126 h 128"/>
                    <a:gd name="T42" fmla="*/ 76 w 109"/>
                    <a:gd name="T43" fmla="*/ 107 h 128"/>
                    <a:gd name="T44" fmla="*/ 75 w 109"/>
                    <a:gd name="T45" fmla="*/ 100 h 128"/>
                    <a:gd name="T46" fmla="*/ 62 w 109"/>
                    <a:gd name="T47" fmla="*/ 82 h 128"/>
                    <a:gd name="T48" fmla="*/ 58 w 109"/>
                    <a:gd name="T49" fmla="*/ 65 h 128"/>
                    <a:gd name="T50" fmla="*/ 50 w 109"/>
                    <a:gd name="T51" fmla="*/ 63 h 128"/>
                    <a:gd name="T52" fmla="*/ 43 w 109"/>
                    <a:gd name="T53" fmla="*/ 71 h 128"/>
                    <a:gd name="T54" fmla="*/ 37 w 109"/>
                    <a:gd name="T55" fmla="*/ 71 h 128"/>
                    <a:gd name="T56" fmla="*/ 31 w 109"/>
                    <a:gd name="T57" fmla="*/ 65 h 128"/>
                    <a:gd name="T58" fmla="*/ 23 w 109"/>
                    <a:gd name="T59" fmla="*/ 65 h 128"/>
                    <a:gd name="T60" fmla="*/ 13 w 109"/>
                    <a:gd name="T61" fmla="*/ 77 h 128"/>
                    <a:gd name="T62" fmla="*/ 7 w 109"/>
                    <a:gd name="T63" fmla="*/ 71 h 128"/>
                    <a:gd name="T64" fmla="*/ 9 w 109"/>
                    <a:gd name="T65" fmla="*/ 65 h 128"/>
                    <a:gd name="T66" fmla="*/ 13 w 109"/>
                    <a:gd name="T67" fmla="*/ 48 h 128"/>
                    <a:gd name="T68" fmla="*/ 4 w 109"/>
                    <a:gd name="T69" fmla="*/ 44 h 128"/>
                    <a:gd name="T70" fmla="*/ 0 w 109"/>
                    <a:gd name="T71" fmla="*/ 33 h 128"/>
                    <a:gd name="T72" fmla="*/ 9 w 109"/>
                    <a:gd name="T73" fmla="*/ 21 h 128"/>
                    <a:gd name="T74" fmla="*/ 13 w 109"/>
                    <a:gd name="T75" fmla="*/ 21 h 128"/>
                    <a:gd name="T76" fmla="*/ 15 w 109"/>
                    <a:gd name="T77" fmla="*/ 23 h 128"/>
                    <a:gd name="T78" fmla="*/ 15 w 109"/>
                    <a:gd name="T79" fmla="*/ 23 h 128"/>
                    <a:gd name="T80" fmla="*/ 15 w 109"/>
                    <a:gd name="T81" fmla="*/ 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9" h="128">
                      <a:moveTo>
                        <a:pt x="15" y="23"/>
                      </a:moveTo>
                      <a:lnTo>
                        <a:pt x="23" y="23"/>
                      </a:lnTo>
                      <a:lnTo>
                        <a:pt x="21" y="8"/>
                      </a:lnTo>
                      <a:lnTo>
                        <a:pt x="25" y="0"/>
                      </a:lnTo>
                      <a:lnTo>
                        <a:pt x="33" y="2"/>
                      </a:lnTo>
                      <a:lnTo>
                        <a:pt x="35" y="9"/>
                      </a:lnTo>
                      <a:lnTo>
                        <a:pt x="41" y="13"/>
                      </a:lnTo>
                      <a:lnTo>
                        <a:pt x="41" y="25"/>
                      </a:lnTo>
                      <a:lnTo>
                        <a:pt x="56" y="27"/>
                      </a:lnTo>
                      <a:lnTo>
                        <a:pt x="70" y="34"/>
                      </a:lnTo>
                      <a:lnTo>
                        <a:pt x="68" y="58"/>
                      </a:lnTo>
                      <a:lnTo>
                        <a:pt x="76" y="75"/>
                      </a:lnTo>
                      <a:lnTo>
                        <a:pt x="97" y="92"/>
                      </a:lnTo>
                      <a:lnTo>
                        <a:pt x="99" y="98"/>
                      </a:lnTo>
                      <a:lnTo>
                        <a:pt x="109" y="102"/>
                      </a:lnTo>
                      <a:lnTo>
                        <a:pt x="106" y="126"/>
                      </a:lnTo>
                      <a:lnTo>
                        <a:pt x="100" y="126"/>
                      </a:lnTo>
                      <a:lnTo>
                        <a:pt x="94" y="117"/>
                      </a:lnTo>
                      <a:lnTo>
                        <a:pt x="88" y="121"/>
                      </a:lnTo>
                      <a:lnTo>
                        <a:pt x="87" y="128"/>
                      </a:lnTo>
                      <a:lnTo>
                        <a:pt x="72" y="126"/>
                      </a:lnTo>
                      <a:lnTo>
                        <a:pt x="76" y="107"/>
                      </a:lnTo>
                      <a:lnTo>
                        <a:pt x="75" y="100"/>
                      </a:lnTo>
                      <a:lnTo>
                        <a:pt x="62" y="82"/>
                      </a:lnTo>
                      <a:lnTo>
                        <a:pt x="58" y="65"/>
                      </a:lnTo>
                      <a:lnTo>
                        <a:pt x="50" y="63"/>
                      </a:lnTo>
                      <a:lnTo>
                        <a:pt x="43" y="71"/>
                      </a:lnTo>
                      <a:lnTo>
                        <a:pt x="37" y="71"/>
                      </a:ln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13" y="77"/>
                      </a:lnTo>
                      <a:lnTo>
                        <a:pt x="7" y="71"/>
                      </a:lnTo>
                      <a:lnTo>
                        <a:pt x="9" y="65"/>
                      </a:lnTo>
                      <a:lnTo>
                        <a:pt x="13" y="48"/>
                      </a:lnTo>
                      <a:lnTo>
                        <a:pt x="4" y="44"/>
                      </a:lnTo>
                      <a:lnTo>
                        <a:pt x="0" y="33"/>
                      </a:lnTo>
                      <a:lnTo>
                        <a:pt x="9" y="21"/>
                      </a:lnTo>
                      <a:lnTo>
                        <a:pt x="13" y="21"/>
                      </a:lnTo>
                      <a:lnTo>
                        <a:pt x="15" y="23"/>
                      </a:lnTo>
                      <a:lnTo>
                        <a:pt x="15" y="23"/>
                      </a:lnTo>
                      <a:lnTo>
                        <a:pt x="15" y="2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Freeform 179">
                  <a:extLst>
                    <a:ext uri="{FF2B5EF4-FFF2-40B4-BE49-F238E27FC236}">
                      <a16:creationId xmlns:a16="http://schemas.microsoft.com/office/drawing/2014/main" id="{B590A3D9-05AA-AF9C-BA0F-F62678E664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3958" y="3687787"/>
                  <a:ext cx="216824" cy="121496"/>
                </a:xfrm>
                <a:custGeom>
                  <a:avLst/>
                  <a:gdLst>
                    <a:gd name="T0" fmla="*/ 112 w 116"/>
                    <a:gd name="T1" fmla="*/ 41 h 65"/>
                    <a:gd name="T2" fmla="*/ 77 w 116"/>
                    <a:gd name="T3" fmla="*/ 33 h 65"/>
                    <a:gd name="T4" fmla="*/ 62 w 116"/>
                    <a:gd name="T5" fmla="*/ 21 h 65"/>
                    <a:gd name="T6" fmla="*/ 43 w 116"/>
                    <a:gd name="T7" fmla="*/ 14 h 65"/>
                    <a:gd name="T8" fmla="*/ 25 w 116"/>
                    <a:gd name="T9" fmla="*/ 0 h 65"/>
                    <a:gd name="T10" fmla="*/ 8 w 116"/>
                    <a:gd name="T11" fmla="*/ 2 h 65"/>
                    <a:gd name="T12" fmla="*/ 4 w 116"/>
                    <a:gd name="T13" fmla="*/ 12 h 65"/>
                    <a:gd name="T14" fmla="*/ 0 w 116"/>
                    <a:gd name="T15" fmla="*/ 21 h 65"/>
                    <a:gd name="T16" fmla="*/ 2 w 116"/>
                    <a:gd name="T17" fmla="*/ 33 h 65"/>
                    <a:gd name="T18" fmla="*/ 12 w 116"/>
                    <a:gd name="T19" fmla="*/ 37 h 65"/>
                    <a:gd name="T20" fmla="*/ 19 w 116"/>
                    <a:gd name="T21" fmla="*/ 41 h 65"/>
                    <a:gd name="T22" fmla="*/ 45 w 116"/>
                    <a:gd name="T23" fmla="*/ 47 h 65"/>
                    <a:gd name="T24" fmla="*/ 60 w 116"/>
                    <a:gd name="T25" fmla="*/ 48 h 65"/>
                    <a:gd name="T26" fmla="*/ 77 w 116"/>
                    <a:gd name="T27" fmla="*/ 60 h 65"/>
                    <a:gd name="T28" fmla="*/ 95 w 116"/>
                    <a:gd name="T29" fmla="*/ 65 h 65"/>
                    <a:gd name="T30" fmla="*/ 110 w 116"/>
                    <a:gd name="T31" fmla="*/ 64 h 65"/>
                    <a:gd name="T32" fmla="*/ 116 w 116"/>
                    <a:gd name="T33" fmla="*/ 53 h 65"/>
                    <a:gd name="T34" fmla="*/ 112 w 116"/>
                    <a:gd name="T35" fmla="*/ 41 h 65"/>
                    <a:gd name="T36" fmla="*/ 112 w 116"/>
                    <a:gd name="T37" fmla="*/ 41 h 65"/>
                    <a:gd name="T38" fmla="*/ 112 w 116"/>
                    <a:gd name="T39" fmla="*/ 4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6" h="65">
                      <a:moveTo>
                        <a:pt x="112" y="41"/>
                      </a:moveTo>
                      <a:lnTo>
                        <a:pt x="77" y="33"/>
                      </a:lnTo>
                      <a:lnTo>
                        <a:pt x="62" y="21"/>
                      </a:lnTo>
                      <a:lnTo>
                        <a:pt x="43" y="14"/>
                      </a:lnTo>
                      <a:lnTo>
                        <a:pt x="25" y="0"/>
                      </a:lnTo>
                      <a:lnTo>
                        <a:pt x="8" y="2"/>
                      </a:lnTo>
                      <a:lnTo>
                        <a:pt x="4" y="12"/>
                      </a:lnTo>
                      <a:lnTo>
                        <a:pt x="0" y="21"/>
                      </a:lnTo>
                      <a:lnTo>
                        <a:pt x="2" y="33"/>
                      </a:lnTo>
                      <a:lnTo>
                        <a:pt x="12" y="37"/>
                      </a:lnTo>
                      <a:lnTo>
                        <a:pt x="19" y="41"/>
                      </a:lnTo>
                      <a:lnTo>
                        <a:pt x="45" y="47"/>
                      </a:lnTo>
                      <a:lnTo>
                        <a:pt x="60" y="48"/>
                      </a:lnTo>
                      <a:lnTo>
                        <a:pt x="77" y="60"/>
                      </a:lnTo>
                      <a:lnTo>
                        <a:pt x="95" y="65"/>
                      </a:lnTo>
                      <a:lnTo>
                        <a:pt x="110" y="64"/>
                      </a:lnTo>
                      <a:lnTo>
                        <a:pt x="116" y="53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Freeform 180">
                  <a:extLst>
                    <a:ext uri="{FF2B5EF4-FFF2-40B4-BE49-F238E27FC236}">
                      <a16:creationId xmlns:a16="http://schemas.microsoft.com/office/drawing/2014/main" id="{520C2976-7A28-9F82-07A0-4504E811BF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5082" y="3749469"/>
                  <a:ext cx="82244" cy="50468"/>
                </a:xfrm>
                <a:custGeom>
                  <a:avLst/>
                  <a:gdLst>
                    <a:gd name="T0" fmla="*/ 44 w 44"/>
                    <a:gd name="T1" fmla="*/ 10 h 27"/>
                    <a:gd name="T2" fmla="*/ 36 w 44"/>
                    <a:gd name="T3" fmla="*/ 4 h 27"/>
                    <a:gd name="T4" fmla="*/ 25 w 44"/>
                    <a:gd name="T5" fmla="*/ 6 h 27"/>
                    <a:gd name="T6" fmla="*/ 19 w 44"/>
                    <a:gd name="T7" fmla="*/ 0 h 27"/>
                    <a:gd name="T8" fmla="*/ 9 w 44"/>
                    <a:gd name="T9" fmla="*/ 0 h 27"/>
                    <a:gd name="T10" fmla="*/ 0 w 44"/>
                    <a:gd name="T11" fmla="*/ 10 h 27"/>
                    <a:gd name="T12" fmla="*/ 0 w 44"/>
                    <a:gd name="T13" fmla="*/ 10 h 27"/>
                    <a:gd name="T14" fmla="*/ 2 w 44"/>
                    <a:gd name="T15" fmla="*/ 17 h 27"/>
                    <a:gd name="T16" fmla="*/ 8 w 44"/>
                    <a:gd name="T17" fmla="*/ 27 h 27"/>
                    <a:gd name="T18" fmla="*/ 44 w 44"/>
                    <a:gd name="T19" fmla="*/ 23 h 27"/>
                    <a:gd name="T20" fmla="*/ 44 w 44"/>
                    <a:gd name="T21" fmla="*/ 10 h 27"/>
                    <a:gd name="T22" fmla="*/ 44 w 44"/>
                    <a:gd name="T23" fmla="*/ 10 h 27"/>
                    <a:gd name="T24" fmla="*/ 44 w 44"/>
                    <a:gd name="T2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27">
                      <a:moveTo>
                        <a:pt x="44" y="10"/>
                      </a:moveTo>
                      <a:lnTo>
                        <a:pt x="36" y="4"/>
                      </a:lnTo>
                      <a:lnTo>
                        <a:pt x="25" y="6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2" y="17"/>
                      </a:lnTo>
                      <a:lnTo>
                        <a:pt x="8" y="27"/>
                      </a:lnTo>
                      <a:lnTo>
                        <a:pt x="44" y="23"/>
                      </a:lnTo>
                      <a:lnTo>
                        <a:pt x="44" y="10"/>
                      </a:lnTo>
                      <a:lnTo>
                        <a:pt x="44" y="10"/>
                      </a:lnTo>
                      <a:lnTo>
                        <a:pt x="44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8" name="Freeform 181">
                  <a:extLst>
                    <a:ext uri="{FF2B5EF4-FFF2-40B4-BE49-F238E27FC236}">
                      <a16:creationId xmlns:a16="http://schemas.microsoft.com/office/drawing/2014/main" id="{EEFA23CF-A6AF-D52A-61F8-E8B09DA2E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3940" y="3315821"/>
                  <a:ext cx="76636" cy="179441"/>
                </a:xfrm>
                <a:custGeom>
                  <a:avLst/>
                  <a:gdLst>
                    <a:gd name="T0" fmla="*/ 8 w 41"/>
                    <a:gd name="T1" fmla="*/ 2 h 96"/>
                    <a:gd name="T2" fmla="*/ 6 w 41"/>
                    <a:gd name="T3" fmla="*/ 6 h 96"/>
                    <a:gd name="T4" fmla="*/ 8 w 41"/>
                    <a:gd name="T5" fmla="*/ 13 h 96"/>
                    <a:gd name="T6" fmla="*/ 10 w 41"/>
                    <a:gd name="T7" fmla="*/ 23 h 96"/>
                    <a:gd name="T8" fmla="*/ 8 w 41"/>
                    <a:gd name="T9" fmla="*/ 36 h 96"/>
                    <a:gd name="T10" fmla="*/ 4 w 41"/>
                    <a:gd name="T11" fmla="*/ 40 h 96"/>
                    <a:gd name="T12" fmla="*/ 4 w 41"/>
                    <a:gd name="T13" fmla="*/ 48 h 96"/>
                    <a:gd name="T14" fmla="*/ 0 w 41"/>
                    <a:gd name="T15" fmla="*/ 52 h 96"/>
                    <a:gd name="T16" fmla="*/ 0 w 41"/>
                    <a:gd name="T17" fmla="*/ 67 h 96"/>
                    <a:gd name="T18" fmla="*/ 4 w 41"/>
                    <a:gd name="T19" fmla="*/ 67 h 96"/>
                    <a:gd name="T20" fmla="*/ 6 w 41"/>
                    <a:gd name="T21" fmla="*/ 71 h 96"/>
                    <a:gd name="T22" fmla="*/ 6 w 41"/>
                    <a:gd name="T23" fmla="*/ 86 h 96"/>
                    <a:gd name="T24" fmla="*/ 4 w 41"/>
                    <a:gd name="T25" fmla="*/ 94 h 96"/>
                    <a:gd name="T26" fmla="*/ 12 w 41"/>
                    <a:gd name="T27" fmla="*/ 94 h 96"/>
                    <a:gd name="T28" fmla="*/ 19 w 41"/>
                    <a:gd name="T29" fmla="*/ 96 h 96"/>
                    <a:gd name="T30" fmla="*/ 25 w 41"/>
                    <a:gd name="T31" fmla="*/ 92 h 96"/>
                    <a:gd name="T32" fmla="*/ 27 w 41"/>
                    <a:gd name="T33" fmla="*/ 82 h 96"/>
                    <a:gd name="T34" fmla="*/ 31 w 41"/>
                    <a:gd name="T35" fmla="*/ 76 h 96"/>
                    <a:gd name="T36" fmla="*/ 35 w 41"/>
                    <a:gd name="T37" fmla="*/ 59 h 96"/>
                    <a:gd name="T38" fmla="*/ 31 w 41"/>
                    <a:gd name="T39" fmla="*/ 46 h 96"/>
                    <a:gd name="T40" fmla="*/ 35 w 41"/>
                    <a:gd name="T41" fmla="*/ 40 h 96"/>
                    <a:gd name="T42" fmla="*/ 35 w 41"/>
                    <a:gd name="T43" fmla="*/ 25 h 96"/>
                    <a:gd name="T44" fmla="*/ 39 w 41"/>
                    <a:gd name="T45" fmla="*/ 19 h 96"/>
                    <a:gd name="T46" fmla="*/ 41 w 41"/>
                    <a:gd name="T47" fmla="*/ 7 h 96"/>
                    <a:gd name="T48" fmla="*/ 35 w 41"/>
                    <a:gd name="T49" fmla="*/ 0 h 96"/>
                    <a:gd name="T50" fmla="*/ 29 w 41"/>
                    <a:gd name="T51" fmla="*/ 2 h 96"/>
                    <a:gd name="T52" fmla="*/ 16 w 41"/>
                    <a:gd name="T53" fmla="*/ 4 h 96"/>
                    <a:gd name="T54" fmla="*/ 8 w 41"/>
                    <a:gd name="T55" fmla="*/ 2 h 96"/>
                    <a:gd name="T56" fmla="*/ 8 w 41"/>
                    <a:gd name="T57" fmla="*/ 2 h 96"/>
                    <a:gd name="T58" fmla="*/ 8 w 41"/>
                    <a:gd name="T59" fmla="*/ 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1" h="96">
                      <a:moveTo>
                        <a:pt x="8" y="2"/>
                      </a:moveTo>
                      <a:lnTo>
                        <a:pt x="6" y="6"/>
                      </a:lnTo>
                      <a:lnTo>
                        <a:pt x="8" y="13"/>
                      </a:lnTo>
                      <a:lnTo>
                        <a:pt x="10" y="23"/>
                      </a:lnTo>
                      <a:lnTo>
                        <a:pt x="8" y="36"/>
                      </a:lnTo>
                      <a:lnTo>
                        <a:pt x="4" y="40"/>
                      </a:lnTo>
                      <a:lnTo>
                        <a:pt x="4" y="48"/>
                      </a:lnTo>
                      <a:lnTo>
                        <a:pt x="0" y="52"/>
                      </a:lnTo>
                      <a:lnTo>
                        <a:pt x="0" y="67"/>
                      </a:lnTo>
                      <a:lnTo>
                        <a:pt x="4" y="67"/>
                      </a:lnTo>
                      <a:lnTo>
                        <a:pt x="6" y="71"/>
                      </a:lnTo>
                      <a:lnTo>
                        <a:pt x="6" y="86"/>
                      </a:lnTo>
                      <a:lnTo>
                        <a:pt x="4" y="94"/>
                      </a:lnTo>
                      <a:lnTo>
                        <a:pt x="12" y="94"/>
                      </a:lnTo>
                      <a:lnTo>
                        <a:pt x="19" y="96"/>
                      </a:lnTo>
                      <a:lnTo>
                        <a:pt x="25" y="92"/>
                      </a:lnTo>
                      <a:lnTo>
                        <a:pt x="27" y="82"/>
                      </a:lnTo>
                      <a:lnTo>
                        <a:pt x="31" y="76"/>
                      </a:lnTo>
                      <a:lnTo>
                        <a:pt x="35" y="59"/>
                      </a:lnTo>
                      <a:lnTo>
                        <a:pt x="31" y="46"/>
                      </a:lnTo>
                      <a:lnTo>
                        <a:pt x="35" y="40"/>
                      </a:lnTo>
                      <a:lnTo>
                        <a:pt x="35" y="25"/>
                      </a:lnTo>
                      <a:lnTo>
                        <a:pt x="39" y="19"/>
                      </a:lnTo>
                      <a:lnTo>
                        <a:pt x="41" y="7"/>
                      </a:lnTo>
                      <a:lnTo>
                        <a:pt x="35" y="0"/>
                      </a:lnTo>
                      <a:lnTo>
                        <a:pt x="29" y="2"/>
                      </a:lnTo>
                      <a:lnTo>
                        <a:pt x="16" y="4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Freeform 182">
                  <a:extLst>
                    <a:ext uri="{FF2B5EF4-FFF2-40B4-BE49-F238E27FC236}">
                      <a16:creationId xmlns:a16="http://schemas.microsoft.com/office/drawing/2014/main" id="{A7081081-8A00-3F58-F29D-5A2B90F891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9089" y="3663487"/>
                  <a:ext cx="11215" cy="16823"/>
                </a:xfrm>
                <a:custGeom>
                  <a:avLst/>
                  <a:gdLst>
                    <a:gd name="T0" fmla="*/ 4 w 6"/>
                    <a:gd name="T1" fmla="*/ 0 h 9"/>
                    <a:gd name="T2" fmla="*/ 0 w 6"/>
                    <a:gd name="T3" fmla="*/ 6 h 9"/>
                    <a:gd name="T4" fmla="*/ 2 w 6"/>
                    <a:gd name="T5" fmla="*/ 9 h 9"/>
                    <a:gd name="T6" fmla="*/ 6 w 6"/>
                    <a:gd name="T7" fmla="*/ 4 h 9"/>
                    <a:gd name="T8" fmla="*/ 5 w 6"/>
                    <a:gd name="T9" fmla="*/ 1 h 9"/>
                    <a:gd name="T10" fmla="*/ 5 w 6"/>
                    <a:gd name="T11" fmla="*/ 1 h 9"/>
                    <a:gd name="T12" fmla="*/ 4 w 6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4" y="0"/>
                      </a:move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183">
                  <a:extLst>
                    <a:ext uri="{FF2B5EF4-FFF2-40B4-BE49-F238E27FC236}">
                      <a16:creationId xmlns:a16="http://schemas.microsoft.com/office/drawing/2014/main" id="{36C29A13-583D-14A9-609B-882A7F0C86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566" y="3865358"/>
                  <a:ext cx="452340" cy="411218"/>
                </a:xfrm>
                <a:custGeom>
                  <a:avLst/>
                  <a:gdLst>
                    <a:gd name="T0" fmla="*/ 110 w 242"/>
                    <a:gd name="T1" fmla="*/ 0 h 220"/>
                    <a:gd name="T2" fmla="*/ 77 w 242"/>
                    <a:gd name="T3" fmla="*/ 0 h 220"/>
                    <a:gd name="T4" fmla="*/ 95 w 242"/>
                    <a:gd name="T5" fmla="*/ 139 h 220"/>
                    <a:gd name="T6" fmla="*/ 44 w 242"/>
                    <a:gd name="T7" fmla="*/ 141 h 220"/>
                    <a:gd name="T8" fmla="*/ 41 w 242"/>
                    <a:gd name="T9" fmla="*/ 137 h 220"/>
                    <a:gd name="T10" fmla="*/ 33 w 242"/>
                    <a:gd name="T11" fmla="*/ 141 h 220"/>
                    <a:gd name="T12" fmla="*/ 23 w 242"/>
                    <a:gd name="T13" fmla="*/ 141 h 220"/>
                    <a:gd name="T14" fmla="*/ 15 w 242"/>
                    <a:gd name="T15" fmla="*/ 147 h 220"/>
                    <a:gd name="T16" fmla="*/ 10 w 242"/>
                    <a:gd name="T17" fmla="*/ 139 h 220"/>
                    <a:gd name="T18" fmla="*/ 4 w 242"/>
                    <a:gd name="T19" fmla="*/ 141 h 220"/>
                    <a:gd name="T20" fmla="*/ 0 w 242"/>
                    <a:gd name="T21" fmla="*/ 151 h 220"/>
                    <a:gd name="T22" fmla="*/ 4 w 242"/>
                    <a:gd name="T23" fmla="*/ 174 h 220"/>
                    <a:gd name="T24" fmla="*/ 12 w 242"/>
                    <a:gd name="T25" fmla="*/ 180 h 220"/>
                    <a:gd name="T26" fmla="*/ 12 w 242"/>
                    <a:gd name="T27" fmla="*/ 191 h 220"/>
                    <a:gd name="T28" fmla="*/ 27 w 242"/>
                    <a:gd name="T29" fmla="*/ 199 h 220"/>
                    <a:gd name="T30" fmla="*/ 39 w 242"/>
                    <a:gd name="T31" fmla="*/ 197 h 220"/>
                    <a:gd name="T32" fmla="*/ 42 w 242"/>
                    <a:gd name="T33" fmla="*/ 191 h 220"/>
                    <a:gd name="T34" fmla="*/ 48 w 242"/>
                    <a:gd name="T35" fmla="*/ 199 h 220"/>
                    <a:gd name="T36" fmla="*/ 60 w 242"/>
                    <a:gd name="T37" fmla="*/ 220 h 220"/>
                    <a:gd name="T38" fmla="*/ 73 w 242"/>
                    <a:gd name="T39" fmla="*/ 218 h 220"/>
                    <a:gd name="T40" fmla="*/ 81 w 242"/>
                    <a:gd name="T41" fmla="*/ 211 h 220"/>
                    <a:gd name="T42" fmla="*/ 89 w 242"/>
                    <a:gd name="T43" fmla="*/ 218 h 220"/>
                    <a:gd name="T44" fmla="*/ 99 w 242"/>
                    <a:gd name="T45" fmla="*/ 218 h 220"/>
                    <a:gd name="T46" fmla="*/ 100 w 242"/>
                    <a:gd name="T47" fmla="*/ 201 h 220"/>
                    <a:gd name="T48" fmla="*/ 106 w 242"/>
                    <a:gd name="T49" fmla="*/ 199 h 220"/>
                    <a:gd name="T50" fmla="*/ 104 w 242"/>
                    <a:gd name="T51" fmla="*/ 191 h 220"/>
                    <a:gd name="T52" fmla="*/ 118 w 242"/>
                    <a:gd name="T53" fmla="*/ 178 h 220"/>
                    <a:gd name="T54" fmla="*/ 120 w 242"/>
                    <a:gd name="T55" fmla="*/ 172 h 220"/>
                    <a:gd name="T56" fmla="*/ 131 w 242"/>
                    <a:gd name="T57" fmla="*/ 174 h 220"/>
                    <a:gd name="T58" fmla="*/ 143 w 242"/>
                    <a:gd name="T59" fmla="*/ 156 h 220"/>
                    <a:gd name="T60" fmla="*/ 151 w 242"/>
                    <a:gd name="T61" fmla="*/ 156 h 220"/>
                    <a:gd name="T62" fmla="*/ 156 w 242"/>
                    <a:gd name="T63" fmla="*/ 147 h 220"/>
                    <a:gd name="T64" fmla="*/ 174 w 242"/>
                    <a:gd name="T65" fmla="*/ 147 h 220"/>
                    <a:gd name="T66" fmla="*/ 178 w 242"/>
                    <a:gd name="T67" fmla="*/ 151 h 220"/>
                    <a:gd name="T68" fmla="*/ 199 w 242"/>
                    <a:gd name="T69" fmla="*/ 151 h 220"/>
                    <a:gd name="T70" fmla="*/ 207 w 242"/>
                    <a:gd name="T71" fmla="*/ 145 h 220"/>
                    <a:gd name="T72" fmla="*/ 222 w 242"/>
                    <a:gd name="T73" fmla="*/ 143 h 220"/>
                    <a:gd name="T74" fmla="*/ 242 w 242"/>
                    <a:gd name="T75" fmla="*/ 85 h 220"/>
                    <a:gd name="T76" fmla="*/ 218 w 242"/>
                    <a:gd name="T77" fmla="*/ 87 h 220"/>
                    <a:gd name="T78" fmla="*/ 216 w 242"/>
                    <a:gd name="T79" fmla="*/ 81 h 220"/>
                    <a:gd name="T80" fmla="*/ 216 w 242"/>
                    <a:gd name="T81" fmla="*/ 71 h 220"/>
                    <a:gd name="T82" fmla="*/ 209 w 242"/>
                    <a:gd name="T83" fmla="*/ 69 h 220"/>
                    <a:gd name="T84" fmla="*/ 199 w 242"/>
                    <a:gd name="T85" fmla="*/ 71 h 220"/>
                    <a:gd name="T86" fmla="*/ 193 w 242"/>
                    <a:gd name="T87" fmla="*/ 60 h 220"/>
                    <a:gd name="T88" fmla="*/ 110 w 242"/>
                    <a:gd name="T89" fmla="*/ 0 h 220"/>
                    <a:gd name="T90" fmla="*/ 110 w 242"/>
                    <a:gd name="T91" fmla="*/ 0 h 220"/>
                    <a:gd name="T92" fmla="*/ 110 w 242"/>
                    <a:gd name="T93" fmla="*/ 0 h 220"/>
                    <a:gd name="T94" fmla="*/ 110 w 242"/>
                    <a:gd name="T9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2" h="220">
                      <a:moveTo>
                        <a:pt x="110" y="0"/>
                      </a:moveTo>
                      <a:lnTo>
                        <a:pt x="77" y="0"/>
                      </a:lnTo>
                      <a:lnTo>
                        <a:pt x="95" y="139"/>
                      </a:lnTo>
                      <a:lnTo>
                        <a:pt x="44" y="141"/>
                      </a:lnTo>
                      <a:lnTo>
                        <a:pt x="41" y="137"/>
                      </a:lnTo>
                      <a:lnTo>
                        <a:pt x="33" y="141"/>
                      </a:lnTo>
                      <a:lnTo>
                        <a:pt x="23" y="141"/>
                      </a:lnTo>
                      <a:lnTo>
                        <a:pt x="15" y="147"/>
                      </a:lnTo>
                      <a:lnTo>
                        <a:pt x="10" y="139"/>
                      </a:lnTo>
                      <a:lnTo>
                        <a:pt x="4" y="141"/>
                      </a:lnTo>
                      <a:lnTo>
                        <a:pt x="0" y="151"/>
                      </a:lnTo>
                      <a:lnTo>
                        <a:pt x="4" y="174"/>
                      </a:lnTo>
                      <a:lnTo>
                        <a:pt x="12" y="180"/>
                      </a:lnTo>
                      <a:lnTo>
                        <a:pt x="12" y="191"/>
                      </a:lnTo>
                      <a:lnTo>
                        <a:pt x="27" y="199"/>
                      </a:lnTo>
                      <a:lnTo>
                        <a:pt x="39" y="197"/>
                      </a:lnTo>
                      <a:lnTo>
                        <a:pt x="42" y="191"/>
                      </a:lnTo>
                      <a:lnTo>
                        <a:pt x="48" y="199"/>
                      </a:lnTo>
                      <a:lnTo>
                        <a:pt x="60" y="220"/>
                      </a:lnTo>
                      <a:lnTo>
                        <a:pt x="73" y="218"/>
                      </a:lnTo>
                      <a:lnTo>
                        <a:pt x="81" y="211"/>
                      </a:lnTo>
                      <a:lnTo>
                        <a:pt x="89" y="218"/>
                      </a:lnTo>
                      <a:lnTo>
                        <a:pt x="99" y="218"/>
                      </a:lnTo>
                      <a:lnTo>
                        <a:pt x="100" y="201"/>
                      </a:lnTo>
                      <a:lnTo>
                        <a:pt x="106" y="199"/>
                      </a:lnTo>
                      <a:lnTo>
                        <a:pt x="104" y="191"/>
                      </a:lnTo>
                      <a:lnTo>
                        <a:pt x="118" y="178"/>
                      </a:lnTo>
                      <a:lnTo>
                        <a:pt x="120" y="172"/>
                      </a:lnTo>
                      <a:lnTo>
                        <a:pt x="131" y="174"/>
                      </a:lnTo>
                      <a:lnTo>
                        <a:pt x="143" y="156"/>
                      </a:lnTo>
                      <a:lnTo>
                        <a:pt x="151" y="156"/>
                      </a:lnTo>
                      <a:lnTo>
                        <a:pt x="156" y="147"/>
                      </a:lnTo>
                      <a:lnTo>
                        <a:pt x="174" y="147"/>
                      </a:lnTo>
                      <a:lnTo>
                        <a:pt x="178" y="151"/>
                      </a:lnTo>
                      <a:lnTo>
                        <a:pt x="199" y="151"/>
                      </a:lnTo>
                      <a:lnTo>
                        <a:pt x="207" y="145"/>
                      </a:lnTo>
                      <a:lnTo>
                        <a:pt x="222" y="143"/>
                      </a:lnTo>
                      <a:lnTo>
                        <a:pt x="242" y="85"/>
                      </a:lnTo>
                      <a:lnTo>
                        <a:pt x="218" y="87"/>
                      </a:lnTo>
                      <a:lnTo>
                        <a:pt x="216" y="81"/>
                      </a:lnTo>
                      <a:lnTo>
                        <a:pt x="216" y="71"/>
                      </a:lnTo>
                      <a:lnTo>
                        <a:pt x="209" y="69"/>
                      </a:lnTo>
                      <a:lnTo>
                        <a:pt x="199" y="71"/>
                      </a:lnTo>
                      <a:lnTo>
                        <a:pt x="193" y="6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Freeform 184">
                  <a:extLst>
                    <a:ext uri="{FF2B5EF4-FFF2-40B4-BE49-F238E27FC236}">
                      <a16:creationId xmlns:a16="http://schemas.microsoft.com/office/drawing/2014/main" id="{47C46DF9-4F38-198A-8DEA-1E1E35E007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6745" y="4140126"/>
                  <a:ext cx="209347" cy="149534"/>
                </a:xfrm>
                <a:custGeom>
                  <a:avLst/>
                  <a:gdLst>
                    <a:gd name="T0" fmla="*/ 79 w 112"/>
                    <a:gd name="T1" fmla="*/ 4 h 80"/>
                    <a:gd name="T2" fmla="*/ 81 w 112"/>
                    <a:gd name="T3" fmla="*/ 14 h 80"/>
                    <a:gd name="T4" fmla="*/ 87 w 112"/>
                    <a:gd name="T5" fmla="*/ 21 h 80"/>
                    <a:gd name="T6" fmla="*/ 92 w 112"/>
                    <a:gd name="T7" fmla="*/ 21 h 80"/>
                    <a:gd name="T8" fmla="*/ 96 w 112"/>
                    <a:gd name="T9" fmla="*/ 31 h 80"/>
                    <a:gd name="T10" fmla="*/ 108 w 112"/>
                    <a:gd name="T11" fmla="*/ 40 h 80"/>
                    <a:gd name="T12" fmla="*/ 110 w 112"/>
                    <a:gd name="T13" fmla="*/ 46 h 80"/>
                    <a:gd name="T14" fmla="*/ 112 w 112"/>
                    <a:gd name="T15" fmla="*/ 50 h 80"/>
                    <a:gd name="T16" fmla="*/ 87 w 112"/>
                    <a:gd name="T17" fmla="*/ 63 h 80"/>
                    <a:gd name="T18" fmla="*/ 79 w 112"/>
                    <a:gd name="T19" fmla="*/ 59 h 80"/>
                    <a:gd name="T20" fmla="*/ 69 w 112"/>
                    <a:gd name="T21" fmla="*/ 57 h 80"/>
                    <a:gd name="T22" fmla="*/ 62 w 112"/>
                    <a:gd name="T23" fmla="*/ 57 h 80"/>
                    <a:gd name="T24" fmla="*/ 52 w 112"/>
                    <a:gd name="T25" fmla="*/ 54 h 80"/>
                    <a:gd name="T26" fmla="*/ 42 w 112"/>
                    <a:gd name="T27" fmla="*/ 55 h 80"/>
                    <a:gd name="T28" fmla="*/ 35 w 112"/>
                    <a:gd name="T29" fmla="*/ 74 h 80"/>
                    <a:gd name="T30" fmla="*/ 19 w 112"/>
                    <a:gd name="T31" fmla="*/ 74 h 80"/>
                    <a:gd name="T32" fmla="*/ 11 w 112"/>
                    <a:gd name="T33" fmla="*/ 80 h 80"/>
                    <a:gd name="T34" fmla="*/ 0 w 112"/>
                    <a:gd name="T35" fmla="*/ 71 h 80"/>
                    <a:gd name="T36" fmla="*/ 2 w 112"/>
                    <a:gd name="T37" fmla="*/ 54 h 80"/>
                    <a:gd name="T38" fmla="*/ 7 w 112"/>
                    <a:gd name="T39" fmla="*/ 52 h 80"/>
                    <a:gd name="T40" fmla="*/ 6 w 112"/>
                    <a:gd name="T41" fmla="*/ 44 h 80"/>
                    <a:gd name="T42" fmla="*/ 19 w 112"/>
                    <a:gd name="T43" fmla="*/ 31 h 80"/>
                    <a:gd name="T44" fmla="*/ 21 w 112"/>
                    <a:gd name="T45" fmla="*/ 25 h 80"/>
                    <a:gd name="T46" fmla="*/ 33 w 112"/>
                    <a:gd name="T47" fmla="*/ 27 h 80"/>
                    <a:gd name="T48" fmla="*/ 44 w 112"/>
                    <a:gd name="T49" fmla="*/ 10 h 80"/>
                    <a:gd name="T50" fmla="*/ 52 w 112"/>
                    <a:gd name="T51" fmla="*/ 10 h 80"/>
                    <a:gd name="T52" fmla="*/ 58 w 112"/>
                    <a:gd name="T53" fmla="*/ 0 h 80"/>
                    <a:gd name="T54" fmla="*/ 75 w 112"/>
                    <a:gd name="T55" fmla="*/ 0 h 80"/>
                    <a:gd name="T56" fmla="*/ 79 w 112"/>
                    <a:gd name="T57" fmla="*/ 4 h 80"/>
                    <a:gd name="T58" fmla="*/ 79 w 112"/>
                    <a:gd name="T59" fmla="*/ 4 h 80"/>
                    <a:gd name="T60" fmla="*/ 79 w 112"/>
                    <a:gd name="T61" fmla="*/ 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2" h="80">
                      <a:moveTo>
                        <a:pt x="79" y="4"/>
                      </a:moveTo>
                      <a:lnTo>
                        <a:pt x="81" y="14"/>
                      </a:lnTo>
                      <a:lnTo>
                        <a:pt x="87" y="21"/>
                      </a:lnTo>
                      <a:lnTo>
                        <a:pt x="92" y="21"/>
                      </a:lnTo>
                      <a:lnTo>
                        <a:pt x="96" y="31"/>
                      </a:lnTo>
                      <a:lnTo>
                        <a:pt x="108" y="40"/>
                      </a:lnTo>
                      <a:lnTo>
                        <a:pt x="110" y="46"/>
                      </a:lnTo>
                      <a:lnTo>
                        <a:pt x="112" y="50"/>
                      </a:lnTo>
                      <a:lnTo>
                        <a:pt x="87" y="63"/>
                      </a:lnTo>
                      <a:lnTo>
                        <a:pt x="79" y="59"/>
                      </a:lnTo>
                      <a:lnTo>
                        <a:pt x="69" y="57"/>
                      </a:lnTo>
                      <a:lnTo>
                        <a:pt x="62" y="57"/>
                      </a:lnTo>
                      <a:lnTo>
                        <a:pt x="52" y="54"/>
                      </a:lnTo>
                      <a:lnTo>
                        <a:pt x="42" y="55"/>
                      </a:lnTo>
                      <a:lnTo>
                        <a:pt x="35" y="74"/>
                      </a:lnTo>
                      <a:lnTo>
                        <a:pt x="19" y="74"/>
                      </a:lnTo>
                      <a:lnTo>
                        <a:pt x="11" y="80"/>
                      </a:lnTo>
                      <a:lnTo>
                        <a:pt x="0" y="71"/>
                      </a:lnTo>
                      <a:lnTo>
                        <a:pt x="2" y="54"/>
                      </a:lnTo>
                      <a:lnTo>
                        <a:pt x="7" y="52"/>
                      </a:lnTo>
                      <a:lnTo>
                        <a:pt x="6" y="44"/>
                      </a:lnTo>
                      <a:lnTo>
                        <a:pt x="19" y="31"/>
                      </a:lnTo>
                      <a:lnTo>
                        <a:pt x="21" y="25"/>
                      </a:lnTo>
                      <a:lnTo>
                        <a:pt x="33" y="27"/>
                      </a:lnTo>
                      <a:lnTo>
                        <a:pt x="44" y="10"/>
                      </a:lnTo>
                      <a:lnTo>
                        <a:pt x="52" y="10"/>
                      </a:lnTo>
                      <a:lnTo>
                        <a:pt x="58" y="0"/>
                      </a:lnTo>
                      <a:lnTo>
                        <a:pt x="75" y="0"/>
                      </a:lnTo>
                      <a:lnTo>
                        <a:pt x="79" y="4"/>
                      </a:lnTo>
                      <a:lnTo>
                        <a:pt x="79" y="4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Freeform 185">
                  <a:extLst>
                    <a:ext uri="{FF2B5EF4-FFF2-40B4-BE49-F238E27FC236}">
                      <a16:creationId xmlns:a16="http://schemas.microsoft.com/office/drawing/2014/main" id="{BB9CE2BF-7713-8A11-D24A-D1F88DC81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2" y="4672841"/>
                  <a:ext cx="39253" cy="26168"/>
                </a:xfrm>
                <a:custGeom>
                  <a:avLst/>
                  <a:gdLst>
                    <a:gd name="T0" fmla="*/ 0 w 21"/>
                    <a:gd name="T1" fmla="*/ 8 h 14"/>
                    <a:gd name="T2" fmla="*/ 18 w 21"/>
                    <a:gd name="T3" fmla="*/ 0 h 14"/>
                    <a:gd name="T4" fmla="*/ 19 w 21"/>
                    <a:gd name="T5" fmla="*/ 0 h 14"/>
                    <a:gd name="T6" fmla="*/ 21 w 21"/>
                    <a:gd name="T7" fmla="*/ 7 h 14"/>
                    <a:gd name="T8" fmla="*/ 21 w 21"/>
                    <a:gd name="T9" fmla="*/ 7 h 14"/>
                    <a:gd name="T10" fmla="*/ 19 w 21"/>
                    <a:gd name="T11" fmla="*/ 10 h 14"/>
                    <a:gd name="T12" fmla="*/ 7 w 21"/>
                    <a:gd name="T13" fmla="*/ 14 h 14"/>
                    <a:gd name="T14" fmla="*/ 0 w 21"/>
                    <a:gd name="T15" fmla="*/ 8 h 14"/>
                    <a:gd name="T16" fmla="*/ 0 w 21"/>
                    <a:gd name="T17" fmla="*/ 8 h 14"/>
                    <a:gd name="T18" fmla="*/ 0 w 21"/>
                    <a:gd name="T1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14">
                      <a:moveTo>
                        <a:pt x="0" y="8"/>
                      </a:move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19" y="10"/>
                      </a:lnTo>
                      <a:lnTo>
                        <a:pt x="7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Freeform 186">
                  <a:extLst>
                    <a:ext uri="{FF2B5EF4-FFF2-40B4-BE49-F238E27FC236}">
                      <a16:creationId xmlns:a16="http://schemas.microsoft.com/office/drawing/2014/main" id="{C510C728-11E8-3797-C4BA-E4DCD627A8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8" y="4762561"/>
                  <a:ext cx="295329" cy="271030"/>
                </a:xfrm>
                <a:custGeom>
                  <a:avLst/>
                  <a:gdLst>
                    <a:gd name="T0" fmla="*/ 12 w 158"/>
                    <a:gd name="T1" fmla="*/ 133 h 145"/>
                    <a:gd name="T2" fmla="*/ 21 w 158"/>
                    <a:gd name="T3" fmla="*/ 136 h 145"/>
                    <a:gd name="T4" fmla="*/ 37 w 158"/>
                    <a:gd name="T5" fmla="*/ 136 h 145"/>
                    <a:gd name="T6" fmla="*/ 46 w 158"/>
                    <a:gd name="T7" fmla="*/ 139 h 145"/>
                    <a:gd name="T8" fmla="*/ 52 w 158"/>
                    <a:gd name="T9" fmla="*/ 145 h 145"/>
                    <a:gd name="T10" fmla="*/ 66 w 158"/>
                    <a:gd name="T11" fmla="*/ 145 h 145"/>
                    <a:gd name="T12" fmla="*/ 73 w 158"/>
                    <a:gd name="T13" fmla="*/ 133 h 145"/>
                    <a:gd name="T14" fmla="*/ 81 w 158"/>
                    <a:gd name="T15" fmla="*/ 131 h 145"/>
                    <a:gd name="T16" fmla="*/ 91 w 158"/>
                    <a:gd name="T17" fmla="*/ 125 h 145"/>
                    <a:gd name="T18" fmla="*/ 93 w 158"/>
                    <a:gd name="T19" fmla="*/ 118 h 145"/>
                    <a:gd name="T20" fmla="*/ 96 w 158"/>
                    <a:gd name="T21" fmla="*/ 112 h 145"/>
                    <a:gd name="T22" fmla="*/ 110 w 158"/>
                    <a:gd name="T23" fmla="*/ 110 h 145"/>
                    <a:gd name="T24" fmla="*/ 112 w 158"/>
                    <a:gd name="T25" fmla="*/ 99 h 145"/>
                    <a:gd name="T26" fmla="*/ 119 w 158"/>
                    <a:gd name="T27" fmla="*/ 97 h 145"/>
                    <a:gd name="T28" fmla="*/ 129 w 158"/>
                    <a:gd name="T29" fmla="*/ 91 h 145"/>
                    <a:gd name="T30" fmla="*/ 139 w 158"/>
                    <a:gd name="T31" fmla="*/ 91 h 145"/>
                    <a:gd name="T32" fmla="*/ 150 w 158"/>
                    <a:gd name="T33" fmla="*/ 85 h 145"/>
                    <a:gd name="T34" fmla="*/ 154 w 158"/>
                    <a:gd name="T35" fmla="*/ 60 h 145"/>
                    <a:gd name="T36" fmla="*/ 158 w 158"/>
                    <a:gd name="T37" fmla="*/ 56 h 145"/>
                    <a:gd name="T38" fmla="*/ 156 w 158"/>
                    <a:gd name="T39" fmla="*/ 29 h 145"/>
                    <a:gd name="T40" fmla="*/ 148 w 158"/>
                    <a:gd name="T41" fmla="*/ 16 h 145"/>
                    <a:gd name="T42" fmla="*/ 133 w 158"/>
                    <a:gd name="T43" fmla="*/ 10 h 145"/>
                    <a:gd name="T44" fmla="*/ 121 w 158"/>
                    <a:gd name="T45" fmla="*/ 0 h 145"/>
                    <a:gd name="T46" fmla="*/ 106 w 158"/>
                    <a:gd name="T47" fmla="*/ 4 h 145"/>
                    <a:gd name="T48" fmla="*/ 98 w 158"/>
                    <a:gd name="T49" fmla="*/ 8 h 145"/>
                    <a:gd name="T50" fmla="*/ 91 w 158"/>
                    <a:gd name="T51" fmla="*/ 16 h 145"/>
                    <a:gd name="T52" fmla="*/ 85 w 158"/>
                    <a:gd name="T53" fmla="*/ 48 h 145"/>
                    <a:gd name="T54" fmla="*/ 93 w 158"/>
                    <a:gd name="T55" fmla="*/ 58 h 145"/>
                    <a:gd name="T56" fmla="*/ 98 w 158"/>
                    <a:gd name="T57" fmla="*/ 58 h 145"/>
                    <a:gd name="T58" fmla="*/ 102 w 158"/>
                    <a:gd name="T59" fmla="*/ 52 h 145"/>
                    <a:gd name="T60" fmla="*/ 108 w 158"/>
                    <a:gd name="T61" fmla="*/ 56 h 145"/>
                    <a:gd name="T62" fmla="*/ 108 w 158"/>
                    <a:gd name="T63" fmla="*/ 75 h 145"/>
                    <a:gd name="T64" fmla="*/ 100 w 158"/>
                    <a:gd name="T65" fmla="*/ 79 h 145"/>
                    <a:gd name="T66" fmla="*/ 68 w 158"/>
                    <a:gd name="T67" fmla="*/ 48 h 145"/>
                    <a:gd name="T68" fmla="*/ 60 w 158"/>
                    <a:gd name="T69" fmla="*/ 47 h 145"/>
                    <a:gd name="T70" fmla="*/ 58 w 158"/>
                    <a:gd name="T71" fmla="*/ 54 h 145"/>
                    <a:gd name="T72" fmla="*/ 52 w 158"/>
                    <a:gd name="T73" fmla="*/ 54 h 145"/>
                    <a:gd name="T74" fmla="*/ 48 w 158"/>
                    <a:gd name="T75" fmla="*/ 48 h 145"/>
                    <a:gd name="T76" fmla="*/ 43 w 158"/>
                    <a:gd name="T77" fmla="*/ 45 h 145"/>
                    <a:gd name="T78" fmla="*/ 39 w 158"/>
                    <a:gd name="T79" fmla="*/ 47 h 145"/>
                    <a:gd name="T80" fmla="*/ 35 w 158"/>
                    <a:gd name="T81" fmla="*/ 47 h 145"/>
                    <a:gd name="T82" fmla="*/ 29 w 158"/>
                    <a:gd name="T83" fmla="*/ 48 h 145"/>
                    <a:gd name="T84" fmla="*/ 27 w 158"/>
                    <a:gd name="T85" fmla="*/ 70 h 145"/>
                    <a:gd name="T86" fmla="*/ 0 w 158"/>
                    <a:gd name="T87" fmla="*/ 70 h 145"/>
                    <a:gd name="T88" fmla="*/ 2 w 158"/>
                    <a:gd name="T89" fmla="*/ 124 h 145"/>
                    <a:gd name="T90" fmla="*/ 12 w 158"/>
                    <a:gd name="T91" fmla="*/ 133 h 145"/>
                    <a:gd name="T92" fmla="*/ 12 w 158"/>
                    <a:gd name="T93" fmla="*/ 133 h 145"/>
                    <a:gd name="T94" fmla="*/ 12 w 158"/>
                    <a:gd name="T95" fmla="*/ 133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45">
                      <a:moveTo>
                        <a:pt x="12" y="133"/>
                      </a:moveTo>
                      <a:lnTo>
                        <a:pt x="21" y="136"/>
                      </a:lnTo>
                      <a:lnTo>
                        <a:pt x="37" y="136"/>
                      </a:lnTo>
                      <a:lnTo>
                        <a:pt x="46" y="139"/>
                      </a:lnTo>
                      <a:lnTo>
                        <a:pt x="52" y="145"/>
                      </a:lnTo>
                      <a:lnTo>
                        <a:pt x="66" y="145"/>
                      </a:lnTo>
                      <a:lnTo>
                        <a:pt x="73" y="133"/>
                      </a:lnTo>
                      <a:lnTo>
                        <a:pt x="81" y="131"/>
                      </a:lnTo>
                      <a:lnTo>
                        <a:pt x="91" y="125"/>
                      </a:lnTo>
                      <a:lnTo>
                        <a:pt x="93" y="118"/>
                      </a:lnTo>
                      <a:lnTo>
                        <a:pt x="96" y="112"/>
                      </a:lnTo>
                      <a:lnTo>
                        <a:pt x="110" y="110"/>
                      </a:lnTo>
                      <a:lnTo>
                        <a:pt x="112" y="99"/>
                      </a:lnTo>
                      <a:lnTo>
                        <a:pt x="119" y="97"/>
                      </a:lnTo>
                      <a:lnTo>
                        <a:pt x="129" y="91"/>
                      </a:lnTo>
                      <a:lnTo>
                        <a:pt x="139" y="91"/>
                      </a:lnTo>
                      <a:lnTo>
                        <a:pt x="150" y="85"/>
                      </a:lnTo>
                      <a:lnTo>
                        <a:pt x="154" y="60"/>
                      </a:lnTo>
                      <a:lnTo>
                        <a:pt x="158" y="56"/>
                      </a:lnTo>
                      <a:lnTo>
                        <a:pt x="156" y="29"/>
                      </a:lnTo>
                      <a:lnTo>
                        <a:pt x="148" y="16"/>
                      </a:lnTo>
                      <a:lnTo>
                        <a:pt x="133" y="10"/>
                      </a:lnTo>
                      <a:lnTo>
                        <a:pt x="121" y="0"/>
                      </a:lnTo>
                      <a:lnTo>
                        <a:pt x="106" y="4"/>
                      </a:lnTo>
                      <a:lnTo>
                        <a:pt x="98" y="8"/>
                      </a:lnTo>
                      <a:lnTo>
                        <a:pt x="91" y="16"/>
                      </a:lnTo>
                      <a:lnTo>
                        <a:pt x="85" y="48"/>
                      </a:lnTo>
                      <a:lnTo>
                        <a:pt x="93" y="58"/>
                      </a:lnTo>
                      <a:lnTo>
                        <a:pt x="98" y="58"/>
                      </a:lnTo>
                      <a:lnTo>
                        <a:pt x="102" y="52"/>
                      </a:lnTo>
                      <a:lnTo>
                        <a:pt x="108" y="56"/>
                      </a:lnTo>
                      <a:lnTo>
                        <a:pt x="108" y="75"/>
                      </a:lnTo>
                      <a:lnTo>
                        <a:pt x="100" y="79"/>
                      </a:lnTo>
                      <a:lnTo>
                        <a:pt x="68" y="48"/>
                      </a:lnTo>
                      <a:lnTo>
                        <a:pt x="60" y="47"/>
                      </a:lnTo>
                      <a:lnTo>
                        <a:pt x="58" y="54"/>
                      </a:lnTo>
                      <a:lnTo>
                        <a:pt x="52" y="54"/>
                      </a:lnTo>
                      <a:lnTo>
                        <a:pt x="48" y="48"/>
                      </a:lnTo>
                      <a:lnTo>
                        <a:pt x="43" y="45"/>
                      </a:lnTo>
                      <a:lnTo>
                        <a:pt x="39" y="47"/>
                      </a:lnTo>
                      <a:lnTo>
                        <a:pt x="35" y="47"/>
                      </a:lnTo>
                      <a:lnTo>
                        <a:pt x="29" y="48"/>
                      </a:lnTo>
                      <a:lnTo>
                        <a:pt x="27" y="70"/>
                      </a:lnTo>
                      <a:lnTo>
                        <a:pt x="0" y="70"/>
                      </a:lnTo>
                      <a:lnTo>
                        <a:pt x="2" y="124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Freeform 187">
                  <a:extLst>
                    <a:ext uri="{FF2B5EF4-FFF2-40B4-BE49-F238E27FC236}">
                      <a16:creationId xmlns:a16="http://schemas.microsoft.com/office/drawing/2014/main" id="{0B7F909E-B526-4CFB-771E-2FA448F7F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7" y="4568167"/>
                  <a:ext cx="46729" cy="42991"/>
                </a:xfrm>
                <a:custGeom>
                  <a:avLst/>
                  <a:gdLst>
                    <a:gd name="T0" fmla="*/ 0 w 25"/>
                    <a:gd name="T1" fmla="*/ 5 h 23"/>
                    <a:gd name="T2" fmla="*/ 10 w 25"/>
                    <a:gd name="T3" fmla="*/ 3 h 23"/>
                    <a:gd name="T4" fmla="*/ 14 w 25"/>
                    <a:gd name="T5" fmla="*/ 0 h 23"/>
                    <a:gd name="T6" fmla="*/ 19 w 25"/>
                    <a:gd name="T7" fmla="*/ 2 h 23"/>
                    <a:gd name="T8" fmla="*/ 25 w 25"/>
                    <a:gd name="T9" fmla="*/ 7 h 23"/>
                    <a:gd name="T10" fmla="*/ 23 w 25"/>
                    <a:gd name="T11" fmla="*/ 13 h 23"/>
                    <a:gd name="T12" fmla="*/ 17 w 25"/>
                    <a:gd name="T13" fmla="*/ 15 h 23"/>
                    <a:gd name="T14" fmla="*/ 17 w 25"/>
                    <a:gd name="T15" fmla="*/ 21 h 23"/>
                    <a:gd name="T16" fmla="*/ 12 w 25"/>
                    <a:gd name="T17" fmla="*/ 21 h 23"/>
                    <a:gd name="T18" fmla="*/ 10 w 25"/>
                    <a:gd name="T19" fmla="*/ 23 h 23"/>
                    <a:gd name="T20" fmla="*/ 6 w 25"/>
                    <a:gd name="T21" fmla="*/ 23 h 23"/>
                    <a:gd name="T22" fmla="*/ 4 w 25"/>
                    <a:gd name="T23" fmla="*/ 21 h 23"/>
                    <a:gd name="T24" fmla="*/ 0 w 25"/>
                    <a:gd name="T25" fmla="*/ 21 h 23"/>
                    <a:gd name="T26" fmla="*/ 0 w 25"/>
                    <a:gd name="T27" fmla="*/ 5 h 23"/>
                    <a:gd name="T28" fmla="*/ 0 w 25"/>
                    <a:gd name="T29" fmla="*/ 5 h 23"/>
                    <a:gd name="T30" fmla="*/ 0 w 25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23">
                      <a:moveTo>
                        <a:pt x="0" y="5"/>
                      </a:moveTo>
                      <a:lnTo>
                        <a:pt x="10" y="3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5" y="7"/>
                      </a:lnTo>
                      <a:lnTo>
                        <a:pt x="23" y="13"/>
                      </a:lnTo>
                      <a:lnTo>
                        <a:pt x="17" y="15"/>
                      </a:lnTo>
                      <a:lnTo>
                        <a:pt x="17" y="21"/>
                      </a:ln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0" y="2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Freeform 188">
                  <a:extLst>
                    <a:ext uri="{FF2B5EF4-FFF2-40B4-BE49-F238E27FC236}">
                      <a16:creationId xmlns:a16="http://schemas.microsoft.com/office/drawing/2014/main" id="{9D27DDAE-E65F-2827-C8B3-7C7C2BA9A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1706" y="4792468"/>
                  <a:ext cx="76636" cy="214955"/>
                </a:xfrm>
                <a:custGeom>
                  <a:avLst/>
                  <a:gdLst>
                    <a:gd name="T0" fmla="*/ 0 w 41"/>
                    <a:gd name="T1" fmla="*/ 0 h 115"/>
                    <a:gd name="T2" fmla="*/ 8 w 41"/>
                    <a:gd name="T3" fmla="*/ 14 h 115"/>
                    <a:gd name="T4" fmla="*/ 10 w 41"/>
                    <a:gd name="T5" fmla="*/ 41 h 115"/>
                    <a:gd name="T6" fmla="*/ 6 w 41"/>
                    <a:gd name="T7" fmla="*/ 45 h 115"/>
                    <a:gd name="T8" fmla="*/ 2 w 41"/>
                    <a:gd name="T9" fmla="*/ 70 h 115"/>
                    <a:gd name="T10" fmla="*/ 10 w 41"/>
                    <a:gd name="T11" fmla="*/ 72 h 115"/>
                    <a:gd name="T12" fmla="*/ 14 w 41"/>
                    <a:gd name="T13" fmla="*/ 75 h 115"/>
                    <a:gd name="T14" fmla="*/ 23 w 41"/>
                    <a:gd name="T15" fmla="*/ 77 h 115"/>
                    <a:gd name="T16" fmla="*/ 23 w 41"/>
                    <a:gd name="T17" fmla="*/ 89 h 115"/>
                    <a:gd name="T18" fmla="*/ 23 w 41"/>
                    <a:gd name="T19" fmla="*/ 100 h 115"/>
                    <a:gd name="T20" fmla="*/ 25 w 41"/>
                    <a:gd name="T21" fmla="*/ 109 h 115"/>
                    <a:gd name="T22" fmla="*/ 35 w 41"/>
                    <a:gd name="T23" fmla="*/ 115 h 115"/>
                    <a:gd name="T24" fmla="*/ 37 w 41"/>
                    <a:gd name="T25" fmla="*/ 115 h 115"/>
                    <a:gd name="T26" fmla="*/ 35 w 41"/>
                    <a:gd name="T27" fmla="*/ 102 h 115"/>
                    <a:gd name="T28" fmla="*/ 41 w 41"/>
                    <a:gd name="T29" fmla="*/ 93 h 115"/>
                    <a:gd name="T30" fmla="*/ 41 w 41"/>
                    <a:gd name="T31" fmla="*/ 75 h 115"/>
                    <a:gd name="T32" fmla="*/ 35 w 41"/>
                    <a:gd name="T33" fmla="*/ 64 h 115"/>
                    <a:gd name="T34" fmla="*/ 27 w 41"/>
                    <a:gd name="T35" fmla="*/ 54 h 115"/>
                    <a:gd name="T36" fmla="*/ 29 w 41"/>
                    <a:gd name="T37" fmla="*/ 35 h 115"/>
                    <a:gd name="T38" fmla="*/ 27 w 41"/>
                    <a:gd name="T39" fmla="*/ 18 h 115"/>
                    <a:gd name="T40" fmla="*/ 22 w 41"/>
                    <a:gd name="T41" fmla="*/ 4 h 115"/>
                    <a:gd name="T42" fmla="*/ 12 w 41"/>
                    <a:gd name="T43" fmla="*/ 0 h 115"/>
                    <a:gd name="T44" fmla="*/ 0 w 41"/>
                    <a:gd name="T45" fmla="*/ 0 h 115"/>
                    <a:gd name="T46" fmla="*/ 0 w 41"/>
                    <a:gd name="T47" fmla="*/ 0 h 115"/>
                    <a:gd name="T48" fmla="*/ 0 w 41"/>
                    <a:gd name="T49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115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0" y="41"/>
                      </a:lnTo>
                      <a:lnTo>
                        <a:pt x="6" y="45"/>
                      </a:lnTo>
                      <a:lnTo>
                        <a:pt x="2" y="70"/>
                      </a:lnTo>
                      <a:lnTo>
                        <a:pt x="10" y="72"/>
                      </a:lnTo>
                      <a:lnTo>
                        <a:pt x="14" y="75"/>
                      </a:lnTo>
                      <a:lnTo>
                        <a:pt x="23" y="77"/>
                      </a:lnTo>
                      <a:lnTo>
                        <a:pt x="23" y="89"/>
                      </a:lnTo>
                      <a:lnTo>
                        <a:pt x="23" y="100"/>
                      </a:lnTo>
                      <a:lnTo>
                        <a:pt x="25" y="109"/>
                      </a:lnTo>
                      <a:lnTo>
                        <a:pt x="35" y="115"/>
                      </a:lnTo>
                      <a:lnTo>
                        <a:pt x="37" y="115"/>
                      </a:lnTo>
                      <a:lnTo>
                        <a:pt x="35" y="102"/>
                      </a:lnTo>
                      <a:lnTo>
                        <a:pt x="41" y="93"/>
                      </a:lnTo>
                      <a:lnTo>
                        <a:pt x="41" y="75"/>
                      </a:lnTo>
                      <a:lnTo>
                        <a:pt x="35" y="64"/>
                      </a:lnTo>
                      <a:lnTo>
                        <a:pt x="27" y="54"/>
                      </a:lnTo>
                      <a:lnTo>
                        <a:pt x="29" y="35"/>
                      </a:lnTo>
                      <a:lnTo>
                        <a:pt x="27" y="18"/>
                      </a:lnTo>
                      <a:lnTo>
                        <a:pt x="22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Freeform 189">
                  <a:extLst>
                    <a:ext uri="{FF2B5EF4-FFF2-40B4-BE49-F238E27FC236}">
                      <a16:creationId xmlns:a16="http://schemas.microsoft.com/office/drawing/2014/main" id="{F0E7CEA2-CD2A-7FC9-3911-A70703453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8" y="5143872"/>
                  <a:ext cx="435517" cy="398134"/>
                </a:xfrm>
                <a:custGeom>
                  <a:avLst/>
                  <a:gdLst>
                    <a:gd name="T0" fmla="*/ 221 w 233"/>
                    <a:gd name="T1" fmla="*/ 75 h 213"/>
                    <a:gd name="T2" fmla="*/ 218 w 233"/>
                    <a:gd name="T3" fmla="*/ 55 h 213"/>
                    <a:gd name="T4" fmla="*/ 220 w 233"/>
                    <a:gd name="T5" fmla="*/ 40 h 213"/>
                    <a:gd name="T6" fmla="*/ 214 w 233"/>
                    <a:gd name="T7" fmla="*/ 5 h 213"/>
                    <a:gd name="T8" fmla="*/ 193 w 233"/>
                    <a:gd name="T9" fmla="*/ 0 h 213"/>
                    <a:gd name="T10" fmla="*/ 185 w 233"/>
                    <a:gd name="T11" fmla="*/ 3 h 213"/>
                    <a:gd name="T12" fmla="*/ 173 w 233"/>
                    <a:gd name="T13" fmla="*/ 3 h 213"/>
                    <a:gd name="T14" fmla="*/ 158 w 233"/>
                    <a:gd name="T15" fmla="*/ 17 h 213"/>
                    <a:gd name="T16" fmla="*/ 154 w 233"/>
                    <a:gd name="T17" fmla="*/ 25 h 213"/>
                    <a:gd name="T18" fmla="*/ 139 w 233"/>
                    <a:gd name="T19" fmla="*/ 28 h 213"/>
                    <a:gd name="T20" fmla="*/ 137 w 233"/>
                    <a:gd name="T21" fmla="*/ 46 h 213"/>
                    <a:gd name="T22" fmla="*/ 127 w 233"/>
                    <a:gd name="T23" fmla="*/ 57 h 213"/>
                    <a:gd name="T24" fmla="*/ 114 w 233"/>
                    <a:gd name="T25" fmla="*/ 59 h 213"/>
                    <a:gd name="T26" fmla="*/ 108 w 233"/>
                    <a:gd name="T27" fmla="*/ 53 h 213"/>
                    <a:gd name="T28" fmla="*/ 100 w 233"/>
                    <a:gd name="T29" fmla="*/ 55 h 213"/>
                    <a:gd name="T30" fmla="*/ 81 w 233"/>
                    <a:gd name="T31" fmla="*/ 75 h 213"/>
                    <a:gd name="T32" fmla="*/ 70 w 233"/>
                    <a:gd name="T33" fmla="*/ 75 h 213"/>
                    <a:gd name="T34" fmla="*/ 64 w 233"/>
                    <a:gd name="T35" fmla="*/ 50 h 213"/>
                    <a:gd name="T36" fmla="*/ 54 w 233"/>
                    <a:gd name="T37" fmla="*/ 40 h 213"/>
                    <a:gd name="T38" fmla="*/ 52 w 233"/>
                    <a:gd name="T39" fmla="*/ 105 h 213"/>
                    <a:gd name="T40" fmla="*/ 35 w 233"/>
                    <a:gd name="T41" fmla="*/ 109 h 213"/>
                    <a:gd name="T42" fmla="*/ 25 w 233"/>
                    <a:gd name="T43" fmla="*/ 107 h 213"/>
                    <a:gd name="T44" fmla="*/ 18 w 233"/>
                    <a:gd name="T45" fmla="*/ 103 h 213"/>
                    <a:gd name="T46" fmla="*/ 14 w 233"/>
                    <a:gd name="T47" fmla="*/ 98 h 213"/>
                    <a:gd name="T48" fmla="*/ 10 w 233"/>
                    <a:gd name="T49" fmla="*/ 98 h 213"/>
                    <a:gd name="T50" fmla="*/ 0 w 233"/>
                    <a:gd name="T51" fmla="*/ 105 h 213"/>
                    <a:gd name="T52" fmla="*/ 4 w 233"/>
                    <a:gd name="T53" fmla="*/ 113 h 213"/>
                    <a:gd name="T54" fmla="*/ 12 w 233"/>
                    <a:gd name="T55" fmla="*/ 128 h 213"/>
                    <a:gd name="T56" fmla="*/ 24 w 233"/>
                    <a:gd name="T57" fmla="*/ 148 h 213"/>
                    <a:gd name="T58" fmla="*/ 31 w 233"/>
                    <a:gd name="T59" fmla="*/ 167 h 213"/>
                    <a:gd name="T60" fmla="*/ 29 w 233"/>
                    <a:gd name="T61" fmla="*/ 178 h 213"/>
                    <a:gd name="T62" fmla="*/ 27 w 233"/>
                    <a:gd name="T63" fmla="*/ 184 h 213"/>
                    <a:gd name="T64" fmla="*/ 27 w 233"/>
                    <a:gd name="T65" fmla="*/ 190 h 213"/>
                    <a:gd name="T66" fmla="*/ 50 w 233"/>
                    <a:gd name="T67" fmla="*/ 213 h 213"/>
                    <a:gd name="T68" fmla="*/ 60 w 233"/>
                    <a:gd name="T69" fmla="*/ 209 h 213"/>
                    <a:gd name="T70" fmla="*/ 68 w 233"/>
                    <a:gd name="T71" fmla="*/ 203 h 213"/>
                    <a:gd name="T72" fmla="*/ 85 w 233"/>
                    <a:gd name="T73" fmla="*/ 201 h 213"/>
                    <a:gd name="T74" fmla="*/ 100 w 233"/>
                    <a:gd name="T75" fmla="*/ 200 h 213"/>
                    <a:gd name="T76" fmla="*/ 127 w 233"/>
                    <a:gd name="T77" fmla="*/ 200 h 213"/>
                    <a:gd name="T78" fmla="*/ 133 w 233"/>
                    <a:gd name="T79" fmla="*/ 198 h 213"/>
                    <a:gd name="T80" fmla="*/ 143 w 233"/>
                    <a:gd name="T81" fmla="*/ 196 h 213"/>
                    <a:gd name="T82" fmla="*/ 158 w 233"/>
                    <a:gd name="T83" fmla="*/ 184 h 213"/>
                    <a:gd name="T84" fmla="*/ 179 w 233"/>
                    <a:gd name="T85" fmla="*/ 169 h 213"/>
                    <a:gd name="T86" fmla="*/ 185 w 233"/>
                    <a:gd name="T87" fmla="*/ 159 h 213"/>
                    <a:gd name="T88" fmla="*/ 200 w 233"/>
                    <a:gd name="T89" fmla="*/ 144 h 213"/>
                    <a:gd name="T90" fmla="*/ 202 w 233"/>
                    <a:gd name="T91" fmla="*/ 132 h 213"/>
                    <a:gd name="T92" fmla="*/ 218 w 233"/>
                    <a:gd name="T93" fmla="*/ 111 h 213"/>
                    <a:gd name="T94" fmla="*/ 229 w 233"/>
                    <a:gd name="T95" fmla="*/ 100 h 213"/>
                    <a:gd name="T96" fmla="*/ 229 w 233"/>
                    <a:gd name="T97" fmla="*/ 90 h 213"/>
                    <a:gd name="T98" fmla="*/ 233 w 233"/>
                    <a:gd name="T99" fmla="*/ 82 h 213"/>
                    <a:gd name="T100" fmla="*/ 233 w 233"/>
                    <a:gd name="T101" fmla="*/ 76 h 213"/>
                    <a:gd name="T102" fmla="*/ 221 w 233"/>
                    <a:gd name="T103" fmla="*/ 75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33" h="213">
                      <a:moveTo>
                        <a:pt x="221" y="75"/>
                      </a:moveTo>
                      <a:lnTo>
                        <a:pt x="218" y="55"/>
                      </a:lnTo>
                      <a:lnTo>
                        <a:pt x="220" y="40"/>
                      </a:lnTo>
                      <a:lnTo>
                        <a:pt x="214" y="5"/>
                      </a:lnTo>
                      <a:lnTo>
                        <a:pt x="193" y="0"/>
                      </a:lnTo>
                      <a:lnTo>
                        <a:pt x="185" y="3"/>
                      </a:lnTo>
                      <a:lnTo>
                        <a:pt x="173" y="3"/>
                      </a:lnTo>
                      <a:lnTo>
                        <a:pt x="158" y="17"/>
                      </a:lnTo>
                      <a:lnTo>
                        <a:pt x="154" y="25"/>
                      </a:lnTo>
                      <a:lnTo>
                        <a:pt x="139" y="28"/>
                      </a:lnTo>
                      <a:lnTo>
                        <a:pt x="137" y="46"/>
                      </a:lnTo>
                      <a:lnTo>
                        <a:pt x="127" y="57"/>
                      </a:lnTo>
                      <a:lnTo>
                        <a:pt x="114" y="59"/>
                      </a:lnTo>
                      <a:lnTo>
                        <a:pt x="108" y="53"/>
                      </a:lnTo>
                      <a:lnTo>
                        <a:pt x="100" y="55"/>
                      </a:lnTo>
                      <a:lnTo>
                        <a:pt x="81" y="75"/>
                      </a:lnTo>
                      <a:lnTo>
                        <a:pt x="70" y="75"/>
                      </a:lnTo>
                      <a:lnTo>
                        <a:pt x="64" y="50"/>
                      </a:lnTo>
                      <a:lnTo>
                        <a:pt x="54" y="40"/>
                      </a:lnTo>
                      <a:lnTo>
                        <a:pt x="52" y="105"/>
                      </a:lnTo>
                      <a:lnTo>
                        <a:pt x="35" y="109"/>
                      </a:lnTo>
                      <a:lnTo>
                        <a:pt x="25" y="107"/>
                      </a:lnTo>
                      <a:lnTo>
                        <a:pt x="18" y="103"/>
                      </a:lnTo>
                      <a:lnTo>
                        <a:pt x="14" y="98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4" y="113"/>
                      </a:lnTo>
                      <a:lnTo>
                        <a:pt x="12" y="128"/>
                      </a:lnTo>
                      <a:lnTo>
                        <a:pt x="24" y="148"/>
                      </a:lnTo>
                      <a:lnTo>
                        <a:pt x="31" y="167"/>
                      </a:lnTo>
                      <a:lnTo>
                        <a:pt x="29" y="178"/>
                      </a:lnTo>
                      <a:lnTo>
                        <a:pt x="27" y="184"/>
                      </a:lnTo>
                      <a:lnTo>
                        <a:pt x="27" y="190"/>
                      </a:lnTo>
                      <a:lnTo>
                        <a:pt x="50" y="213"/>
                      </a:lnTo>
                      <a:lnTo>
                        <a:pt x="60" y="209"/>
                      </a:lnTo>
                      <a:lnTo>
                        <a:pt x="68" y="203"/>
                      </a:lnTo>
                      <a:lnTo>
                        <a:pt x="85" y="201"/>
                      </a:lnTo>
                      <a:lnTo>
                        <a:pt x="100" y="200"/>
                      </a:lnTo>
                      <a:lnTo>
                        <a:pt x="127" y="200"/>
                      </a:lnTo>
                      <a:lnTo>
                        <a:pt x="133" y="198"/>
                      </a:lnTo>
                      <a:lnTo>
                        <a:pt x="143" y="196"/>
                      </a:lnTo>
                      <a:lnTo>
                        <a:pt x="158" y="184"/>
                      </a:lnTo>
                      <a:lnTo>
                        <a:pt x="179" y="169"/>
                      </a:lnTo>
                      <a:lnTo>
                        <a:pt x="185" y="159"/>
                      </a:lnTo>
                      <a:lnTo>
                        <a:pt x="200" y="144"/>
                      </a:lnTo>
                      <a:lnTo>
                        <a:pt x="202" y="132"/>
                      </a:lnTo>
                      <a:lnTo>
                        <a:pt x="218" y="111"/>
                      </a:lnTo>
                      <a:lnTo>
                        <a:pt x="229" y="100"/>
                      </a:lnTo>
                      <a:lnTo>
                        <a:pt x="229" y="90"/>
                      </a:lnTo>
                      <a:lnTo>
                        <a:pt x="233" y="82"/>
                      </a:lnTo>
                      <a:lnTo>
                        <a:pt x="233" y="76"/>
                      </a:lnTo>
                      <a:lnTo>
                        <a:pt x="221" y="7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Freeform 190">
                  <a:extLst>
                    <a:ext uri="{FF2B5EF4-FFF2-40B4-BE49-F238E27FC236}">
                      <a16:creationId xmlns:a16="http://schemas.microsoft.com/office/drawing/2014/main" id="{B644BBC7-F2B3-CBC3-A5C8-36E62F1AC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6564" y="5342005"/>
                  <a:ext cx="72898" cy="63552"/>
                </a:xfrm>
                <a:custGeom>
                  <a:avLst/>
                  <a:gdLst>
                    <a:gd name="T0" fmla="*/ 27 w 39"/>
                    <a:gd name="T1" fmla="*/ 23 h 34"/>
                    <a:gd name="T2" fmla="*/ 25 w 39"/>
                    <a:gd name="T3" fmla="*/ 28 h 34"/>
                    <a:gd name="T4" fmla="*/ 12 w 39"/>
                    <a:gd name="T5" fmla="*/ 34 h 34"/>
                    <a:gd name="T6" fmla="*/ 0 w 39"/>
                    <a:gd name="T7" fmla="*/ 21 h 34"/>
                    <a:gd name="T8" fmla="*/ 0 w 39"/>
                    <a:gd name="T9" fmla="*/ 15 h 34"/>
                    <a:gd name="T10" fmla="*/ 16 w 39"/>
                    <a:gd name="T11" fmla="*/ 0 h 34"/>
                    <a:gd name="T12" fmla="*/ 37 w 39"/>
                    <a:gd name="T13" fmla="*/ 2 h 34"/>
                    <a:gd name="T14" fmla="*/ 39 w 39"/>
                    <a:gd name="T15" fmla="*/ 13 h 34"/>
                    <a:gd name="T16" fmla="*/ 27 w 39"/>
                    <a:gd name="T17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4">
                      <a:moveTo>
                        <a:pt x="27" y="23"/>
                      </a:moveTo>
                      <a:lnTo>
                        <a:pt x="25" y="28"/>
                      </a:lnTo>
                      <a:lnTo>
                        <a:pt x="12" y="34"/>
                      </a:lnTo>
                      <a:lnTo>
                        <a:pt x="0" y="21"/>
                      </a:lnTo>
                      <a:lnTo>
                        <a:pt x="0" y="15"/>
                      </a:lnTo>
                      <a:lnTo>
                        <a:pt x="16" y="0"/>
                      </a:lnTo>
                      <a:lnTo>
                        <a:pt x="37" y="2"/>
                      </a:lnTo>
                      <a:lnTo>
                        <a:pt x="39" y="13"/>
                      </a:lnTo>
                      <a:lnTo>
                        <a:pt x="27" y="2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8" name="Freeform 191">
                  <a:extLst>
                    <a:ext uri="{FF2B5EF4-FFF2-40B4-BE49-F238E27FC236}">
                      <a16:creationId xmlns:a16="http://schemas.microsoft.com/office/drawing/2014/main" id="{278C0613-9679-A53B-D7A8-A114C42F60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15 w 18"/>
                    <a:gd name="T1" fmla="*/ 31 h 31"/>
                    <a:gd name="T2" fmla="*/ 4 w 18"/>
                    <a:gd name="T3" fmla="*/ 31 h 31"/>
                    <a:gd name="T4" fmla="*/ 0 w 18"/>
                    <a:gd name="T5" fmla="*/ 26 h 31"/>
                    <a:gd name="T6" fmla="*/ 2 w 18"/>
                    <a:gd name="T7" fmla="*/ 0 h 31"/>
                    <a:gd name="T8" fmla="*/ 15 w 18"/>
                    <a:gd name="T9" fmla="*/ 0 h 31"/>
                    <a:gd name="T10" fmla="*/ 18 w 18"/>
                    <a:gd name="T11" fmla="*/ 20 h 31"/>
                    <a:gd name="T12" fmla="*/ 15 w 18"/>
                    <a:gd name="T13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15" y="31"/>
                      </a:moveTo>
                      <a:lnTo>
                        <a:pt x="4" y="31"/>
                      </a:lnTo>
                      <a:lnTo>
                        <a:pt x="0" y="26"/>
                      </a:lnTo>
                      <a:lnTo>
                        <a:pt x="2" y="0"/>
                      </a:lnTo>
                      <a:lnTo>
                        <a:pt x="15" y="0"/>
                      </a:lnTo>
                      <a:lnTo>
                        <a:pt x="18" y="2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Freeform 192">
                  <a:extLst>
                    <a:ext uri="{FF2B5EF4-FFF2-40B4-BE49-F238E27FC236}">
                      <a16:creationId xmlns:a16="http://schemas.microsoft.com/office/drawing/2014/main" id="{DAC9F03A-C725-CBDE-02BE-4CDA18FADB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2 w 18"/>
                    <a:gd name="T1" fmla="*/ 0 h 31"/>
                    <a:gd name="T2" fmla="*/ 0 w 18"/>
                    <a:gd name="T3" fmla="*/ 26 h 31"/>
                    <a:gd name="T4" fmla="*/ 4 w 18"/>
                    <a:gd name="T5" fmla="*/ 31 h 31"/>
                    <a:gd name="T6" fmla="*/ 15 w 18"/>
                    <a:gd name="T7" fmla="*/ 31 h 31"/>
                    <a:gd name="T8" fmla="*/ 18 w 18"/>
                    <a:gd name="T9" fmla="*/ 20 h 31"/>
                    <a:gd name="T10" fmla="*/ 15 w 18"/>
                    <a:gd name="T11" fmla="*/ 0 h 31"/>
                    <a:gd name="T12" fmla="*/ 2 w 18"/>
                    <a:gd name="T1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2" y="0"/>
                      </a:move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15" y="31"/>
                      </a:lnTo>
                      <a:lnTo>
                        <a:pt x="18" y="20"/>
                      </a:lnTo>
                      <a:lnTo>
                        <a:pt x="1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Freeform 193">
                  <a:extLst>
                    <a:ext uri="{FF2B5EF4-FFF2-40B4-BE49-F238E27FC236}">
                      <a16:creationId xmlns:a16="http://schemas.microsoft.com/office/drawing/2014/main" id="{46A3B374-6942-EA5F-6AF6-41F189828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8808" y="4822374"/>
                  <a:ext cx="285984" cy="463555"/>
                </a:xfrm>
                <a:custGeom>
                  <a:avLst/>
                  <a:gdLst>
                    <a:gd name="T0" fmla="*/ 39 w 153"/>
                    <a:gd name="T1" fmla="*/ 248 h 248"/>
                    <a:gd name="T2" fmla="*/ 39 w 153"/>
                    <a:gd name="T3" fmla="*/ 241 h 248"/>
                    <a:gd name="T4" fmla="*/ 37 w 153"/>
                    <a:gd name="T5" fmla="*/ 235 h 248"/>
                    <a:gd name="T6" fmla="*/ 43 w 153"/>
                    <a:gd name="T7" fmla="*/ 225 h 248"/>
                    <a:gd name="T8" fmla="*/ 72 w 153"/>
                    <a:gd name="T9" fmla="*/ 218 h 248"/>
                    <a:gd name="T10" fmla="*/ 76 w 153"/>
                    <a:gd name="T11" fmla="*/ 199 h 248"/>
                    <a:gd name="T12" fmla="*/ 73 w 153"/>
                    <a:gd name="T13" fmla="*/ 170 h 248"/>
                    <a:gd name="T14" fmla="*/ 66 w 153"/>
                    <a:gd name="T15" fmla="*/ 145 h 248"/>
                    <a:gd name="T16" fmla="*/ 66 w 153"/>
                    <a:gd name="T17" fmla="*/ 135 h 248"/>
                    <a:gd name="T18" fmla="*/ 81 w 153"/>
                    <a:gd name="T19" fmla="*/ 126 h 248"/>
                    <a:gd name="T20" fmla="*/ 87 w 153"/>
                    <a:gd name="T21" fmla="*/ 122 h 248"/>
                    <a:gd name="T22" fmla="*/ 93 w 153"/>
                    <a:gd name="T23" fmla="*/ 114 h 248"/>
                    <a:gd name="T24" fmla="*/ 106 w 153"/>
                    <a:gd name="T25" fmla="*/ 104 h 248"/>
                    <a:gd name="T26" fmla="*/ 131 w 153"/>
                    <a:gd name="T27" fmla="*/ 96 h 248"/>
                    <a:gd name="T28" fmla="*/ 151 w 153"/>
                    <a:gd name="T29" fmla="*/ 71 h 248"/>
                    <a:gd name="T30" fmla="*/ 153 w 153"/>
                    <a:gd name="T31" fmla="*/ 40 h 248"/>
                    <a:gd name="T32" fmla="*/ 149 w 153"/>
                    <a:gd name="T33" fmla="*/ 25 h 248"/>
                    <a:gd name="T34" fmla="*/ 149 w 153"/>
                    <a:gd name="T35" fmla="*/ 0 h 248"/>
                    <a:gd name="T36" fmla="*/ 139 w 153"/>
                    <a:gd name="T37" fmla="*/ 4 h 248"/>
                    <a:gd name="T38" fmla="*/ 135 w 153"/>
                    <a:gd name="T39" fmla="*/ 10 h 248"/>
                    <a:gd name="T40" fmla="*/ 128 w 153"/>
                    <a:gd name="T41" fmla="*/ 14 h 248"/>
                    <a:gd name="T42" fmla="*/ 120 w 153"/>
                    <a:gd name="T43" fmla="*/ 19 h 248"/>
                    <a:gd name="T44" fmla="*/ 106 w 153"/>
                    <a:gd name="T45" fmla="*/ 21 h 248"/>
                    <a:gd name="T46" fmla="*/ 97 w 153"/>
                    <a:gd name="T47" fmla="*/ 23 h 248"/>
                    <a:gd name="T48" fmla="*/ 87 w 153"/>
                    <a:gd name="T49" fmla="*/ 21 h 248"/>
                    <a:gd name="T50" fmla="*/ 68 w 153"/>
                    <a:gd name="T51" fmla="*/ 19 h 248"/>
                    <a:gd name="T52" fmla="*/ 66 w 153"/>
                    <a:gd name="T53" fmla="*/ 38 h 248"/>
                    <a:gd name="T54" fmla="*/ 73 w 153"/>
                    <a:gd name="T55" fmla="*/ 48 h 248"/>
                    <a:gd name="T56" fmla="*/ 79 w 153"/>
                    <a:gd name="T57" fmla="*/ 60 h 248"/>
                    <a:gd name="T58" fmla="*/ 79 w 153"/>
                    <a:gd name="T59" fmla="*/ 77 h 248"/>
                    <a:gd name="T60" fmla="*/ 73 w 153"/>
                    <a:gd name="T61" fmla="*/ 86 h 248"/>
                    <a:gd name="T62" fmla="*/ 76 w 153"/>
                    <a:gd name="T63" fmla="*/ 99 h 248"/>
                    <a:gd name="T64" fmla="*/ 73 w 153"/>
                    <a:gd name="T65" fmla="*/ 99 h 248"/>
                    <a:gd name="T66" fmla="*/ 64 w 153"/>
                    <a:gd name="T67" fmla="*/ 93 h 248"/>
                    <a:gd name="T68" fmla="*/ 62 w 153"/>
                    <a:gd name="T69" fmla="*/ 85 h 248"/>
                    <a:gd name="T70" fmla="*/ 62 w 153"/>
                    <a:gd name="T71" fmla="*/ 73 h 248"/>
                    <a:gd name="T72" fmla="*/ 62 w 153"/>
                    <a:gd name="T73" fmla="*/ 61 h 248"/>
                    <a:gd name="T74" fmla="*/ 52 w 153"/>
                    <a:gd name="T75" fmla="*/ 60 h 248"/>
                    <a:gd name="T76" fmla="*/ 48 w 153"/>
                    <a:gd name="T77" fmla="*/ 56 h 248"/>
                    <a:gd name="T78" fmla="*/ 41 w 153"/>
                    <a:gd name="T79" fmla="*/ 54 h 248"/>
                    <a:gd name="T80" fmla="*/ 29 w 153"/>
                    <a:gd name="T81" fmla="*/ 60 h 248"/>
                    <a:gd name="T82" fmla="*/ 19 w 153"/>
                    <a:gd name="T83" fmla="*/ 60 h 248"/>
                    <a:gd name="T84" fmla="*/ 10 w 153"/>
                    <a:gd name="T85" fmla="*/ 65 h 248"/>
                    <a:gd name="T86" fmla="*/ 2 w 153"/>
                    <a:gd name="T87" fmla="*/ 67 h 248"/>
                    <a:gd name="T88" fmla="*/ 0 w 153"/>
                    <a:gd name="T89" fmla="*/ 79 h 248"/>
                    <a:gd name="T90" fmla="*/ 33 w 153"/>
                    <a:gd name="T91" fmla="*/ 90 h 248"/>
                    <a:gd name="T92" fmla="*/ 41 w 153"/>
                    <a:gd name="T93" fmla="*/ 98 h 248"/>
                    <a:gd name="T94" fmla="*/ 41 w 153"/>
                    <a:gd name="T95" fmla="*/ 118 h 248"/>
                    <a:gd name="T96" fmla="*/ 37 w 153"/>
                    <a:gd name="T97" fmla="*/ 122 h 248"/>
                    <a:gd name="T98" fmla="*/ 37 w 153"/>
                    <a:gd name="T99" fmla="*/ 130 h 248"/>
                    <a:gd name="T100" fmla="*/ 45 w 153"/>
                    <a:gd name="T101" fmla="*/ 139 h 248"/>
                    <a:gd name="T102" fmla="*/ 43 w 153"/>
                    <a:gd name="T103" fmla="*/ 145 h 248"/>
                    <a:gd name="T104" fmla="*/ 29 w 153"/>
                    <a:gd name="T105" fmla="*/ 153 h 248"/>
                    <a:gd name="T106" fmla="*/ 27 w 153"/>
                    <a:gd name="T107" fmla="*/ 170 h 248"/>
                    <a:gd name="T108" fmla="*/ 19 w 153"/>
                    <a:gd name="T109" fmla="*/ 177 h 248"/>
                    <a:gd name="T110" fmla="*/ 25 w 153"/>
                    <a:gd name="T111" fmla="*/ 212 h 248"/>
                    <a:gd name="T112" fmla="*/ 23 w 153"/>
                    <a:gd name="T113" fmla="*/ 227 h 248"/>
                    <a:gd name="T114" fmla="*/ 27 w 153"/>
                    <a:gd name="T115" fmla="*/ 246 h 248"/>
                    <a:gd name="T116" fmla="*/ 39 w 153"/>
                    <a:gd name="T117" fmla="*/ 248 h 248"/>
                    <a:gd name="T118" fmla="*/ 39 w 153"/>
                    <a:gd name="T119" fmla="*/ 248 h 248"/>
                    <a:gd name="T120" fmla="*/ 39 w 153"/>
                    <a:gd name="T12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3" h="248">
                      <a:moveTo>
                        <a:pt x="39" y="248"/>
                      </a:moveTo>
                      <a:lnTo>
                        <a:pt x="39" y="241"/>
                      </a:lnTo>
                      <a:lnTo>
                        <a:pt x="37" y="235"/>
                      </a:lnTo>
                      <a:lnTo>
                        <a:pt x="43" y="225"/>
                      </a:lnTo>
                      <a:lnTo>
                        <a:pt x="72" y="218"/>
                      </a:lnTo>
                      <a:lnTo>
                        <a:pt x="76" y="199"/>
                      </a:lnTo>
                      <a:lnTo>
                        <a:pt x="73" y="170"/>
                      </a:lnTo>
                      <a:lnTo>
                        <a:pt x="66" y="145"/>
                      </a:lnTo>
                      <a:lnTo>
                        <a:pt x="66" y="135"/>
                      </a:lnTo>
                      <a:lnTo>
                        <a:pt x="81" y="126"/>
                      </a:lnTo>
                      <a:lnTo>
                        <a:pt x="87" y="122"/>
                      </a:lnTo>
                      <a:lnTo>
                        <a:pt x="93" y="114"/>
                      </a:lnTo>
                      <a:lnTo>
                        <a:pt x="106" y="104"/>
                      </a:lnTo>
                      <a:lnTo>
                        <a:pt x="131" y="96"/>
                      </a:lnTo>
                      <a:lnTo>
                        <a:pt x="151" y="71"/>
                      </a:lnTo>
                      <a:lnTo>
                        <a:pt x="153" y="40"/>
                      </a:lnTo>
                      <a:lnTo>
                        <a:pt x="149" y="25"/>
                      </a:lnTo>
                      <a:lnTo>
                        <a:pt x="149" y="0"/>
                      </a:lnTo>
                      <a:lnTo>
                        <a:pt x="139" y="4"/>
                      </a:lnTo>
                      <a:lnTo>
                        <a:pt x="135" y="10"/>
                      </a:lnTo>
                      <a:lnTo>
                        <a:pt x="128" y="14"/>
                      </a:lnTo>
                      <a:lnTo>
                        <a:pt x="120" y="19"/>
                      </a:lnTo>
                      <a:lnTo>
                        <a:pt x="106" y="21"/>
                      </a:lnTo>
                      <a:lnTo>
                        <a:pt x="97" y="23"/>
                      </a:lnTo>
                      <a:lnTo>
                        <a:pt x="87" y="21"/>
                      </a:lnTo>
                      <a:lnTo>
                        <a:pt x="68" y="19"/>
                      </a:lnTo>
                      <a:lnTo>
                        <a:pt x="66" y="38"/>
                      </a:lnTo>
                      <a:lnTo>
                        <a:pt x="73" y="48"/>
                      </a:lnTo>
                      <a:lnTo>
                        <a:pt x="79" y="60"/>
                      </a:lnTo>
                      <a:lnTo>
                        <a:pt x="79" y="77"/>
                      </a:lnTo>
                      <a:lnTo>
                        <a:pt x="73" y="86"/>
                      </a:lnTo>
                      <a:lnTo>
                        <a:pt x="76" y="99"/>
                      </a:lnTo>
                      <a:lnTo>
                        <a:pt x="73" y="99"/>
                      </a:lnTo>
                      <a:lnTo>
                        <a:pt x="64" y="93"/>
                      </a:lnTo>
                      <a:lnTo>
                        <a:pt x="62" y="85"/>
                      </a:lnTo>
                      <a:lnTo>
                        <a:pt x="62" y="73"/>
                      </a:lnTo>
                      <a:lnTo>
                        <a:pt x="62" y="61"/>
                      </a:lnTo>
                      <a:lnTo>
                        <a:pt x="52" y="60"/>
                      </a:lnTo>
                      <a:lnTo>
                        <a:pt x="48" y="56"/>
                      </a:lnTo>
                      <a:lnTo>
                        <a:pt x="41" y="54"/>
                      </a:lnTo>
                      <a:lnTo>
                        <a:pt x="29" y="60"/>
                      </a:lnTo>
                      <a:lnTo>
                        <a:pt x="19" y="60"/>
                      </a:lnTo>
                      <a:lnTo>
                        <a:pt x="10" y="65"/>
                      </a:lnTo>
                      <a:lnTo>
                        <a:pt x="2" y="67"/>
                      </a:lnTo>
                      <a:lnTo>
                        <a:pt x="0" y="79"/>
                      </a:lnTo>
                      <a:lnTo>
                        <a:pt x="33" y="90"/>
                      </a:lnTo>
                      <a:lnTo>
                        <a:pt x="41" y="98"/>
                      </a:lnTo>
                      <a:lnTo>
                        <a:pt x="41" y="118"/>
                      </a:lnTo>
                      <a:lnTo>
                        <a:pt x="37" y="122"/>
                      </a:lnTo>
                      <a:lnTo>
                        <a:pt x="37" y="130"/>
                      </a:lnTo>
                      <a:lnTo>
                        <a:pt x="45" y="139"/>
                      </a:lnTo>
                      <a:lnTo>
                        <a:pt x="43" y="145"/>
                      </a:lnTo>
                      <a:lnTo>
                        <a:pt x="29" y="153"/>
                      </a:lnTo>
                      <a:lnTo>
                        <a:pt x="27" y="170"/>
                      </a:lnTo>
                      <a:lnTo>
                        <a:pt x="19" y="177"/>
                      </a:lnTo>
                      <a:lnTo>
                        <a:pt x="25" y="212"/>
                      </a:lnTo>
                      <a:lnTo>
                        <a:pt x="23" y="227"/>
                      </a:lnTo>
                      <a:lnTo>
                        <a:pt x="27" y="246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Freeform 194">
                  <a:extLst>
                    <a:ext uri="{FF2B5EF4-FFF2-40B4-BE49-F238E27FC236}">
                      <a16:creationId xmlns:a16="http://schemas.microsoft.com/office/drawing/2014/main" id="{1B8BFCF0-66DB-EA3D-03C8-0DE9A1902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1612" y="4418633"/>
                  <a:ext cx="213086" cy="242992"/>
                </a:xfrm>
                <a:custGeom>
                  <a:avLst/>
                  <a:gdLst>
                    <a:gd name="T0" fmla="*/ 79 w 114"/>
                    <a:gd name="T1" fmla="*/ 130 h 130"/>
                    <a:gd name="T2" fmla="*/ 85 w 114"/>
                    <a:gd name="T3" fmla="*/ 117 h 130"/>
                    <a:gd name="T4" fmla="*/ 89 w 114"/>
                    <a:gd name="T5" fmla="*/ 105 h 130"/>
                    <a:gd name="T6" fmla="*/ 98 w 114"/>
                    <a:gd name="T7" fmla="*/ 102 h 130"/>
                    <a:gd name="T8" fmla="*/ 98 w 114"/>
                    <a:gd name="T9" fmla="*/ 96 h 130"/>
                    <a:gd name="T10" fmla="*/ 106 w 114"/>
                    <a:gd name="T11" fmla="*/ 94 h 130"/>
                    <a:gd name="T12" fmla="*/ 114 w 114"/>
                    <a:gd name="T13" fmla="*/ 84 h 130"/>
                    <a:gd name="T14" fmla="*/ 106 w 114"/>
                    <a:gd name="T15" fmla="*/ 79 h 130"/>
                    <a:gd name="T16" fmla="*/ 106 w 114"/>
                    <a:gd name="T17" fmla="*/ 15 h 130"/>
                    <a:gd name="T18" fmla="*/ 114 w 114"/>
                    <a:gd name="T19" fmla="*/ 8 h 130"/>
                    <a:gd name="T20" fmla="*/ 91 w 114"/>
                    <a:gd name="T21" fmla="*/ 6 h 130"/>
                    <a:gd name="T22" fmla="*/ 77 w 114"/>
                    <a:gd name="T23" fmla="*/ 15 h 130"/>
                    <a:gd name="T24" fmla="*/ 62 w 114"/>
                    <a:gd name="T25" fmla="*/ 13 h 130"/>
                    <a:gd name="T26" fmla="*/ 37 w 114"/>
                    <a:gd name="T27" fmla="*/ 3 h 130"/>
                    <a:gd name="T28" fmla="*/ 27 w 114"/>
                    <a:gd name="T29" fmla="*/ 0 h 130"/>
                    <a:gd name="T30" fmla="*/ 0 w 114"/>
                    <a:gd name="T31" fmla="*/ 3 h 130"/>
                    <a:gd name="T32" fmla="*/ 4 w 114"/>
                    <a:gd name="T33" fmla="*/ 13 h 130"/>
                    <a:gd name="T34" fmla="*/ 17 w 114"/>
                    <a:gd name="T35" fmla="*/ 33 h 130"/>
                    <a:gd name="T36" fmla="*/ 17 w 114"/>
                    <a:gd name="T37" fmla="*/ 44 h 130"/>
                    <a:gd name="T38" fmla="*/ 2 w 114"/>
                    <a:gd name="T39" fmla="*/ 56 h 130"/>
                    <a:gd name="T40" fmla="*/ 0 w 114"/>
                    <a:gd name="T41" fmla="*/ 79 h 130"/>
                    <a:gd name="T42" fmla="*/ 21 w 114"/>
                    <a:gd name="T43" fmla="*/ 92 h 130"/>
                    <a:gd name="T44" fmla="*/ 52 w 114"/>
                    <a:gd name="T45" fmla="*/ 104 h 130"/>
                    <a:gd name="T46" fmla="*/ 54 w 114"/>
                    <a:gd name="T47" fmla="*/ 109 h 130"/>
                    <a:gd name="T48" fmla="*/ 52 w 114"/>
                    <a:gd name="T49" fmla="*/ 117 h 130"/>
                    <a:gd name="T50" fmla="*/ 79 w 114"/>
                    <a:gd name="T51" fmla="*/ 130 h 130"/>
                    <a:gd name="T52" fmla="*/ 79 w 114"/>
                    <a:gd name="T53" fmla="*/ 130 h 130"/>
                    <a:gd name="T54" fmla="*/ 79 w 114"/>
                    <a:gd name="T55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30">
                      <a:moveTo>
                        <a:pt x="79" y="130"/>
                      </a:moveTo>
                      <a:lnTo>
                        <a:pt x="85" y="117"/>
                      </a:lnTo>
                      <a:lnTo>
                        <a:pt x="89" y="105"/>
                      </a:lnTo>
                      <a:lnTo>
                        <a:pt x="98" y="102"/>
                      </a:lnTo>
                      <a:lnTo>
                        <a:pt x="98" y="96"/>
                      </a:lnTo>
                      <a:lnTo>
                        <a:pt x="106" y="94"/>
                      </a:lnTo>
                      <a:lnTo>
                        <a:pt x="114" y="84"/>
                      </a:lnTo>
                      <a:lnTo>
                        <a:pt x="106" y="79"/>
                      </a:lnTo>
                      <a:lnTo>
                        <a:pt x="106" y="15"/>
                      </a:lnTo>
                      <a:lnTo>
                        <a:pt x="114" y="8"/>
                      </a:lnTo>
                      <a:lnTo>
                        <a:pt x="91" y="6"/>
                      </a:lnTo>
                      <a:lnTo>
                        <a:pt x="77" y="15"/>
                      </a:lnTo>
                      <a:lnTo>
                        <a:pt x="62" y="13"/>
                      </a:lnTo>
                      <a:lnTo>
                        <a:pt x="37" y="3"/>
                      </a:lnTo>
                      <a:lnTo>
                        <a:pt x="27" y="0"/>
                      </a:lnTo>
                      <a:lnTo>
                        <a:pt x="0" y="3"/>
                      </a:lnTo>
                      <a:lnTo>
                        <a:pt x="4" y="13"/>
                      </a:lnTo>
                      <a:lnTo>
                        <a:pt x="17" y="33"/>
                      </a:lnTo>
                      <a:lnTo>
                        <a:pt x="17" y="44"/>
                      </a:lnTo>
                      <a:lnTo>
                        <a:pt x="2" y="56"/>
                      </a:lnTo>
                      <a:lnTo>
                        <a:pt x="0" y="79"/>
                      </a:lnTo>
                      <a:lnTo>
                        <a:pt x="21" y="92"/>
                      </a:lnTo>
                      <a:lnTo>
                        <a:pt x="52" y="104"/>
                      </a:lnTo>
                      <a:lnTo>
                        <a:pt x="54" y="109"/>
                      </a:lnTo>
                      <a:lnTo>
                        <a:pt x="52" y="117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Freeform 195">
                  <a:extLst>
                    <a:ext uri="{FF2B5EF4-FFF2-40B4-BE49-F238E27FC236}">
                      <a16:creationId xmlns:a16="http://schemas.microsoft.com/office/drawing/2014/main" id="{8188C1DF-EC4D-DFED-E167-2EEFC751D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9091" y="4196202"/>
                  <a:ext cx="52337" cy="54206"/>
                </a:xfrm>
                <a:custGeom>
                  <a:avLst/>
                  <a:gdLst>
                    <a:gd name="T0" fmla="*/ 2 w 28"/>
                    <a:gd name="T1" fmla="*/ 12 h 29"/>
                    <a:gd name="T2" fmla="*/ 0 w 28"/>
                    <a:gd name="T3" fmla="*/ 23 h 29"/>
                    <a:gd name="T4" fmla="*/ 6 w 28"/>
                    <a:gd name="T5" fmla="*/ 29 h 29"/>
                    <a:gd name="T6" fmla="*/ 16 w 28"/>
                    <a:gd name="T7" fmla="*/ 29 h 29"/>
                    <a:gd name="T8" fmla="*/ 26 w 28"/>
                    <a:gd name="T9" fmla="*/ 25 h 29"/>
                    <a:gd name="T10" fmla="*/ 16 w 28"/>
                    <a:gd name="T11" fmla="*/ 18 h 29"/>
                    <a:gd name="T12" fmla="*/ 28 w 28"/>
                    <a:gd name="T13" fmla="*/ 12 h 29"/>
                    <a:gd name="T14" fmla="*/ 24 w 28"/>
                    <a:gd name="T15" fmla="*/ 6 h 29"/>
                    <a:gd name="T16" fmla="*/ 20 w 28"/>
                    <a:gd name="T17" fmla="*/ 0 h 29"/>
                    <a:gd name="T18" fmla="*/ 14 w 28"/>
                    <a:gd name="T19" fmla="*/ 0 h 29"/>
                    <a:gd name="T20" fmla="*/ 10 w 28"/>
                    <a:gd name="T21" fmla="*/ 10 h 29"/>
                    <a:gd name="T22" fmla="*/ 2 w 28"/>
                    <a:gd name="T23" fmla="*/ 12 h 29"/>
                    <a:gd name="T24" fmla="*/ 2 w 28"/>
                    <a:gd name="T25" fmla="*/ 12 h 29"/>
                    <a:gd name="T26" fmla="*/ 2 w 28"/>
                    <a:gd name="T27" fmla="*/ 1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29">
                      <a:moveTo>
                        <a:pt x="2" y="12"/>
                      </a:move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6" y="29"/>
                      </a:lnTo>
                      <a:lnTo>
                        <a:pt x="26" y="25"/>
                      </a:lnTo>
                      <a:lnTo>
                        <a:pt x="16" y="18"/>
                      </a:lnTo>
                      <a:lnTo>
                        <a:pt x="28" y="12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10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Freeform 196">
                  <a:extLst>
                    <a:ext uri="{FF2B5EF4-FFF2-40B4-BE49-F238E27FC236}">
                      <a16:creationId xmlns:a16="http://schemas.microsoft.com/office/drawing/2014/main" id="{7BC22FD7-1F26-599D-53AC-B1D27F642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8" y="3663487"/>
                  <a:ext cx="282245" cy="289722"/>
                </a:xfrm>
                <a:custGeom>
                  <a:avLst/>
                  <a:gdLst>
                    <a:gd name="T0" fmla="*/ 14 w 151"/>
                    <a:gd name="T1" fmla="*/ 2 h 155"/>
                    <a:gd name="T2" fmla="*/ 26 w 151"/>
                    <a:gd name="T3" fmla="*/ 2 h 155"/>
                    <a:gd name="T4" fmla="*/ 41 w 151"/>
                    <a:gd name="T5" fmla="*/ 6 h 155"/>
                    <a:gd name="T6" fmla="*/ 56 w 151"/>
                    <a:gd name="T7" fmla="*/ 12 h 155"/>
                    <a:gd name="T8" fmla="*/ 66 w 151"/>
                    <a:gd name="T9" fmla="*/ 10 h 155"/>
                    <a:gd name="T10" fmla="*/ 72 w 151"/>
                    <a:gd name="T11" fmla="*/ 6 h 155"/>
                    <a:gd name="T12" fmla="*/ 76 w 151"/>
                    <a:gd name="T13" fmla="*/ 6 h 155"/>
                    <a:gd name="T14" fmla="*/ 82 w 151"/>
                    <a:gd name="T15" fmla="*/ 0 h 155"/>
                    <a:gd name="T16" fmla="*/ 91 w 151"/>
                    <a:gd name="T17" fmla="*/ 2 h 155"/>
                    <a:gd name="T18" fmla="*/ 101 w 151"/>
                    <a:gd name="T19" fmla="*/ 8 h 155"/>
                    <a:gd name="T20" fmla="*/ 105 w 151"/>
                    <a:gd name="T21" fmla="*/ 8 h 155"/>
                    <a:gd name="T22" fmla="*/ 105 w 151"/>
                    <a:gd name="T23" fmla="*/ 8 h 155"/>
                    <a:gd name="T24" fmla="*/ 105 w 151"/>
                    <a:gd name="T25" fmla="*/ 8 h 155"/>
                    <a:gd name="T26" fmla="*/ 108 w 151"/>
                    <a:gd name="T27" fmla="*/ 6 h 155"/>
                    <a:gd name="T28" fmla="*/ 116 w 151"/>
                    <a:gd name="T29" fmla="*/ 8 h 155"/>
                    <a:gd name="T30" fmla="*/ 132 w 151"/>
                    <a:gd name="T31" fmla="*/ 6 h 155"/>
                    <a:gd name="T32" fmla="*/ 134 w 151"/>
                    <a:gd name="T33" fmla="*/ 10 h 155"/>
                    <a:gd name="T34" fmla="*/ 135 w 151"/>
                    <a:gd name="T35" fmla="*/ 18 h 155"/>
                    <a:gd name="T36" fmla="*/ 139 w 151"/>
                    <a:gd name="T37" fmla="*/ 31 h 155"/>
                    <a:gd name="T38" fmla="*/ 135 w 151"/>
                    <a:gd name="T39" fmla="*/ 48 h 155"/>
                    <a:gd name="T40" fmla="*/ 135 w 151"/>
                    <a:gd name="T41" fmla="*/ 56 h 155"/>
                    <a:gd name="T42" fmla="*/ 130 w 151"/>
                    <a:gd name="T43" fmla="*/ 60 h 155"/>
                    <a:gd name="T44" fmla="*/ 120 w 151"/>
                    <a:gd name="T45" fmla="*/ 48 h 155"/>
                    <a:gd name="T46" fmla="*/ 112 w 151"/>
                    <a:gd name="T47" fmla="*/ 39 h 155"/>
                    <a:gd name="T48" fmla="*/ 112 w 151"/>
                    <a:gd name="T49" fmla="*/ 25 h 155"/>
                    <a:gd name="T50" fmla="*/ 108 w 151"/>
                    <a:gd name="T51" fmla="*/ 21 h 155"/>
                    <a:gd name="T52" fmla="*/ 107 w 151"/>
                    <a:gd name="T53" fmla="*/ 21 h 155"/>
                    <a:gd name="T54" fmla="*/ 107 w 151"/>
                    <a:gd name="T55" fmla="*/ 27 h 155"/>
                    <a:gd name="T56" fmla="*/ 108 w 151"/>
                    <a:gd name="T57" fmla="*/ 44 h 155"/>
                    <a:gd name="T58" fmla="*/ 120 w 151"/>
                    <a:gd name="T59" fmla="*/ 56 h 155"/>
                    <a:gd name="T60" fmla="*/ 122 w 151"/>
                    <a:gd name="T61" fmla="*/ 64 h 155"/>
                    <a:gd name="T62" fmla="*/ 130 w 151"/>
                    <a:gd name="T63" fmla="*/ 76 h 155"/>
                    <a:gd name="T64" fmla="*/ 137 w 151"/>
                    <a:gd name="T65" fmla="*/ 93 h 155"/>
                    <a:gd name="T66" fmla="*/ 147 w 151"/>
                    <a:gd name="T67" fmla="*/ 114 h 155"/>
                    <a:gd name="T68" fmla="*/ 151 w 151"/>
                    <a:gd name="T69" fmla="*/ 134 h 155"/>
                    <a:gd name="T70" fmla="*/ 141 w 151"/>
                    <a:gd name="T71" fmla="*/ 141 h 155"/>
                    <a:gd name="T72" fmla="*/ 128 w 151"/>
                    <a:gd name="T73" fmla="*/ 145 h 155"/>
                    <a:gd name="T74" fmla="*/ 128 w 151"/>
                    <a:gd name="T75" fmla="*/ 155 h 155"/>
                    <a:gd name="T76" fmla="*/ 120 w 151"/>
                    <a:gd name="T77" fmla="*/ 153 h 155"/>
                    <a:gd name="T78" fmla="*/ 116 w 151"/>
                    <a:gd name="T79" fmla="*/ 147 h 155"/>
                    <a:gd name="T80" fmla="*/ 49 w 151"/>
                    <a:gd name="T81" fmla="*/ 151 h 155"/>
                    <a:gd name="T82" fmla="*/ 6 w 151"/>
                    <a:gd name="T83" fmla="*/ 147 h 155"/>
                    <a:gd name="T84" fmla="*/ 6 w 151"/>
                    <a:gd name="T85" fmla="*/ 113 h 155"/>
                    <a:gd name="T86" fmla="*/ 8 w 151"/>
                    <a:gd name="T87" fmla="*/ 50 h 155"/>
                    <a:gd name="T88" fmla="*/ 0 w 151"/>
                    <a:gd name="T89" fmla="*/ 19 h 155"/>
                    <a:gd name="T90" fmla="*/ 6 w 151"/>
                    <a:gd name="T91" fmla="*/ 15 h 155"/>
                    <a:gd name="T92" fmla="*/ 8 w 151"/>
                    <a:gd name="T93" fmla="*/ 5 h 155"/>
                    <a:gd name="T94" fmla="*/ 14 w 151"/>
                    <a:gd name="T95" fmla="*/ 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1" h="155">
                      <a:moveTo>
                        <a:pt x="14" y="2"/>
                      </a:moveTo>
                      <a:lnTo>
                        <a:pt x="26" y="2"/>
                      </a:lnTo>
                      <a:lnTo>
                        <a:pt x="41" y="6"/>
                      </a:lnTo>
                      <a:lnTo>
                        <a:pt x="56" y="12"/>
                      </a:lnTo>
                      <a:lnTo>
                        <a:pt x="66" y="10"/>
                      </a:lnTo>
                      <a:lnTo>
                        <a:pt x="72" y="6"/>
                      </a:lnTo>
                      <a:lnTo>
                        <a:pt x="76" y="6"/>
                      </a:lnTo>
                      <a:lnTo>
                        <a:pt x="82" y="0"/>
                      </a:lnTo>
                      <a:lnTo>
                        <a:pt x="91" y="2"/>
                      </a:lnTo>
                      <a:lnTo>
                        <a:pt x="101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8" y="6"/>
                      </a:lnTo>
                      <a:lnTo>
                        <a:pt x="116" y="8"/>
                      </a:lnTo>
                      <a:lnTo>
                        <a:pt x="132" y="6"/>
                      </a:lnTo>
                      <a:lnTo>
                        <a:pt x="134" y="10"/>
                      </a:lnTo>
                      <a:lnTo>
                        <a:pt x="135" y="18"/>
                      </a:lnTo>
                      <a:lnTo>
                        <a:pt x="139" y="31"/>
                      </a:lnTo>
                      <a:lnTo>
                        <a:pt x="135" y="48"/>
                      </a:lnTo>
                      <a:lnTo>
                        <a:pt x="135" y="56"/>
                      </a:lnTo>
                      <a:lnTo>
                        <a:pt x="130" y="60"/>
                      </a:lnTo>
                      <a:lnTo>
                        <a:pt x="120" y="48"/>
                      </a:lnTo>
                      <a:lnTo>
                        <a:pt x="112" y="39"/>
                      </a:lnTo>
                      <a:lnTo>
                        <a:pt x="112" y="25"/>
                      </a:lnTo>
                      <a:lnTo>
                        <a:pt x="108" y="21"/>
                      </a:lnTo>
                      <a:lnTo>
                        <a:pt x="107" y="21"/>
                      </a:lnTo>
                      <a:lnTo>
                        <a:pt x="107" y="27"/>
                      </a:lnTo>
                      <a:lnTo>
                        <a:pt x="108" y="44"/>
                      </a:lnTo>
                      <a:lnTo>
                        <a:pt x="120" y="56"/>
                      </a:lnTo>
                      <a:lnTo>
                        <a:pt x="122" y="64"/>
                      </a:lnTo>
                      <a:lnTo>
                        <a:pt x="130" y="76"/>
                      </a:lnTo>
                      <a:lnTo>
                        <a:pt x="137" y="93"/>
                      </a:lnTo>
                      <a:lnTo>
                        <a:pt x="147" y="114"/>
                      </a:lnTo>
                      <a:lnTo>
                        <a:pt x="151" y="134"/>
                      </a:lnTo>
                      <a:lnTo>
                        <a:pt x="141" y="141"/>
                      </a:lnTo>
                      <a:lnTo>
                        <a:pt x="128" y="145"/>
                      </a:lnTo>
                      <a:lnTo>
                        <a:pt x="128" y="155"/>
                      </a:lnTo>
                      <a:lnTo>
                        <a:pt x="120" y="153"/>
                      </a:lnTo>
                      <a:lnTo>
                        <a:pt x="116" y="147"/>
                      </a:lnTo>
                      <a:lnTo>
                        <a:pt x="49" y="151"/>
                      </a:lnTo>
                      <a:lnTo>
                        <a:pt x="6" y="147"/>
                      </a:lnTo>
                      <a:lnTo>
                        <a:pt x="6" y="113"/>
                      </a:lnTo>
                      <a:lnTo>
                        <a:pt x="8" y="50"/>
                      </a:lnTo>
                      <a:lnTo>
                        <a:pt x="0" y="19"/>
                      </a:lnTo>
                      <a:lnTo>
                        <a:pt x="6" y="15"/>
                      </a:lnTo>
                      <a:lnTo>
                        <a:pt x="8" y="5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Freeform 197">
                  <a:extLst>
                    <a:ext uri="{FF2B5EF4-FFF2-40B4-BE49-F238E27FC236}">
                      <a16:creationId xmlns:a16="http://schemas.microsoft.com/office/drawing/2014/main" id="{1C092B7F-9D6D-EFF1-4090-03E5D748E5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5164" y="4061621"/>
                  <a:ext cx="170095" cy="157011"/>
                </a:xfrm>
                <a:custGeom>
                  <a:avLst/>
                  <a:gdLst>
                    <a:gd name="T0" fmla="*/ 91 w 91"/>
                    <a:gd name="T1" fmla="*/ 73 h 84"/>
                    <a:gd name="T2" fmla="*/ 87 w 91"/>
                    <a:gd name="T3" fmla="*/ 82 h 84"/>
                    <a:gd name="T4" fmla="*/ 79 w 91"/>
                    <a:gd name="T5" fmla="*/ 84 h 84"/>
                    <a:gd name="T6" fmla="*/ 66 w 91"/>
                    <a:gd name="T7" fmla="*/ 63 h 84"/>
                    <a:gd name="T8" fmla="*/ 50 w 91"/>
                    <a:gd name="T9" fmla="*/ 53 h 84"/>
                    <a:gd name="T10" fmla="*/ 39 w 91"/>
                    <a:gd name="T11" fmla="*/ 50 h 84"/>
                    <a:gd name="T12" fmla="*/ 0 w 91"/>
                    <a:gd name="T13" fmla="*/ 52 h 84"/>
                    <a:gd name="T14" fmla="*/ 2 w 91"/>
                    <a:gd name="T15" fmla="*/ 27 h 84"/>
                    <a:gd name="T16" fmla="*/ 10 w 91"/>
                    <a:gd name="T17" fmla="*/ 11 h 84"/>
                    <a:gd name="T18" fmla="*/ 33 w 91"/>
                    <a:gd name="T19" fmla="*/ 0 h 84"/>
                    <a:gd name="T20" fmla="*/ 39 w 91"/>
                    <a:gd name="T21" fmla="*/ 17 h 84"/>
                    <a:gd name="T22" fmla="*/ 46 w 91"/>
                    <a:gd name="T23" fmla="*/ 36 h 84"/>
                    <a:gd name="T24" fmla="*/ 54 w 91"/>
                    <a:gd name="T25" fmla="*/ 40 h 84"/>
                    <a:gd name="T26" fmla="*/ 74 w 91"/>
                    <a:gd name="T27" fmla="*/ 52 h 84"/>
                    <a:gd name="T28" fmla="*/ 91 w 91"/>
                    <a:gd name="T29" fmla="*/ 73 h 84"/>
                    <a:gd name="T30" fmla="*/ 91 w 91"/>
                    <a:gd name="T31" fmla="*/ 73 h 84"/>
                    <a:gd name="T32" fmla="*/ 91 w 91"/>
                    <a:gd name="T33" fmla="*/ 7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84">
                      <a:moveTo>
                        <a:pt x="91" y="73"/>
                      </a:moveTo>
                      <a:lnTo>
                        <a:pt x="87" y="82"/>
                      </a:lnTo>
                      <a:lnTo>
                        <a:pt x="79" y="84"/>
                      </a:lnTo>
                      <a:lnTo>
                        <a:pt x="66" y="63"/>
                      </a:lnTo>
                      <a:lnTo>
                        <a:pt x="50" y="53"/>
                      </a:lnTo>
                      <a:lnTo>
                        <a:pt x="39" y="50"/>
                      </a:lnTo>
                      <a:lnTo>
                        <a:pt x="0" y="52"/>
                      </a:lnTo>
                      <a:lnTo>
                        <a:pt x="2" y="27"/>
                      </a:lnTo>
                      <a:lnTo>
                        <a:pt x="10" y="11"/>
                      </a:lnTo>
                      <a:lnTo>
                        <a:pt x="33" y="0"/>
                      </a:lnTo>
                      <a:lnTo>
                        <a:pt x="39" y="17"/>
                      </a:lnTo>
                      <a:lnTo>
                        <a:pt x="46" y="36"/>
                      </a:lnTo>
                      <a:lnTo>
                        <a:pt x="54" y="40"/>
                      </a:lnTo>
                      <a:lnTo>
                        <a:pt x="74" y="52"/>
                      </a:lnTo>
                      <a:lnTo>
                        <a:pt x="91" y="73"/>
                      </a:lnTo>
                      <a:lnTo>
                        <a:pt x="91" y="73"/>
                      </a:lnTo>
                      <a:lnTo>
                        <a:pt x="91" y="7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Freeform 198">
                  <a:extLst>
                    <a:ext uri="{FF2B5EF4-FFF2-40B4-BE49-F238E27FC236}">
                      <a16:creationId xmlns:a16="http://schemas.microsoft.com/office/drawing/2014/main" id="{5D87605F-2208-AE71-33B6-E08FA10318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6659" y="4153211"/>
                  <a:ext cx="401872" cy="295329"/>
                </a:xfrm>
                <a:custGeom>
                  <a:avLst/>
                  <a:gdLst>
                    <a:gd name="T0" fmla="*/ 35 w 215"/>
                    <a:gd name="T1" fmla="*/ 142 h 158"/>
                    <a:gd name="T2" fmla="*/ 23 w 215"/>
                    <a:gd name="T3" fmla="*/ 130 h 158"/>
                    <a:gd name="T4" fmla="*/ 17 w 215"/>
                    <a:gd name="T5" fmla="*/ 114 h 158"/>
                    <a:gd name="T6" fmla="*/ 0 w 215"/>
                    <a:gd name="T7" fmla="*/ 89 h 158"/>
                    <a:gd name="T8" fmla="*/ 10 w 215"/>
                    <a:gd name="T9" fmla="*/ 76 h 158"/>
                    <a:gd name="T10" fmla="*/ 12 w 215"/>
                    <a:gd name="T11" fmla="*/ 56 h 158"/>
                    <a:gd name="T12" fmla="*/ 23 w 215"/>
                    <a:gd name="T13" fmla="*/ 51 h 158"/>
                    <a:gd name="T14" fmla="*/ 25 w 215"/>
                    <a:gd name="T15" fmla="*/ 35 h 158"/>
                    <a:gd name="T16" fmla="*/ 41 w 215"/>
                    <a:gd name="T17" fmla="*/ 31 h 158"/>
                    <a:gd name="T18" fmla="*/ 43 w 215"/>
                    <a:gd name="T19" fmla="*/ 2 h 158"/>
                    <a:gd name="T20" fmla="*/ 81 w 215"/>
                    <a:gd name="T21" fmla="*/ 0 h 158"/>
                    <a:gd name="T22" fmla="*/ 93 w 215"/>
                    <a:gd name="T23" fmla="*/ 4 h 158"/>
                    <a:gd name="T24" fmla="*/ 108 w 215"/>
                    <a:gd name="T25" fmla="*/ 14 h 158"/>
                    <a:gd name="T26" fmla="*/ 122 w 215"/>
                    <a:gd name="T27" fmla="*/ 35 h 158"/>
                    <a:gd name="T28" fmla="*/ 120 w 215"/>
                    <a:gd name="T29" fmla="*/ 47 h 158"/>
                    <a:gd name="T30" fmla="*/ 126 w 215"/>
                    <a:gd name="T31" fmla="*/ 53 h 158"/>
                    <a:gd name="T32" fmla="*/ 135 w 215"/>
                    <a:gd name="T33" fmla="*/ 53 h 158"/>
                    <a:gd name="T34" fmla="*/ 135 w 215"/>
                    <a:gd name="T35" fmla="*/ 66 h 158"/>
                    <a:gd name="T36" fmla="*/ 145 w 215"/>
                    <a:gd name="T37" fmla="*/ 78 h 158"/>
                    <a:gd name="T38" fmla="*/ 153 w 215"/>
                    <a:gd name="T39" fmla="*/ 78 h 158"/>
                    <a:gd name="T40" fmla="*/ 168 w 215"/>
                    <a:gd name="T41" fmla="*/ 85 h 158"/>
                    <a:gd name="T42" fmla="*/ 203 w 215"/>
                    <a:gd name="T43" fmla="*/ 91 h 158"/>
                    <a:gd name="T44" fmla="*/ 215 w 215"/>
                    <a:gd name="T45" fmla="*/ 89 h 158"/>
                    <a:gd name="T46" fmla="*/ 211 w 215"/>
                    <a:gd name="T47" fmla="*/ 101 h 158"/>
                    <a:gd name="T48" fmla="*/ 164 w 215"/>
                    <a:gd name="T49" fmla="*/ 136 h 158"/>
                    <a:gd name="T50" fmla="*/ 133 w 215"/>
                    <a:gd name="T51" fmla="*/ 142 h 158"/>
                    <a:gd name="T52" fmla="*/ 122 w 215"/>
                    <a:gd name="T53" fmla="*/ 150 h 158"/>
                    <a:gd name="T54" fmla="*/ 99 w 215"/>
                    <a:gd name="T55" fmla="*/ 148 h 158"/>
                    <a:gd name="T56" fmla="*/ 85 w 215"/>
                    <a:gd name="T57" fmla="*/ 158 h 158"/>
                    <a:gd name="T58" fmla="*/ 70 w 215"/>
                    <a:gd name="T59" fmla="*/ 156 h 158"/>
                    <a:gd name="T60" fmla="*/ 44 w 215"/>
                    <a:gd name="T61" fmla="*/ 145 h 158"/>
                    <a:gd name="T62" fmla="*/ 35 w 215"/>
                    <a:gd name="T63" fmla="*/ 142 h 158"/>
                    <a:gd name="T64" fmla="*/ 35 w 215"/>
                    <a:gd name="T65" fmla="*/ 142 h 158"/>
                    <a:gd name="T66" fmla="*/ 35 w 215"/>
                    <a:gd name="T67" fmla="*/ 14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15" h="158">
                      <a:moveTo>
                        <a:pt x="35" y="142"/>
                      </a:moveTo>
                      <a:lnTo>
                        <a:pt x="23" y="130"/>
                      </a:lnTo>
                      <a:lnTo>
                        <a:pt x="17" y="114"/>
                      </a:lnTo>
                      <a:lnTo>
                        <a:pt x="0" y="89"/>
                      </a:lnTo>
                      <a:lnTo>
                        <a:pt x="10" y="76"/>
                      </a:lnTo>
                      <a:lnTo>
                        <a:pt x="12" y="56"/>
                      </a:lnTo>
                      <a:lnTo>
                        <a:pt x="23" y="51"/>
                      </a:lnTo>
                      <a:lnTo>
                        <a:pt x="25" y="35"/>
                      </a:lnTo>
                      <a:lnTo>
                        <a:pt x="41" y="31"/>
                      </a:lnTo>
                      <a:lnTo>
                        <a:pt x="43" y="2"/>
                      </a:lnTo>
                      <a:lnTo>
                        <a:pt x="81" y="0"/>
                      </a:lnTo>
                      <a:lnTo>
                        <a:pt x="93" y="4"/>
                      </a:lnTo>
                      <a:lnTo>
                        <a:pt x="108" y="14"/>
                      </a:lnTo>
                      <a:lnTo>
                        <a:pt x="122" y="35"/>
                      </a:lnTo>
                      <a:lnTo>
                        <a:pt x="120" y="47"/>
                      </a:lnTo>
                      <a:lnTo>
                        <a:pt x="126" y="53"/>
                      </a:lnTo>
                      <a:lnTo>
                        <a:pt x="135" y="53"/>
                      </a:lnTo>
                      <a:lnTo>
                        <a:pt x="135" y="66"/>
                      </a:lnTo>
                      <a:lnTo>
                        <a:pt x="145" y="78"/>
                      </a:lnTo>
                      <a:lnTo>
                        <a:pt x="153" y="78"/>
                      </a:lnTo>
                      <a:lnTo>
                        <a:pt x="168" y="85"/>
                      </a:lnTo>
                      <a:lnTo>
                        <a:pt x="203" y="91"/>
                      </a:lnTo>
                      <a:lnTo>
                        <a:pt x="215" y="89"/>
                      </a:lnTo>
                      <a:lnTo>
                        <a:pt x="211" y="101"/>
                      </a:lnTo>
                      <a:lnTo>
                        <a:pt x="164" y="136"/>
                      </a:lnTo>
                      <a:lnTo>
                        <a:pt x="133" y="142"/>
                      </a:lnTo>
                      <a:lnTo>
                        <a:pt x="122" y="150"/>
                      </a:lnTo>
                      <a:lnTo>
                        <a:pt x="99" y="148"/>
                      </a:lnTo>
                      <a:lnTo>
                        <a:pt x="85" y="158"/>
                      </a:lnTo>
                      <a:lnTo>
                        <a:pt x="70" y="156"/>
                      </a:lnTo>
                      <a:lnTo>
                        <a:pt x="44" y="145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Freeform 199">
                  <a:extLst>
                    <a:ext uri="{FF2B5EF4-FFF2-40B4-BE49-F238E27FC236}">
                      <a16:creationId xmlns:a16="http://schemas.microsoft.com/office/drawing/2014/main" id="{CF1F71D9-EE98-54BD-DD1A-494ED2A311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9745" y="4218632"/>
                  <a:ext cx="263553" cy="358881"/>
                </a:xfrm>
                <a:custGeom>
                  <a:avLst/>
                  <a:gdLst>
                    <a:gd name="T0" fmla="*/ 8 w 141"/>
                    <a:gd name="T1" fmla="*/ 192 h 192"/>
                    <a:gd name="T2" fmla="*/ 21 w 141"/>
                    <a:gd name="T3" fmla="*/ 174 h 192"/>
                    <a:gd name="T4" fmla="*/ 29 w 141"/>
                    <a:gd name="T5" fmla="*/ 165 h 192"/>
                    <a:gd name="T6" fmla="*/ 46 w 141"/>
                    <a:gd name="T7" fmla="*/ 153 h 192"/>
                    <a:gd name="T8" fmla="*/ 63 w 141"/>
                    <a:gd name="T9" fmla="*/ 140 h 192"/>
                    <a:gd name="T10" fmla="*/ 77 w 141"/>
                    <a:gd name="T11" fmla="*/ 132 h 192"/>
                    <a:gd name="T12" fmla="*/ 87 w 141"/>
                    <a:gd name="T13" fmla="*/ 120 h 192"/>
                    <a:gd name="T14" fmla="*/ 102 w 141"/>
                    <a:gd name="T15" fmla="*/ 99 h 192"/>
                    <a:gd name="T16" fmla="*/ 106 w 141"/>
                    <a:gd name="T17" fmla="*/ 90 h 192"/>
                    <a:gd name="T18" fmla="*/ 114 w 141"/>
                    <a:gd name="T19" fmla="*/ 79 h 192"/>
                    <a:gd name="T20" fmla="*/ 116 w 141"/>
                    <a:gd name="T21" fmla="*/ 71 h 192"/>
                    <a:gd name="T22" fmla="*/ 135 w 141"/>
                    <a:gd name="T23" fmla="*/ 46 h 192"/>
                    <a:gd name="T24" fmla="*/ 139 w 141"/>
                    <a:gd name="T25" fmla="*/ 31 h 192"/>
                    <a:gd name="T26" fmla="*/ 141 w 141"/>
                    <a:gd name="T27" fmla="*/ 6 h 192"/>
                    <a:gd name="T28" fmla="*/ 137 w 141"/>
                    <a:gd name="T29" fmla="*/ 0 h 192"/>
                    <a:gd name="T30" fmla="*/ 133 w 141"/>
                    <a:gd name="T31" fmla="*/ 0 h 192"/>
                    <a:gd name="T32" fmla="*/ 125 w 141"/>
                    <a:gd name="T33" fmla="*/ 6 h 192"/>
                    <a:gd name="T34" fmla="*/ 104 w 141"/>
                    <a:gd name="T35" fmla="*/ 12 h 192"/>
                    <a:gd name="T36" fmla="*/ 100 w 141"/>
                    <a:gd name="T37" fmla="*/ 14 h 192"/>
                    <a:gd name="T38" fmla="*/ 89 w 141"/>
                    <a:gd name="T39" fmla="*/ 14 h 192"/>
                    <a:gd name="T40" fmla="*/ 79 w 141"/>
                    <a:gd name="T41" fmla="*/ 20 h 192"/>
                    <a:gd name="T42" fmla="*/ 58 w 141"/>
                    <a:gd name="T43" fmla="*/ 23 h 192"/>
                    <a:gd name="T44" fmla="*/ 50 w 141"/>
                    <a:gd name="T45" fmla="*/ 27 h 192"/>
                    <a:gd name="T46" fmla="*/ 40 w 141"/>
                    <a:gd name="T47" fmla="*/ 25 h 192"/>
                    <a:gd name="T48" fmla="*/ 31 w 141"/>
                    <a:gd name="T49" fmla="*/ 13 h 192"/>
                    <a:gd name="T50" fmla="*/ 21 w 141"/>
                    <a:gd name="T51" fmla="*/ 17 h 192"/>
                    <a:gd name="T52" fmla="*/ 21 w 141"/>
                    <a:gd name="T53" fmla="*/ 31 h 192"/>
                    <a:gd name="T54" fmla="*/ 31 w 141"/>
                    <a:gd name="T55" fmla="*/ 43 h 192"/>
                    <a:gd name="T56" fmla="*/ 38 w 141"/>
                    <a:gd name="T57" fmla="*/ 43 h 192"/>
                    <a:gd name="T58" fmla="*/ 54 w 141"/>
                    <a:gd name="T59" fmla="*/ 50 h 192"/>
                    <a:gd name="T60" fmla="*/ 89 w 141"/>
                    <a:gd name="T61" fmla="*/ 56 h 192"/>
                    <a:gd name="T62" fmla="*/ 100 w 141"/>
                    <a:gd name="T63" fmla="*/ 54 h 192"/>
                    <a:gd name="T64" fmla="*/ 96 w 141"/>
                    <a:gd name="T65" fmla="*/ 66 h 192"/>
                    <a:gd name="T66" fmla="*/ 50 w 141"/>
                    <a:gd name="T67" fmla="*/ 99 h 192"/>
                    <a:gd name="T68" fmla="*/ 19 w 141"/>
                    <a:gd name="T69" fmla="*/ 107 h 192"/>
                    <a:gd name="T70" fmla="*/ 8 w 141"/>
                    <a:gd name="T71" fmla="*/ 115 h 192"/>
                    <a:gd name="T72" fmla="*/ 0 w 141"/>
                    <a:gd name="T73" fmla="*/ 122 h 192"/>
                    <a:gd name="T74" fmla="*/ 0 w 141"/>
                    <a:gd name="T75" fmla="*/ 186 h 192"/>
                    <a:gd name="T76" fmla="*/ 8 w 141"/>
                    <a:gd name="T77" fmla="*/ 192 h 192"/>
                    <a:gd name="T78" fmla="*/ 8 w 141"/>
                    <a:gd name="T79" fmla="*/ 192 h 192"/>
                    <a:gd name="T80" fmla="*/ 8 w 141"/>
                    <a:gd name="T81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1" h="192">
                      <a:moveTo>
                        <a:pt x="8" y="192"/>
                      </a:moveTo>
                      <a:lnTo>
                        <a:pt x="21" y="174"/>
                      </a:lnTo>
                      <a:lnTo>
                        <a:pt x="29" y="165"/>
                      </a:lnTo>
                      <a:lnTo>
                        <a:pt x="46" y="153"/>
                      </a:lnTo>
                      <a:lnTo>
                        <a:pt x="63" y="140"/>
                      </a:lnTo>
                      <a:lnTo>
                        <a:pt x="77" y="132"/>
                      </a:lnTo>
                      <a:lnTo>
                        <a:pt x="87" y="120"/>
                      </a:lnTo>
                      <a:lnTo>
                        <a:pt x="102" y="99"/>
                      </a:lnTo>
                      <a:lnTo>
                        <a:pt x="106" y="90"/>
                      </a:lnTo>
                      <a:lnTo>
                        <a:pt x="114" y="79"/>
                      </a:lnTo>
                      <a:lnTo>
                        <a:pt x="116" y="71"/>
                      </a:lnTo>
                      <a:lnTo>
                        <a:pt x="135" y="46"/>
                      </a:lnTo>
                      <a:lnTo>
                        <a:pt x="139" y="31"/>
                      </a:lnTo>
                      <a:lnTo>
                        <a:pt x="141" y="6"/>
                      </a:lnTo>
                      <a:lnTo>
                        <a:pt x="137" y="0"/>
                      </a:lnTo>
                      <a:lnTo>
                        <a:pt x="133" y="0"/>
                      </a:lnTo>
                      <a:lnTo>
                        <a:pt x="125" y="6"/>
                      </a:lnTo>
                      <a:lnTo>
                        <a:pt x="104" y="12"/>
                      </a:lnTo>
                      <a:lnTo>
                        <a:pt x="100" y="14"/>
                      </a:lnTo>
                      <a:lnTo>
                        <a:pt x="89" y="14"/>
                      </a:lnTo>
                      <a:lnTo>
                        <a:pt x="79" y="20"/>
                      </a:lnTo>
                      <a:lnTo>
                        <a:pt x="58" y="23"/>
                      </a:lnTo>
                      <a:lnTo>
                        <a:pt x="50" y="27"/>
                      </a:lnTo>
                      <a:lnTo>
                        <a:pt x="40" y="25"/>
                      </a:lnTo>
                      <a:lnTo>
                        <a:pt x="31" y="13"/>
                      </a:lnTo>
                      <a:lnTo>
                        <a:pt x="21" y="17"/>
                      </a:lnTo>
                      <a:lnTo>
                        <a:pt x="21" y="31"/>
                      </a:lnTo>
                      <a:lnTo>
                        <a:pt x="31" y="43"/>
                      </a:lnTo>
                      <a:lnTo>
                        <a:pt x="38" y="43"/>
                      </a:lnTo>
                      <a:lnTo>
                        <a:pt x="54" y="50"/>
                      </a:lnTo>
                      <a:lnTo>
                        <a:pt x="89" y="56"/>
                      </a:lnTo>
                      <a:lnTo>
                        <a:pt x="100" y="54"/>
                      </a:lnTo>
                      <a:lnTo>
                        <a:pt x="96" y="66"/>
                      </a:lnTo>
                      <a:lnTo>
                        <a:pt x="50" y="99"/>
                      </a:lnTo>
                      <a:lnTo>
                        <a:pt x="19" y="107"/>
                      </a:lnTo>
                      <a:lnTo>
                        <a:pt x="8" y="115"/>
                      </a:lnTo>
                      <a:lnTo>
                        <a:pt x="0" y="122"/>
                      </a:lnTo>
                      <a:lnTo>
                        <a:pt x="0" y="186"/>
                      </a:lnTo>
                      <a:lnTo>
                        <a:pt x="8" y="192"/>
                      </a:lnTo>
                      <a:lnTo>
                        <a:pt x="8" y="192"/>
                      </a:lnTo>
                      <a:lnTo>
                        <a:pt x="8" y="19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Freeform 200">
                  <a:extLst>
                    <a:ext uri="{FF2B5EF4-FFF2-40B4-BE49-F238E27FC236}">
                      <a16:creationId xmlns:a16="http://schemas.microsoft.com/office/drawing/2014/main" id="{9063835F-79E7-2583-F107-F2E8A87A01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7024" y="3491523"/>
                  <a:ext cx="558883" cy="536453"/>
                </a:xfrm>
                <a:custGeom>
                  <a:avLst/>
                  <a:gdLst>
                    <a:gd name="T0" fmla="*/ 261 w 299"/>
                    <a:gd name="T1" fmla="*/ 107 h 287"/>
                    <a:gd name="T2" fmla="*/ 249 w 299"/>
                    <a:gd name="T3" fmla="*/ 82 h 287"/>
                    <a:gd name="T4" fmla="*/ 243 w 299"/>
                    <a:gd name="T5" fmla="*/ 73 h 287"/>
                    <a:gd name="T6" fmla="*/ 232 w 299"/>
                    <a:gd name="T7" fmla="*/ 61 h 287"/>
                    <a:gd name="T8" fmla="*/ 232 w 299"/>
                    <a:gd name="T9" fmla="*/ 51 h 287"/>
                    <a:gd name="T10" fmla="*/ 243 w 299"/>
                    <a:gd name="T11" fmla="*/ 36 h 287"/>
                    <a:gd name="T12" fmla="*/ 243 w 299"/>
                    <a:gd name="T13" fmla="*/ 23 h 287"/>
                    <a:gd name="T14" fmla="*/ 241 w 299"/>
                    <a:gd name="T15" fmla="*/ 19 h 287"/>
                    <a:gd name="T16" fmla="*/ 241 w 299"/>
                    <a:gd name="T17" fmla="*/ 3 h 287"/>
                    <a:gd name="T18" fmla="*/ 230 w 299"/>
                    <a:gd name="T19" fmla="*/ 0 h 287"/>
                    <a:gd name="T20" fmla="*/ 214 w 299"/>
                    <a:gd name="T21" fmla="*/ 3 h 287"/>
                    <a:gd name="T22" fmla="*/ 203 w 299"/>
                    <a:gd name="T23" fmla="*/ 3 h 287"/>
                    <a:gd name="T24" fmla="*/ 193 w 299"/>
                    <a:gd name="T25" fmla="*/ 3 h 287"/>
                    <a:gd name="T26" fmla="*/ 187 w 299"/>
                    <a:gd name="T27" fmla="*/ 3 h 287"/>
                    <a:gd name="T28" fmla="*/ 170 w 299"/>
                    <a:gd name="T29" fmla="*/ 3 h 287"/>
                    <a:gd name="T30" fmla="*/ 164 w 299"/>
                    <a:gd name="T31" fmla="*/ 7 h 287"/>
                    <a:gd name="T32" fmla="*/ 149 w 299"/>
                    <a:gd name="T33" fmla="*/ 7 h 287"/>
                    <a:gd name="T34" fmla="*/ 139 w 299"/>
                    <a:gd name="T35" fmla="*/ 11 h 287"/>
                    <a:gd name="T36" fmla="*/ 131 w 299"/>
                    <a:gd name="T37" fmla="*/ 15 h 287"/>
                    <a:gd name="T38" fmla="*/ 122 w 299"/>
                    <a:gd name="T39" fmla="*/ 25 h 287"/>
                    <a:gd name="T40" fmla="*/ 116 w 299"/>
                    <a:gd name="T41" fmla="*/ 26 h 287"/>
                    <a:gd name="T42" fmla="*/ 106 w 299"/>
                    <a:gd name="T43" fmla="*/ 30 h 287"/>
                    <a:gd name="T44" fmla="*/ 100 w 299"/>
                    <a:gd name="T45" fmla="*/ 36 h 287"/>
                    <a:gd name="T46" fmla="*/ 106 w 299"/>
                    <a:gd name="T47" fmla="*/ 65 h 287"/>
                    <a:gd name="T48" fmla="*/ 108 w 299"/>
                    <a:gd name="T49" fmla="*/ 71 h 287"/>
                    <a:gd name="T50" fmla="*/ 102 w 299"/>
                    <a:gd name="T51" fmla="*/ 88 h 287"/>
                    <a:gd name="T52" fmla="*/ 91 w 299"/>
                    <a:gd name="T53" fmla="*/ 90 h 287"/>
                    <a:gd name="T54" fmla="*/ 79 w 299"/>
                    <a:gd name="T55" fmla="*/ 90 h 287"/>
                    <a:gd name="T56" fmla="*/ 77 w 299"/>
                    <a:gd name="T57" fmla="*/ 103 h 287"/>
                    <a:gd name="T58" fmla="*/ 69 w 299"/>
                    <a:gd name="T59" fmla="*/ 105 h 287"/>
                    <a:gd name="T60" fmla="*/ 62 w 299"/>
                    <a:gd name="T61" fmla="*/ 109 h 287"/>
                    <a:gd name="T62" fmla="*/ 56 w 299"/>
                    <a:gd name="T63" fmla="*/ 109 h 287"/>
                    <a:gd name="T64" fmla="*/ 50 w 299"/>
                    <a:gd name="T65" fmla="*/ 115 h 287"/>
                    <a:gd name="T66" fmla="*/ 50 w 299"/>
                    <a:gd name="T67" fmla="*/ 121 h 287"/>
                    <a:gd name="T68" fmla="*/ 13 w 299"/>
                    <a:gd name="T69" fmla="*/ 130 h 287"/>
                    <a:gd name="T70" fmla="*/ 0 w 299"/>
                    <a:gd name="T71" fmla="*/ 140 h 287"/>
                    <a:gd name="T72" fmla="*/ 2 w 299"/>
                    <a:gd name="T73" fmla="*/ 151 h 287"/>
                    <a:gd name="T74" fmla="*/ 4 w 299"/>
                    <a:gd name="T75" fmla="*/ 161 h 287"/>
                    <a:gd name="T76" fmla="*/ 60 w 299"/>
                    <a:gd name="T77" fmla="*/ 200 h 287"/>
                    <a:gd name="T78" fmla="*/ 143 w 299"/>
                    <a:gd name="T79" fmla="*/ 260 h 287"/>
                    <a:gd name="T80" fmla="*/ 149 w 299"/>
                    <a:gd name="T81" fmla="*/ 271 h 287"/>
                    <a:gd name="T82" fmla="*/ 158 w 299"/>
                    <a:gd name="T83" fmla="*/ 269 h 287"/>
                    <a:gd name="T84" fmla="*/ 166 w 299"/>
                    <a:gd name="T85" fmla="*/ 271 h 287"/>
                    <a:gd name="T86" fmla="*/ 166 w 299"/>
                    <a:gd name="T87" fmla="*/ 281 h 287"/>
                    <a:gd name="T88" fmla="*/ 168 w 299"/>
                    <a:gd name="T89" fmla="*/ 287 h 287"/>
                    <a:gd name="T90" fmla="*/ 191 w 299"/>
                    <a:gd name="T91" fmla="*/ 285 h 287"/>
                    <a:gd name="T92" fmla="*/ 209 w 299"/>
                    <a:gd name="T93" fmla="*/ 285 h 287"/>
                    <a:gd name="T94" fmla="*/ 299 w 299"/>
                    <a:gd name="T95" fmla="*/ 219 h 287"/>
                    <a:gd name="T96" fmla="*/ 290 w 299"/>
                    <a:gd name="T97" fmla="*/ 202 h 287"/>
                    <a:gd name="T98" fmla="*/ 276 w 299"/>
                    <a:gd name="T99" fmla="*/ 204 h 287"/>
                    <a:gd name="T100" fmla="*/ 263 w 299"/>
                    <a:gd name="T101" fmla="*/ 187 h 287"/>
                    <a:gd name="T102" fmla="*/ 261 w 299"/>
                    <a:gd name="T103" fmla="*/ 171 h 287"/>
                    <a:gd name="T104" fmla="*/ 269 w 299"/>
                    <a:gd name="T105" fmla="*/ 162 h 287"/>
                    <a:gd name="T106" fmla="*/ 269 w 299"/>
                    <a:gd name="T107" fmla="*/ 147 h 287"/>
                    <a:gd name="T108" fmla="*/ 267 w 299"/>
                    <a:gd name="T109" fmla="*/ 140 h 287"/>
                    <a:gd name="T110" fmla="*/ 267 w 299"/>
                    <a:gd name="T111" fmla="*/ 132 h 287"/>
                    <a:gd name="T112" fmla="*/ 261 w 299"/>
                    <a:gd name="T113" fmla="*/ 107 h 287"/>
                    <a:gd name="T114" fmla="*/ 261 w 299"/>
                    <a:gd name="T115" fmla="*/ 107 h 287"/>
                    <a:gd name="T116" fmla="*/ 261 w 299"/>
                    <a:gd name="T117" fmla="*/ 107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9" h="287">
                      <a:moveTo>
                        <a:pt x="261" y="107"/>
                      </a:moveTo>
                      <a:lnTo>
                        <a:pt x="249" y="82"/>
                      </a:lnTo>
                      <a:lnTo>
                        <a:pt x="243" y="73"/>
                      </a:lnTo>
                      <a:lnTo>
                        <a:pt x="232" y="61"/>
                      </a:lnTo>
                      <a:lnTo>
                        <a:pt x="232" y="51"/>
                      </a:lnTo>
                      <a:lnTo>
                        <a:pt x="243" y="36"/>
                      </a:lnTo>
                      <a:lnTo>
                        <a:pt x="243" y="23"/>
                      </a:lnTo>
                      <a:lnTo>
                        <a:pt x="241" y="19"/>
                      </a:lnTo>
                      <a:lnTo>
                        <a:pt x="241" y="3"/>
                      </a:lnTo>
                      <a:lnTo>
                        <a:pt x="230" y="0"/>
                      </a:lnTo>
                      <a:lnTo>
                        <a:pt x="214" y="3"/>
                      </a:lnTo>
                      <a:lnTo>
                        <a:pt x="203" y="3"/>
                      </a:lnTo>
                      <a:lnTo>
                        <a:pt x="193" y="3"/>
                      </a:lnTo>
                      <a:lnTo>
                        <a:pt x="187" y="3"/>
                      </a:lnTo>
                      <a:lnTo>
                        <a:pt x="170" y="3"/>
                      </a:lnTo>
                      <a:lnTo>
                        <a:pt x="164" y="7"/>
                      </a:lnTo>
                      <a:lnTo>
                        <a:pt x="149" y="7"/>
                      </a:lnTo>
                      <a:lnTo>
                        <a:pt x="139" y="11"/>
                      </a:lnTo>
                      <a:lnTo>
                        <a:pt x="131" y="15"/>
                      </a:lnTo>
                      <a:lnTo>
                        <a:pt x="122" y="25"/>
                      </a:lnTo>
                      <a:lnTo>
                        <a:pt x="116" y="26"/>
                      </a:lnTo>
                      <a:lnTo>
                        <a:pt x="106" y="30"/>
                      </a:lnTo>
                      <a:lnTo>
                        <a:pt x="100" y="36"/>
                      </a:lnTo>
                      <a:lnTo>
                        <a:pt x="106" y="65"/>
                      </a:lnTo>
                      <a:lnTo>
                        <a:pt x="108" y="71"/>
                      </a:lnTo>
                      <a:lnTo>
                        <a:pt x="102" y="88"/>
                      </a:lnTo>
                      <a:lnTo>
                        <a:pt x="91" y="90"/>
                      </a:lnTo>
                      <a:lnTo>
                        <a:pt x="79" y="90"/>
                      </a:lnTo>
                      <a:lnTo>
                        <a:pt x="77" y="103"/>
                      </a:lnTo>
                      <a:lnTo>
                        <a:pt x="69" y="105"/>
                      </a:lnTo>
                      <a:lnTo>
                        <a:pt x="62" y="109"/>
                      </a:lnTo>
                      <a:lnTo>
                        <a:pt x="56" y="109"/>
                      </a:lnTo>
                      <a:lnTo>
                        <a:pt x="50" y="115"/>
                      </a:lnTo>
                      <a:lnTo>
                        <a:pt x="50" y="121"/>
                      </a:lnTo>
                      <a:lnTo>
                        <a:pt x="13" y="130"/>
                      </a:lnTo>
                      <a:lnTo>
                        <a:pt x="0" y="140"/>
                      </a:lnTo>
                      <a:lnTo>
                        <a:pt x="2" y="151"/>
                      </a:lnTo>
                      <a:lnTo>
                        <a:pt x="4" y="161"/>
                      </a:lnTo>
                      <a:lnTo>
                        <a:pt x="60" y="200"/>
                      </a:lnTo>
                      <a:lnTo>
                        <a:pt x="143" y="260"/>
                      </a:lnTo>
                      <a:lnTo>
                        <a:pt x="149" y="271"/>
                      </a:lnTo>
                      <a:lnTo>
                        <a:pt x="158" y="269"/>
                      </a:lnTo>
                      <a:lnTo>
                        <a:pt x="166" y="271"/>
                      </a:lnTo>
                      <a:lnTo>
                        <a:pt x="166" y="281"/>
                      </a:lnTo>
                      <a:lnTo>
                        <a:pt x="168" y="287"/>
                      </a:lnTo>
                      <a:lnTo>
                        <a:pt x="191" y="285"/>
                      </a:lnTo>
                      <a:lnTo>
                        <a:pt x="209" y="285"/>
                      </a:lnTo>
                      <a:lnTo>
                        <a:pt x="299" y="219"/>
                      </a:lnTo>
                      <a:lnTo>
                        <a:pt x="290" y="202"/>
                      </a:lnTo>
                      <a:lnTo>
                        <a:pt x="276" y="204"/>
                      </a:lnTo>
                      <a:lnTo>
                        <a:pt x="263" y="187"/>
                      </a:lnTo>
                      <a:lnTo>
                        <a:pt x="261" y="171"/>
                      </a:lnTo>
                      <a:lnTo>
                        <a:pt x="269" y="162"/>
                      </a:lnTo>
                      <a:lnTo>
                        <a:pt x="269" y="147"/>
                      </a:lnTo>
                      <a:lnTo>
                        <a:pt x="267" y="140"/>
                      </a:lnTo>
                      <a:lnTo>
                        <a:pt x="267" y="132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8" name="Freeform 201">
                  <a:extLst>
                    <a:ext uri="{FF2B5EF4-FFF2-40B4-BE49-F238E27FC236}">
                      <a16:creationId xmlns:a16="http://schemas.microsoft.com/office/drawing/2014/main" id="{2A0C16C3-98D2-75E8-3217-997573FF8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78" y="3902741"/>
                  <a:ext cx="426171" cy="323367"/>
                </a:xfrm>
                <a:custGeom>
                  <a:avLst/>
                  <a:gdLst>
                    <a:gd name="T0" fmla="*/ 171 w 228"/>
                    <a:gd name="T1" fmla="*/ 0 h 173"/>
                    <a:gd name="T2" fmla="*/ 81 w 228"/>
                    <a:gd name="T3" fmla="*/ 65 h 173"/>
                    <a:gd name="T4" fmla="*/ 63 w 228"/>
                    <a:gd name="T5" fmla="*/ 65 h 173"/>
                    <a:gd name="T6" fmla="*/ 44 w 228"/>
                    <a:gd name="T7" fmla="*/ 123 h 173"/>
                    <a:gd name="T8" fmla="*/ 29 w 228"/>
                    <a:gd name="T9" fmla="*/ 125 h 173"/>
                    <a:gd name="T10" fmla="*/ 21 w 228"/>
                    <a:gd name="T11" fmla="*/ 131 h 173"/>
                    <a:gd name="T12" fmla="*/ 0 w 228"/>
                    <a:gd name="T13" fmla="*/ 131 h 173"/>
                    <a:gd name="T14" fmla="*/ 2 w 228"/>
                    <a:gd name="T15" fmla="*/ 140 h 173"/>
                    <a:gd name="T16" fmla="*/ 7 w 228"/>
                    <a:gd name="T17" fmla="*/ 148 h 173"/>
                    <a:gd name="T18" fmla="*/ 13 w 228"/>
                    <a:gd name="T19" fmla="*/ 148 h 173"/>
                    <a:gd name="T20" fmla="*/ 17 w 228"/>
                    <a:gd name="T21" fmla="*/ 158 h 173"/>
                    <a:gd name="T22" fmla="*/ 29 w 228"/>
                    <a:gd name="T23" fmla="*/ 168 h 173"/>
                    <a:gd name="T24" fmla="*/ 31 w 228"/>
                    <a:gd name="T25" fmla="*/ 173 h 173"/>
                    <a:gd name="T26" fmla="*/ 42 w 228"/>
                    <a:gd name="T27" fmla="*/ 171 h 173"/>
                    <a:gd name="T28" fmla="*/ 48 w 228"/>
                    <a:gd name="T29" fmla="*/ 171 h 173"/>
                    <a:gd name="T30" fmla="*/ 56 w 228"/>
                    <a:gd name="T31" fmla="*/ 152 h 173"/>
                    <a:gd name="T32" fmla="*/ 65 w 228"/>
                    <a:gd name="T33" fmla="*/ 144 h 173"/>
                    <a:gd name="T34" fmla="*/ 89 w 228"/>
                    <a:gd name="T35" fmla="*/ 146 h 173"/>
                    <a:gd name="T36" fmla="*/ 100 w 228"/>
                    <a:gd name="T37" fmla="*/ 158 h 173"/>
                    <a:gd name="T38" fmla="*/ 114 w 228"/>
                    <a:gd name="T39" fmla="*/ 158 h 173"/>
                    <a:gd name="T40" fmla="*/ 127 w 228"/>
                    <a:gd name="T41" fmla="*/ 162 h 173"/>
                    <a:gd name="T42" fmla="*/ 137 w 228"/>
                    <a:gd name="T43" fmla="*/ 160 h 173"/>
                    <a:gd name="T44" fmla="*/ 144 w 228"/>
                    <a:gd name="T45" fmla="*/ 150 h 173"/>
                    <a:gd name="T46" fmla="*/ 171 w 228"/>
                    <a:gd name="T47" fmla="*/ 156 h 173"/>
                    <a:gd name="T48" fmla="*/ 193 w 228"/>
                    <a:gd name="T49" fmla="*/ 148 h 173"/>
                    <a:gd name="T50" fmla="*/ 196 w 228"/>
                    <a:gd name="T51" fmla="*/ 129 h 173"/>
                    <a:gd name="T52" fmla="*/ 222 w 228"/>
                    <a:gd name="T53" fmla="*/ 100 h 173"/>
                    <a:gd name="T54" fmla="*/ 223 w 228"/>
                    <a:gd name="T55" fmla="*/ 60 h 173"/>
                    <a:gd name="T56" fmla="*/ 228 w 228"/>
                    <a:gd name="T57" fmla="*/ 46 h 173"/>
                    <a:gd name="T58" fmla="*/ 217 w 228"/>
                    <a:gd name="T59" fmla="*/ 31 h 173"/>
                    <a:gd name="T60" fmla="*/ 211 w 228"/>
                    <a:gd name="T61" fmla="*/ 11 h 173"/>
                    <a:gd name="T62" fmla="*/ 171 w 228"/>
                    <a:gd name="T63" fmla="*/ 0 h 173"/>
                    <a:gd name="T64" fmla="*/ 171 w 228"/>
                    <a:gd name="T65" fmla="*/ 0 h 173"/>
                    <a:gd name="T66" fmla="*/ 171 w 228"/>
                    <a:gd name="T6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8" h="173">
                      <a:moveTo>
                        <a:pt x="171" y="0"/>
                      </a:moveTo>
                      <a:lnTo>
                        <a:pt x="81" y="65"/>
                      </a:lnTo>
                      <a:lnTo>
                        <a:pt x="63" y="65"/>
                      </a:lnTo>
                      <a:lnTo>
                        <a:pt x="44" y="123"/>
                      </a:lnTo>
                      <a:lnTo>
                        <a:pt x="29" y="125"/>
                      </a:lnTo>
                      <a:lnTo>
                        <a:pt x="21" y="131"/>
                      </a:lnTo>
                      <a:lnTo>
                        <a:pt x="0" y="131"/>
                      </a:lnTo>
                      <a:lnTo>
                        <a:pt x="2" y="140"/>
                      </a:lnTo>
                      <a:lnTo>
                        <a:pt x="7" y="148"/>
                      </a:lnTo>
                      <a:lnTo>
                        <a:pt x="13" y="148"/>
                      </a:lnTo>
                      <a:lnTo>
                        <a:pt x="17" y="158"/>
                      </a:lnTo>
                      <a:lnTo>
                        <a:pt x="29" y="168"/>
                      </a:lnTo>
                      <a:lnTo>
                        <a:pt x="31" y="173"/>
                      </a:lnTo>
                      <a:lnTo>
                        <a:pt x="42" y="171"/>
                      </a:lnTo>
                      <a:lnTo>
                        <a:pt x="48" y="171"/>
                      </a:lnTo>
                      <a:lnTo>
                        <a:pt x="56" y="152"/>
                      </a:lnTo>
                      <a:lnTo>
                        <a:pt x="65" y="144"/>
                      </a:lnTo>
                      <a:lnTo>
                        <a:pt x="89" y="146"/>
                      </a:lnTo>
                      <a:lnTo>
                        <a:pt x="100" y="158"/>
                      </a:lnTo>
                      <a:lnTo>
                        <a:pt x="114" y="158"/>
                      </a:lnTo>
                      <a:lnTo>
                        <a:pt x="127" y="162"/>
                      </a:lnTo>
                      <a:lnTo>
                        <a:pt x="137" y="160"/>
                      </a:lnTo>
                      <a:lnTo>
                        <a:pt x="144" y="150"/>
                      </a:lnTo>
                      <a:lnTo>
                        <a:pt x="171" y="156"/>
                      </a:lnTo>
                      <a:lnTo>
                        <a:pt x="193" y="148"/>
                      </a:lnTo>
                      <a:lnTo>
                        <a:pt x="196" y="129"/>
                      </a:lnTo>
                      <a:lnTo>
                        <a:pt x="222" y="100"/>
                      </a:lnTo>
                      <a:lnTo>
                        <a:pt x="223" y="60"/>
                      </a:lnTo>
                      <a:lnTo>
                        <a:pt x="228" y="46"/>
                      </a:lnTo>
                      <a:lnTo>
                        <a:pt x="217" y="31"/>
                      </a:lnTo>
                      <a:lnTo>
                        <a:pt x="211" y="11"/>
                      </a:lnTo>
                      <a:lnTo>
                        <a:pt x="171" y="0"/>
                      </a:lnTo>
                      <a:lnTo>
                        <a:pt x="171" y="0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19" name="Freeform 202">
                  <a:extLst>
                    <a:ext uri="{FF2B5EF4-FFF2-40B4-BE49-F238E27FC236}">
                      <a16:creationId xmlns:a16="http://schemas.microsoft.com/office/drawing/2014/main" id="{59977F5C-F625-92CA-6B62-309F6CD4B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200" y="4171902"/>
                  <a:ext cx="84113" cy="26168"/>
                </a:xfrm>
                <a:custGeom>
                  <a:avLst/>
                  <a:gdLst>
                    <a:gd name="T0" fmla="*/ 2 w 45"/>
                    <a:gd name="T1" fmla="*/ 6 h 14"/>
                    <a:gd name="T2" fmla="*/ 2 w 45"/>
                    <a:gd name="T3" fmla="*/ 2 h 14"/>
                    <a:gd name="T4" fmla="*/ 27 w 45"/>
                    <a:gd name="T5" fmla="*/ 0 h 14"/>
                    <a:gd name="T6" fmla="*/ 41 w 45"/>
                    <a:gd name="T7" fmla="*/ 4 h 14"/>
                    <a:gd name="T8" fmla="*/ 45 w 45"/>
                    <a:gd name="T9" fmla="*/ 12 h 14"/>
                    <a:gd name="T10" fmla="*/ 39 w 45"/>
                    <a:gd name="T11" fmla="*/ 14 h 14"/>
                    <a:gd name="T12" fmla="*/ 25 w 45"/>
                    <a:gd name="T13" fmla="*/ 12 h 14"/>
                    <a:gd name="T14" fmla="*/ 0 w 45"/>
                    <a:gd name="T15" fmla="*/ 14 h 14"/>
                    <a:gd name="T16" fmla="*/ 2 w 45"/>
                    <a:gd name="T1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4">
                      <a:moveTo>
                        <a:pt x="2" y="6"/>
                      </a:moveTo>
                      <a:lnTo>
                        <a:pt x="2" y="2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45" y="12"/>
                      </a:lnTo>
                      <a:lnTo>
                        <a:pt x="39" y="14"/>
                      </a:lnTo>
                      <a:lnTo>
                        <a:pt x="25" y="12"/>
                      </a:lnTo>
                      <a:lnTo>
                        <a:pt x="0" y="1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Freeform 203">
                  <a:extLst>
                    <a:ext uri="{FF2B5EF4-FFF2-40B4-BE49-F238E27FC236}">
                      <a16:creationId xmlns:a16="http://schemas.microsoft.com/office/drawing/2014/main" id="{56B92261-141B-DD92-C9BA-79B055D04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4593" y="4089659"/>
                  <a:ext cx="151403" cy="132711"/>
                </a:xfrm>
                <a:custGeom>
                  <a:avLst/>
                  <a:gdLst>
                    <a:gd name="T0" fmla="*/ 2 w 81"/>
                    <a:gd name="T1" fmla="*/ 65 h 71"/>
                    <a:gd name="T2" fmla="*/ 4 w 81"/>
                    <a:gd name="T3" fmla="*/ 58 h 71"/>
                    <a:gd name="T4" fmla="*/ 29 w 81"/>
                    <a:gd name="T5" fmla="*/ 56 h 71"/>
                    <a:gd name="T6" fmla="*/ 42 w 81"/>
                    <a:gd name="T7" fmla="*/ 58 h 71"/>
                    <a:gd name="T8" fmla="*/ 48 w 81"/>
                    <a:gd name="T9" fmla="*/ 56 h 71"/>
                    <a:gd name="T10" fmla="*/ 44 w 81"/>
                    <a:gd name="T11" fmla="*/ 48 h 71"/>
                    <a:gd name="T12" fmla="*/ 31 w 81"/>
                    <a:gd name="T13" fmla="*/ 44 h 71"/>
                    <a:gd name="T14" fmla="*/ 6 w 81"/>
                    <a:gd name="T15" fmla="*/ 46 h 71"/>
                    <a:gd name="T16" fmla="*/ 2 w 81"/>
                    <a:gd name="T17" fmla="*/ 41 h 71"/>
                    <a:gd name="T18" fmla="*/ 0 w 81"/>
                    <a:gd name="T19" fmla="*/ 31 h 71"/>
                    <a:gd name="T20" fmla="*/ 4 w 81"/>
                    <a:gd name="T21" fmla="*/ 21 h 71"/>
                    <a:gd name="T22" fmla="*/ 10 w 81"/>
                    <a:gd name="T23" fmla="*/ 4 h 71"/>
                    <a:gd name="T24" fmla="*/ 19 w 81"/>
                    <a:gd name="T25" fmla="*/ 0 h 71"/>
                    <a:gd name="T26" fmla="*/ 19 w 81"/>
                    <a:gd name="T27" fmla="*/ 0 h 71"/>
                    <a:gd name="T28" fmla="*/ 37 w 81"/>
                    <a:gd name="T29" fmla="*/ 2 h 71"/>
                    <a:gd name="T30" fmla="*/ 37 w 81"/>
                    <a:gd name="T31" fmla="*/ 2 h 71"/>
                    <a:gd name="T32" fmla="*/ 42 w 81"/>
                    <a:gd name="T33" fmla="*/ 6 h 71"/>
                    <a:gd name="T34" fmla="*/ 48 w 81"/>
                    <a:gd name="T35" fmla="*/ 10 h 71"/>
                    <a:gd name="T36" fmla="*/ 54 w 81"/>
                    <a:gd name="T37" fmla="*/ 18 h 71"/>
                    <a:gd name="T38" fmla="*/ 69 w 81"/>
                    <a:gd name="T39" fmla="*/ 31 h 71"/>
                    <a:gd name="T40" fmla="*/ 73 w 81"/>
                    <a:gd name="T41" fmla="*/ 54 h 71"/>
                    <a:gd name="T42" fmla="*/ 81 w 81"/>
                    <a:gd name="T43" fmla="*/ 60 h 71"/>
                    <a:gd name="T44" fmla="*/ 81 w 81"/>
                    <a:gd name="T45" fmla="*/ 71 h 71"/>
                    <a:gd name="T46" fmla="*/ 60 w 81"/>
                    <a:gd name="T47" fmla="*/ 65 h 71"/>
                    <a:gd name="T48" fmla="*/ 46 w 81"/>
                    <a:gd name="T49" fmla="*/ 67 h 71"/>
                    <a:gd name="T50" fmla="*/ 25 w 81"/>
                    <a:gd name="T51" fmla="*/ 65 h 71"/>
                    <a:gd name="T52" fmla="*/ 8 w 81"/>
                    <a:gd name="T53" fmla="*/ 71 h 71"/>
                    <a:gd name="T54" fmla="*/ 2 w 81"/>
                    <a:gd name="T55" fmla="*/ 65 h 71"/>
                    <a:gd name="T56" fmla="*/ 4 w 81"/>
                    <a:gd name="T57" fmla="*/ 58 h 71"/>
                    <a:gd name="T58" fmla="*/ 2 w 81"/>
                    <a:gd name="T59" fmla="*/ 65 h 71"/>
                    <a:gd name="T60" fmla="*/ 2 w 81"/>
                    <a:gd name="T61" fmla="*/ 65 h 71"/>
                    <a:gd name="T62" fmla="*/ 2 w 81"/>
                    <a:gd name="T63" fmla="*/ 6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" h="71">
                      <a:moveTo>
                        <a:pt x="2" y="65"/>
                      </a:moveTo>
                      <a:lnTo>
                        <a:pt x="4" y="58"/>
                      </a:lnTo>
                      <a:lnTo>
                        <a:pt x="29" y="56"/>
                      </a:lnTo>
                      <a:lnTo>
                        <a:pt x="42" y="58"/>
                      </a:lnTo>
                      <a:lnTo>
                        <a:pt x="48" y="56"/>
                      </a:lnTo>
                      <a:lnTo>
                        <a:pt x="44" y="48"/>
                      </a:lnTo>
                      <a:lnTo>
                        <a:pt x="31" y="44"/>
                      </a:lnTo>
                      <a:lnTo>
                        <a:pt x="6" y="46"/>
                      </a:lnTo>
                      <a:lnTo>
                        <a:pt x="2" y="41"/>
                      </a:lnTo>
                      <a:lnTo>
                        <a:pt x="0" y="31"/>
                      </a:lnTo>
                      <a:lnTo>
                        <a:pt x="4" y="21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37" y="2"/>
                      </a:lnTo>
                      <a:lnTo>
                        <a:pt x="37" y="2"/>
                      </a:lnTo>
                      <a:lnTo>
                        <a:pt x="42" y="6"/>
                      </a:lnTo>
                      <a:lnTo>
                        <a:pt x="48" y="10"/>
                      </a:lnTo>
                      <a:lnTo>
                        <a:pt x="54" y="18"/>
                      </a:lnTo>
                      <a:lnTo>
                        <a:pt x="69" y="31"/>
                      </a:lnTo>
                      <a:lnTo>
                        <a:pt x="73" y="54"/>
                      </a:lnTo>
                      <a:lnTo>
                        <a:pt x="81" y="60"/>
                      </a:lnTo>
                      <a:lnTo>
                        <a:pt x="81" y="71"/>
                      </a:lnTo>
                      <a:lnTo>
                        <a:pt x="60" y="65"/>
                      </a:lnTo>
                      <a:lnTo>
                        <a:pt x="46" y="67"/>
                      </a:lnTo>
                      <a:lnTo>
                        <a:pt x="25" y="65"/>
                      </a:lnTo>
                      <a:lnTo>
                        <a:pt x="8" y="71"/>
                      </a:lnTo>
                      <a:lnTo>
                        <a:pt x="2" y="65"/>
                      </a:lnTo>
                      <a:lnTo>
                        <a:pt x="4" y="58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2" y="6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Freeform 204">
                  <a:extLst>
                    <a:ext uri="{FF2B5EF4-FFF2-40B4-BE49-F238E27FC236}">
                      <a16:creationId xmlns:a16="http://schemas.microsoft.com/office/drawing/2014/main" id="{3A675092-7635-2072-5701-54DFEE3A6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0854" y="3792460"/>
                  <a:ext cx="338320" cy="353274"/>
                </a:xfrm>
                <a:custGeom>
                  <a:avLst/>
                  <a:gdLst>
                    <a:gd name="T0" fmla="*/ 124 w 181"/>
                    <a:gd name="T1" fmla="*/ 4 h 189"/>
                    <a:gd name="T2" fmla="*/ 121 w 181"/>
                    <a:gd name="T3" fmla="*/ 20 h 189"/>
                    <a:gd name="T4" fmla="*/ 73 w 181"/>
                    <a:gd name="T5" fmla="*/ 20 h 189"/>
                    <a:gd name="T6" fmla="*/ 75 w 181"/>
                    <a:gd name="T7" fmla="*/ 61 h 189"/>
                    <a:gd name="T8" fmla="*/ 63 w 181"/>
                    <a:gd name="T9" fmla="*/ 61 h 189"/>
                    <a:gd name="T10" fmla="*/ 58 w 181"/>
                    <a:gd name="T11" fmla="*/ 74 h 189"/>
                    <a:gd name="T12" fmla="*/ 60 w 181"/>
                    <a:gd name="T13" fmla="*/ 93 h 189"/>
                    <a:gd name="T14" fmla="*/ 0 w 181"/>
                    <a:gd name="T15" fmla="*/ 93 h 189"/>
                    <a:gd name="T16" fmla="*/ 2 w 181"/>
                    <a:gd name="T17" fmla="*/ 99 h 189"/>
                    <a:gd name="T18" fmla="*/ 6 w 181"/>
                    <a:gd name="T19" fmla="*/ 103 h 189"/>
                    <a:gd name="T20" fmla="*/ 12 w 181"/>
                    <a:gd name="T21" fmla="*/ 113 h 189"/>
                    <a:gd name="T22" fmla="*/ 10 w 181"/>
                    <a:gd name="T23" fmla="*/ 122 h 189"/>
                    <a:gd name="T24" fmla="*/ 15 w 181"/>
                    <a:gd name="T25" fmla="*/ 143 h 189"/>
                    <a:gd name="T26" fmla="*/ 15 w 181"/>
                    <a:gd name="T27" fmla="*/ 147 h 189"/>
                    <a:gd name="T28" fmla="*/ 12 w 181"/>
                    <a:gd name="T29" fmla="*/ 163 h 189"/>
                    <a:gd name="T30" fmla="*/ 21 w 181"/>
                    <a:gd name="T31" fmla="*/ 159 h 189"/>
                    <a:gd name="T32" fmla="*/ 21 w 181"/>
                    <a:gd name="T33" fmla="*/ 159 h 189"/>
                    <a:gd name="T34" fmla="*/ 38 w 181"/>
                    <a:gd name="T35" fmla="*/ 161 h 189"/>
                    <a:gd name="T36" fmla="*/ 38 w 181"/>
                    <a:gd name="T37" fmla="*/ 161 h 189"/>
                    <a:gd name="T38" fmla="*/ 44 w 181"/>
                    <a:gd name="T39" fmla="*/ 164 h 189"/>
                    <a:gd name="T40" fmla="*/ 50 w 181"/>
                    <a:gd name="T41" fmla="*/ 168 h 189"/>
                    <a:gd name="T42" fmla="*/ 56 w 181"/>
                    <a:gd name="T43" fmla="*/ 176 h 189"/>
                    <a:gd name="T44" fmla="*/ 71 w 181"/>
                    <a:gd name="T45" fmla="*/ 189 h 189"/>
                    <a:gd name="T46" fmla="*/ 75 w 181"/>
                    <a:gd name="T47" fmla="*/ 180 h 189"/>
                    <a:gd name="T48" fmla="*/ 81 w 181"/>
                    <a:gd name="T49" fmla="*/ 178 h 189"/>
                    <a:gd name="T50" fmla="*/ 87 w 181"/>
                    <a:gd name="T51" fmla="*/ 186 h 189"/>
                    <a:gd name="T52" fmla="*/ 94 w 181"/>
                    <a:gd name="T53" fmla="*/ 180 h 189"/>
                    <a:gd name="T54" fmla="*/ 104 w 181"/>
                    <a:gd name="T55" fmla="*/ 180 h 189"/>
                    <a:gd name="T56" fmla="*/ 112 w 181"/>
                    <a:gd name="T57" fmla="*/ 176 h 189"/>
                    <a:gd name="T58" fmla="*/ 115 w 181"/>
                    <a:gd name="T59" fmla="*/ 180 h 189"/>
                    <a:gd name="T60" fmla="*/ 165 w 181"/>
                    <a:gd name="T61" fmla="*/ 178 h 189"/>
                    <a:gd name="T62" fmla="*/ 148 w 181"/>
                    <a:gd name="T63" fmla="*/ 40 h 189"/>
                    <a:gd name="T64" fmla="*/ 181 w 181"/>
                    <a:gd name="T65" fmla="*/ 40 h 189"/>
                    <a:gd name="T66" fmla="*/ 125 w 181"/>
                    <a:gd name="T67" fmla="*/ 0 h 189"/>
                    <a:gd name="T68" fmla="*/ 124 w 181"/>
                    <a:gd name="T69" fmla="*/ 4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189">
                      <a:moveTo>
                        <a:pt x="124" y="4"/>
                      </a:moveTo>
                      <a:lnTo>
                        <a:pt x="121" y="20"/>
                      </a:lnTo>
                      <a:lnTo>
                        <a:pt x="73" y="20"/>
                      </a:lnTo>
                      <a:lnTo>
                        <a:pt x="75" y="61"/>
                      </a:lnTo>
                      <a:lnTo>
                        <a:pt x="63" y="61"/>
                      </a:lnTo>
                      <a:lnTo>
                        <a:pt x="58" y="74"/>
                      </a:lnTo>
                      <a:lnTo>
                        <a:pt x="60" y="93"/>
                      </a:lnTo>
                      <a:lnTo>
                        <a:pt x="0" y="93"/>
                      </a:lnTo>
                      <a:lnTo>
                        <a:pt x="2" y="99"/>
                      </a:lnTo>
                      <a:lnTo>
                        <a:pt x="6" y="103"/>
                      </a:lnTo>
                      <a:lnTo>
                        <a:pt x="12" y="113"/>
                      </a:lnTo>
                      <a:lnTo>
                        <a:pt x="10" y="122"/>
                      </a:lnTo>
                      <a:lnTo>
                        <a:pt x="15" y="143"/>
                      </a:lnTo>
                      <a:lnTo>
                        <a:pt x="15" y="147"/>
                      </a:lnTo>
                      <a:lnTo>
                        <a:pt x="12" y="163"/>
                      </a:lnTo>
                      <a:lnTo>
                        <a:pt x="21" y="159"/>
                      </a:lnTo>
                      <a:lnTo>
                        <a:pt x="21" y="159"/>
                      </a:lnTo>
                      <a:lnTo>
                        <a:pt x="38" y="161"/>
                      </a:lnTo>
                      <a:lnTo>
                        <a:pt x="38" y="161"/>
                      </a:lnTo>
                      <a:lnTo>
                        <a:pt x="44" y="164"/>
                      </a:lnTo>
                      <a:lnTo>
                        <a:pt x="50" y="168"/>
                      </a:lnTo>
                      <a:lnTo>
                        <a:pt x="56" y="176"/>
                      </a:lnTo>
                      <a:lnTo>
                        <a:pt x="71" y="189"/>
                      </a:lnTo>
                      <a:lnTo>
                        <a:pt x="75" y="180"/>
                      </a:lnTo>
                      <a:lnTo>
                        <a:pt x="81" y="178"/>
                      </a:lnTo>
                      <a:lnTo>
                        <a:pt x="87" y="186"/>
                      </a:lnTo>
                      <a:lnTo>
                        <a:pt x="94" y="180"/>
                      </a:lnTo>
                      <a:lnTo>
                        <a:pt x="104" y="180"/>
                      </a:lnTo>
                      <a:lnTo>
                        <a:pt x="112" y="176"/>
                      </a:lnTo>
                      <a:lnTo>
                        <a:pt x="115" y="180"/>
                      </a:lnTo>
                      <a:lnTo>
                        <a:pt x="165" y="178"/>
                      </a:lnTo>
                      <a:lnTo>
                        <a:pt x="148" y="40"/>
                      </a:lnTo>
                      <a:lnTo>
                        <a:pt x="181" y="40"/>
                      </a:lnTo>
                      <a:lnTo>
                        <a:pt x="125" y="0"/>
                      </a:lnTo>
                      <a:lnTo>
                        <a:pt x="124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" name="Groupe 7">
                <a:extLst>
                  <a:ext uri="{FF2B5EF4-FFF2-40B4-BE49-F238E27FC236}">
                    <a16:creationId xmlns:a16="http://schemas.microsoft.com/office/drawing/2014/main" id="{95C4D9CA-D9E3-3E2E-59BC-48551E6A7231}"/>
                  </a:ext>
                </a:extLst>
              </p:cNvPr>
              <p:cNvGrpSpPr/>
              <p:nvPr/>
            </p:nvGrpSpPr>
            <p:grpSpPr>
              <a:xfrm>
                <a:off x="5457678" y="1941979"/>
                <a:ext cx="5411256" cy="4005637"/>
                <a:chOff x="5457678" y="1941979"/>
                <a:chExt cx="5411256" cy="4005637"/>
              </a:xfrm>
            </p:grpSpPr>
            <p:sp>
              <p:nvSpPr>
                <p:cNvPr id="322" name="Freeform 206">
                  <a:extLst>
                    <a:ext uri="{FF2B5EF4-FFF2-40B4-BE49-F238E27FC236}">
                      <a16:creationId xmlns:a16="http://schemas.microsoft.com/office/drawing/2014/main" id="{577381CC-00D0-7B0A-3EF9-13D75C633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7678" y="4211155"/>
                  <a:ext cx="72898" cy="35514"/>
                </a:xfrm>
                <a:custGeom>
                  <a:avLst/>
                  <a:gdLst>
                    <a:gd name="T0" fmla="*/ 20 w 39"/>
                    <a:gd name="T1" fmla="*/ 19 h 19"/>
                    <a:gd name="T2" fmla="*/ 14 w 39"/>
                    <a:gd name="T3" fmla="*/ 14 h 19"/>
                    <a:gd name="T4" fmla="*/ 6 w 39"/>
                    <a:gd name="T5" fmla="*/ 8 h 19"/>
                    <a:gd name="T6" fmla="*/ 0 w 39"/>
                    <a:gd name="T7" fmla="*/ 7 h 19"/>
                    <a:gd name="T8" fmla="*/ 18 w 39"/>
                    <a:gd name="T9" fmla="*/ 0 h 19"/>
                    <a:gd name="T10" fmla="*/ 39 w 39"/>
                    <a:gd name="T11" fmla="*/ 2 h 19"/>
                    <a:gd name="T12" fmla="*/ 39 w 39"/>
                    <a:gd name="T13" fmla="*/ 15 h 19"/>
                    <a:gd name="T14" fmla="*/ 27 w 39"/>
                    <a:gd name="T15" fmla="*/ 17 h 19"/>
                    <a:gd name="T16" fmla="*/ 20 w 39"/>
                    <a:gd name="T17" fmla="*/ 19 h 19"/>
                    <a:gd name="T18" fmla="*/ 20 w 39"/>
                    <a:gd name="T19" fmla="*/ 19 h 19"/>
                    <a:gd name="T20" fmla="*/ 20 w 39"/>
                    <a:gd name="T21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19">
                      <a:moveTo>
                        <a:pt x="20" y="19"/>
                      </a:moveTo>
                      <a:lnTo>
                        <a:pt x="14" y="14"/>
                      </a:lnTo>
                      <a:lnTo>
                        <a:pt x="6" y="8"/>
                      </a:lnTo>
                      <a:lnTo>
                        <a:pt x="0" y="7"/>
                      </a:lnTo>
                      <a:lnTo>
                        <a:pt x="18" y="0"/>
                      </a:lnTo>
                      <a:lnTo>
                        <a:pt x="39" y="2"/>
                      </a:lnTo>
                      <a:lnTo>
                        <a:pt x="39" y="15"/>
                      </a:lnTo>
                      <a:lnTo>
                        <a:pt x="27" y="17"/>
                      </a:lnTo>
                      <a:lnTo>
                        <a:pt x="20" y="19"/>
                      </a:lnTo>
                      <a:lnTo>
                        <a:pt x="20" y="19"/>
                      </a:lnTo>
                      <a:lnTo>
                        <a:pt x="20" y="1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207">
                  <a:extLst>
                    <a:ext uri="{FF2B5EF4-FFF2-40B4-BE49-F238E27FC236}">
                      <a16:creationId xmlns:a16="http://schemas.microsoft.com/office/drawing/2014/main" id="{0CDFDB8D-CFC1-E012-1FB0-422536265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192" y="4211155"/>
                  <a:ext cx="196263" cy="142057"/>
                </a:xfrm>
                <a:custGeom>
                  <a:avLst/>
                  <a:gdLst>
                    <a:gd name="T0" fmla="*/ 23 w 105"/>
                    <a:gd name="T1" fmla="*/ 49 h 76"/>
                    <a:gd name="T2" fmla="*/ 2 w 105"/>
                    <a:gd name="T3" fmla="*/ 24 h 76"/>
                    <a:gd name="T4" fmla="*/ 0 w 105"/>
                    <a:gd name="T5" fmla="*/ 20 h 76"/>
                    <a:gd name="T6" fmla="*/ 8 w 105"/>
                    <a:gd name="T7" fmla="*/ 18 h 76"/>
                    <a:gd name="T8" fmla="*/ 19 w 105"/>
                    <a:gd name="T9" fmla="*/ 16 h 76"/>
                    <a:gd name="T10" fmla="*/ 19 w 105"/>
                    <a:gd name="T11" fmla="*/ 2 h 76"/>
                    <a:gd name="T12" fmla="*/ 33 w 105"/>
                    <a:gd name="T13" fmla="*/ 0 h 76"/>
                    <a:gd name="T14" fmla="*/ 54 w 105"/>
                    <a:gd name="T15" fmla="*/ 6 h 76"/>
                    <a:gd name="T16" fmla="*/ 70 w 105"/>
                    <a:gd name="T17" fmla="*/ 14 h 76"/>
                    <a:gd name="T18" fmla="*/ 82 w 105"/>
                    <a:gd name="T19" fmla="*/ 12 h 76"/>
                    <a:gd name="T20" fmla="*/ 85 w 105"/>
                    <a:gd name="T21" fmla="*/ 6 h 76"/>
                    <a:gd name="T22" fmla="*/ 91 w 105"/>
                    <a:gd name="T23" fmla="*/ 14 h 76"/>
                    <a:gd name="T24" fmla="*/ 103 w 105"/>
                    <a:gd name="T25" fmla="*/ 35 h 76"/>
                    <a:gd name="T26" fmla="*/ 105 w 105"/>
                    <a:gd name="T27" fmla="*/ 55 h 76"/>
                    <a:gd name="T28" fmla="*/ 101 w 105"/>
                    <a:gd name="T29" fmla="*/ 70 h 76"/>
                    <a:gd name="T30" fmla="*/ 97 w 105"/>
                    <a:gd name="T31" fmla="*/ 76 h 76"/>
                    <a:gd name="T32" fmla="*/ 83 w 105"/>
                    <a:gd name="T33" fmla="*/ 72 h 76"/>
                    <a:gd name="T34" fmla="*/ 80 w 105"/>
                    <a:gd name="T35" fmla="*/ 68 h 76"/>
                    <a:gd name="T36" fmla="*/ 70 w 105"/>
                    <a:gd name="T37" fmla="*/ 64 h 76"/>
                    <a:gd name="T38" fmla="*/ 68 w 105"/>
                    <a:gd name="T39" fmla="*/ 58 h 76"/>
                    <a:gd name="T40" fmla="*/ 60 w 105"/>
                    <a:gd name="T41" fmla="*/ 60 h 76"/>
                    <a:gd name="T42" fmla="*/ 56 w 105"/>
                    <a:gd name="T43" fmla="*/ 55 h 76"/>
                    <a:gd name="T44" fmla="*/ 58 w 105"/>
                    <a:gd name="T45" fmla="*/ 45 h 76"/>
                    <a:gd name="T46" fmla="*/ 52 w 105"/>
                    <a:gd name="T47" fmla="*/ 41 h 76"/>
                    <a:gd name="T48" fmla="*/ 37 w 105"/>
                    <a:gd name="T49" fmla="*/ 41 h 76"/>
                    <a:gd name="T50" fmla="*/ 23 w 105"/>
                    <a:gd name="T51" fmla="*/ 49 h 76"/>
                    <a:gd name="T52" fmla="*/ 23 w 105"/>
                    <a:gd name="T53" fmla="*/ 49 h 76"/>
                    <a:gd name="T54" fmla="*/ 23 w 105"/>
                    <a:gd name="T55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5" h="76">
                      <a:moveTo>
                        <a:pt x="23" y="49"/>
                      </a:move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8" y="18"/>
                      </a:lnTo>
                      <a:lnTo>
                        <a:pt x="19" y="16"/>
                      </a:lnTo>
                      <a:lnTo>
                        <a:pt x="19" y="2"/>
                      </a:lnTo>
                      <a:lnTo>
                        <a:pt x="33" y="0"/>
                      </a:lnTo>
                      <a:lnTo>
                        <a:pt x="54" y="6"/>
                      </a:lnTo>
                      <a:lnTo>
                        <a:pt x="70" y="14"/>
                      </a:lnTo>
                      <a:lnTo>
                        <a:pt x="82" y="12"/>
                      </a:lnTo>
                      <a:lnTo>
                        <a:pt x="85" y="6"/>
                      </a:lnTo>
                      <a:lnTo>
                        <a:pt x="91" y="14"/>
                      </a:lnTo>
                      <a:lnTo>
                        <a:pt x="103" y="35"/>
                      </a:lnTo>
                      <a:lnTo>
                        <a:pt x="105" y="55"/>
                      </a:lnTo>
                      <a:lnTo>
                        <a:pt x="101" y="70"/>
                      </a:lnTo>
                      <a:lnTo>
                        <a:pt x="97" y="76"/>
                      </a:lnTo>
                      <a:lnTo>
                        <a:pt x="83" y="72"/>
                      </a:lnTo>
                      <a:lnTo>
                        <a:pt x="80" y="68"/>
                      </a:lnTo>
                      <a:lnTo>
                        <a:pt x="70" y="64"/>
                      </a:lnTo>
                      <a:lnTo>
                        <a:pt x="68" y="58"/>
                      </a:lnTo>
                      <a:lnTo>
                        <a:pt x="60" y="60"/>
                      </a:lnTo>
                      <a:lnTo>
                        <a:pt x="56" y="55"/>
                      </a:lnTo>
                      <a:lnTo>
                        <a:pt x="58" y="45"/>
                      </a:lnTo>
                      <a:lnTo>
                        <a:pt x="52" y="41"/>
                      </a:lnTo>
                      <a:lnTo>
                        <a:pt x="37" y="41"/>
                      </a:lnTo>
                      <a:lnTo>
                        <a:pt x="23" y="49"/>
                      </a:lnTo>
                      <a:lnTo>
                        <a:pt x="23" y="49"/>
                      </a:lnTo>
                      <a:lnTo>
                        <a:pt x="23" y="4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208">
                  <a:extLst>
                    <a:ext uri="{FF2B5EF4-FFF2-40B4-BE49-F238E27FC236}">
                      <a16:creationId xmlns:a16="http://schemas.microsoft.com/office/drawing/2014/main" id="{10079CA5-99D4-C3BC-A0A7-DEC8EC63E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8052" y="4285922"/>
                  <a:ext cx="85982" cy="80374"/>
                </a:xfrm>
                <a:custGeom>
                  <a:avLst/>
                  <a:gdLst>
                    <a:gd name="T0" fmla="*/ 32 w 46"/>
                    <a:gd name="T1" fmla="*/ 43 h 43"/>
                    <a:gd name="T2" fmla="*/ 11 w 46"/>
                    <a:gd name="T3" fmla="*/ 33 h 43"/>
                    <a:gd name="T4" fmla="*/ 8 w 46"/>
                    <a:gd name="T5" fmla="*/ 20 h 43"/>
                    <a:gd name="T6" fmla="*/ 0 w 46"/>
                    <a:gd name="T7" fmla="*/ 8 h 43"/>
                    <a:gd name="T8" fmla="*/ 13 w 46"/>
                    <a:gd name="T9" fmla="*/ 0 h 43"/>
                    <a:gd name="T10" fmla="*/ 29 w 46"/>
                    <a:gd name="T11" fmla="*/ 0 h 43"/>
                    <a:gd name="T12" fmla="*/ 35 w 46"/>
                    <a:gd name="T13" fmla="*/ 4 h 43"/>
                    <a:gd name="T14" fmla="*/ 33 w 46"/>
                    <a:gd name="T15" fmla="*/ 14 h 43"/>
                    <a:gd name="T16" fmla="*/ 36 w 46"/>
                    <a:gd name="T17" fmla="*/ 20 h 43"/>
                    <a:gd name="T18" fmla="*/ 44 w 46"/>
                    <a:gd name="T19" fmla="*/ 18 h 43"/>
                    <a:gd name="T20" fmla="*/ 46 w 46"/>
                    <a:gd name="T21" fmla="*/ 24 h 43"/>
                    <a:gd name="T22" fmla="*/ 32 w 46"/>
                    <a:gd name="T23" fmla="*/ 43 h 43"/>
                    <a:gd name="T24" fmla="*/ 32 w 46"/>
                    <a:gd name="T25" fmla="*/ 43 h 43"/>
                    <a:gd name="T26" fmla="*/ 32 w 46"/>
                    <a:gd name="T27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6" h="43">
                      <a:moveTo>
                        <a:pt x="32" y="43"/>
                      </a:moveTo>
                      <a:lnTo>
                        <a:pt x="11" y="33"/>
                      </a:lnTo>
                      <a:lnTo>
                        <a:pt x="8" y="20"/>
                      </a:ln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9" y="0"/>
                      </a:lnTo>
                      <a:lnTo>
                        <a:pt x="35" y="4"/>
                      </a:lnTo>
                      <a:lnTo>
                        <a:pt x="33" y="14"/>
                      </a:lnTo>
                      <a:lnTo>
                        <a:pt x="36" y="20"/>
                      </a:lnTo>
                      <a:lnTo>
                        <a:pt x="44" y="18"/>
                      </a:lnTo>
                      <a:lnTo>
                        <a:pt x="46" y="24"/>
                      </a:lnTo>
                      <a:lnTo>
                        <a:pt x="32" y="43"/>
                      </a:lnTo>
                      <a:lnTo>
                        <a:pt x="32" y="43"/>
                      </a:lnTo>
                      <a:lnTo>
                        <a:pt x="32" y="4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 209">
                  <a:extLst>
                    <a:ext uri="{FF2B5EF4-FFF2-40B4-BE49-F238E27FC236}">
                      <a16:creationId xmlns:a16="http://schemas.microsoft.com/office/drawing/2014/main" id="{D8D464D0-6EB8-75C4-D799-8BEB78E2F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4448540"/>
                  <a:ext cx="7477" cy="9346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2 h 5"/>
                    <a:gd name="T4" fmla="*/ 0 w 4"/>
                    <a:gd name="T5" fmla="*/ 0 h 5"/>
                    <a:gd name="T6" fmla="*/ 4 w 4"/>
                    <a:gd name="T7" fmla="*/ 0 h 5"/>
                    <a:gd name="T8" fmla="*/ 4 w 4"/>
                    <a:gd name="T9" fmla="*/ 2 h 5"/>
                    <a:gd name="T10" fmla="*/ 0 w 4"/>
                    <a:gd name="T11" fmla="*/ 5 h 5"/>
                    <a:gd name="T12" fmla="*/ 0 w 4"/>
                    <a:gd name="T13" fmla="*/ 5 h 5"/>
                    <a:gd name="T14" fmla="*/ 0 w 4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210">
                  <a:extLst>
                    <a:ext uri="{FF2B5EF4-FFF2-40B4-BE49-F238E27FC236}">
                      <a16:creationId xmlns:a16="http://schemas.microsoft.com/office/drawing/2014/main" id="{16784679-3E31-64AC-BE77-FD1DED645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9177" y="4170033"/>
                  <a:ext cx="302806" cy="259815"/>
                </a:xfrm>
                <a:custGeom>
                  <a:avLst/>
                  <a:gdLst>
                    <a:gd name="T0" fmla="*/ 154 w 162"/>
                    <a:gd name="T1" fmla="*/ 4 h 139"/>
                    <a:gd name="T2" fmla="*/ 159 w 162"/>
                    <a:gd name="T3" fmla="*/ 10 h 139"/>
                    <a:gd name="T4" fmla="*/ 160 w 162"/>
                    <a:gd name="T5" fmla="*/ 16 h 139"/>
                    <a:gd name="T6" fmla="*/ 162 w 162"/>
                    <a:gd name="T7" fmla="*/ 39 h 139"/>
                    <a:gd name="T8" fmla="*/ 156 w 162"/>
                    <a:gd name="T9" fmla="*/ 43 h 139"/>
                    <a:gd name="T10" fmla="*/ 144 w 162"/>
                    <a:gd name="T11" fmla="*/ 64 h 139"/>
                    <a:gd name="T12" fmla="*/ 136 w 162"/>
                    <a:gd name="T13" fmla="*/ 73 h 139"/>
                    <a:gd name="T14" fmla="*/ 129 w 162"/>
                    <a:gd name="T15" fmla="*/ 100 h 139"/>
                    <a:gd name="T16" fmla="*/ 121 w 162"/>
                    <a:gd name="T17" fmla="*/ 108 h 139"/>
                    <a:gd name="T18" fmla="*/ 113 w 162"/>
                    <a:gd name="T19" fmla="*/ 98 h 139"/>
                    <a:gd name="T20" fmla="*/ 104 w 162"/>
                    <a:gd name="T21" fmla="*/ 98 h 139"/>
                    <a:gd name="T22" fmla="*/ 84 w 162"/>
                    <a:gd name="T23" fmla="*/ 119 h 139"/>
                    <a:gd name="T24" fmla="*/ 80 w 162"/>
                    <a:gd name="T25" fmla="*/ 139 h 139"/>
                    <a:gd name="T26" fmla="*/ 48 w 162"/>
                    <a:gd name="T27" fmla="*/ 136 h 139"/>
                    <a:gd name="T28" fmla="*/ 40 w 162"/>
                    <a:gd name="T29" fmla="*/ 134 h 139"/>
                    <a:gd name="T30" fmla="*/ 36 w 162"/>
                    <a:gd name="T31" fmla="*/ 125 h 139"/>
                    <a:gd name="T32" fmla="*/ 17 w 162"/>
                    <a:gd name="T33" fmla="*/ 110 h 139"/>
                    <a:gd name="T34" fmla="*/ 2 w 162"/>
                    <a:gd name="T35" fmla="*/ 110 h 139"/>
                    <a:gd name="T36" fmla="*/ 0 w 162"/>
                    <a:gd name="T37" fmla="*/ 73 h 139"/>
                    <a:gd name="T38" fmla="*/ 9 w 162"/>
                    <a:gd name="T39" fmla="*/ 62 h 139"/>
                    <a:gd name="T40" fmla="*/ 11 w 162"/>
                    <a:gd name="T41" fmla="*/ 41 h 139"/>
                    <a:gd name="T42" fmla="*/ 4 w 162"/>
                    <a:gd name="T43" fmla="*/ 27 h 139"/>
                    <a:gd name="T44" fmla="*/ 9 w 162"/>
                    <a:gd name="T45" fmla="*/ 27 h 139"/>
                    <a:gd name="T46" fmla="*/ 17 w 162"/>
                    <a:gd name="T47" fmla="*/ 8 h 139"/>
                    <a:gd name="T48" fmla="*/ 27 w 162"/>
                    <a:gd name="T49" fmla="*/ 0 h 139"/>
                    <a:gd name="T50" fmla="*/ 50 w 162"/>
                    <a:gd name="T51" fmla="*/ 2 h 139"/>
                    <a:gd name="T52" fmla="*/ 61 w 162"/>
                    <a:gd name="T53" fmla="*/ 14 h 139"/>
                    <a:gd name="T54" fmla="*/ 75 w 162"/>
                    <a:gd name="T55" fmla="*/ 14 h 139"/>
                    <a:gd name="T56" fmla="*/ 88 w 162"/>
                    <a:gd name="T57" fmla="*/ 18 h 139"/>
                    <a:gd name="T58" fmla="*/ 98 w 162"/>
                    <a:gd name="T59" fmla="*/ 16 h 139"/>
                    <a:gd name="T60" fmla="*/ 106 w 162"/>
                    <a:gd name="T61" fmla="*/ 6 h 139"/>
                    <a:gd name="T62" fmla="*/ 133 w 162"/>
                    <a:gd name="T63" fmla="*/ 12 h 139"/>
                    <a:gd name="T64" fmla="*/ 154 w 162"/>
                    <a:gd name="T65" fmla="*/ 4 h 139"/>
                    <a:gd name="T66" fmla="*/ 154 w 162"/>
                    <a:gd name="T67" fmla="*/ 4 h 139"/>
                    <a:gd name="T68" fmla="*/ 154 w 162"/>
                    <a:gd name="T69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2" h="139">
                      <a:moveTo>
                        <a:pt x="154" y="4"/>
                      </a:moveTo>
                      <a:lnTo>
                        <a:pt x="159" y="10"/>
                      </a:lnTo>
                      <a:lnTo>
                        <a:pt x="160" y="16"/>
                      </a:lnTo>
                      <a:lnTo>
                        <a:pt x="162" y="39"/>
                      </a:lnTo>
                      <a:lnTo>
                        <a:pt x="156" y="43"/>
                      </a:lnTo>
                      <a:lnTo>
                        <a:pt x="144" y="64"/>
                      </a:lnTo>
                      <a:lnTo>
                        <a:pt x="136" y="73"/>
                      </a:lnTo>
                      <a:lnTo>
                        <a:pt x="129" y="100"/>
                      </a:lnTo>
                      <a:lnTo>
                        <a:pt x="121" y="108"/>
                      </a:lnTo>
                      <a:lnTo>
                        <a:pt x="113" y="98"/>
                      </a:lnTo>
                      <a:lnTo>
                        <a:pt x="104" y="98"/>
                      </a:lnTo>
                      <a:lnTo>
                        <a:pt x="84" y="119"/>
                      </a:lnTo>
                      <a:lnTo>
                        <a:pt x="80" y="139"/>
                      </a:lnTo>
                      <a:lnTo>
                        <a:pt x="48" y="136"/>
                      </a:lnTo>
                      <a:lnTo>
                        <a:pt x="40" y="134"/>
                      </a:lnTo>
                      <a:lnTo>
                        <a:pt x="36" y="125"/>
                      </a:lnTo>
                      <a:lnTo>
                        <a:pt x="17" y="110"/>
                      </a:lnTo>
                      <a:lnTo>
                        <a:pt x="2" y="110"/>
                      </a:lnTo>
                      <a:lnTo>
                        <a:pt x="0" y="73"/>
                      </a:lnTo>
                      <a:lnTo>
                        <a:pt x="9" y="62"/>
                      </a:lnTo>
                      <a:lnTo>
                        <a:pt x="11" y="41"/>
                      </a:lnTo>
                      <a:lnTo>
                        <a:pt x="4" y="27"/>
                      </a:lnTo>
                      <a:lnTo>
                        <a:pt x="9" y="27"/>
                      </a:lnTo>
                      <a:lnTo>
                        <a:pt x="17" y="8"/>
                      </a:lnTo>
                      <a:lnTo>
                        <a:pt x="27" y="0"/>
                      </a:lnTo>
                      <a:lnTo>
                        <a:pt x="50" y="2"/>
                      </a:lnTo>
                      <a:lnTo>
                        <a:pt x="61" y="14"/>
                      </a:lnTo>
                      <a:lnTo>
                        <a:pt x="75" y="14"/>
                      </a:lnTo>
                      <a:lnTo>
                        <a:pt x="88" y="18"/>
                      </a:lnTo>
                      <a:lnTo>
                        <a:pt x="98" y="16"/>
                      </a:lnTo>
                      <a:lnTo>
                        <a:pt x="106" y="6"/>
                      </a:lnTo>
                      <a:lnTo>
                        <a:pt x="133" y="12"/>
                      </a:lnTo>
                      <a:lnTo>
                        <a:pt x="154" y="4"/>
                      </a:lnTo>
                      <a:lnTo>
                        <a:pt x="154" y="4"/>
                      </a:lnTo>
                      <a:lnTo>
                        <a:pt x="154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211">
                  <a:extLst>
                    <a:ext uri="{FF2B5EF4-FFF2-40B4-BE49-F238E27FC236}">
                      <a16:creationId xmlns:a16="http://schemas.microsoft.com/office/drawing/2014/main" id="{8030EB55-B656-B744-17C7-1B1497156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9364" y="4222370"/>
                  <a:ext cx="80374" cy="158880"/>
                </a:xfrm>
                <a:custGeom>
                  <a:avLst/>
                  <a:gdLst>
                    <a:gd name="T0" fmla="*/ 0 w 43"/>
                    <a:gd name="T1" fmla="*/ 19 h 85"/>
                    <a:gd name="T2" fmla="*/ 25 w 43"/>
                    <a:gd name="T3" fmla="*/ 6 h 85"/>
                    <a:gd name="T4" fmla="*/ 23 w 43"/>
                    <a:gd name="T5" fmla="*/ 2 h 85"/>
                    <a:gd name="T6" fmla="*/ 35 w 43"/>
                    <a:gd name="T7" fmla="*/ 0 h 85"/>
                    <a:gd name="T8" fmla="*/ 43 w 43"/>
                    <a:gd name="T9" fmla="*/ 14 h 85"/>
                    <a:gd name="T10" fmla="*/ 41 w 43"/>
                    <a:gd name="T11" fmla="*/ 35 h 85"/>
                    <a:gd name="T12" fmla="*/ 31 w 43"/>
                    <a:gd name="T13" fmla="*/ 46 h 85"/>
                    <a:gd name="T14" fmla="*/ 33 w 43"/>
                    <a:gd name="T15" fmla="*/ 83 h 85"/>
                    <a:gd name="T16" fmla="*/ 15 w 43"/>
                    <a:gd name="T17" fmla="*/ 85 h 85"/>
                    <a:gd name="T18" fmla="*/ 15 w 43"/>
                    <a:gd name="T19" fmla="*/ 46 h 85"/>
                    <a:gd name="T20" fmla="*/ 8 w 43"/>
                    <a:gd name="T21" fmla="*/ 35 h 85"/>
                    <a:gd name="T22" fmla="*/ 2 w 43"/>
                    <a:gd name="T23" fmla="*/ 27 h 85"/>
                    <a:gd name="T24" fmla="*/ 0 w 43"/>
                    <a:gd name="T25" fmla="*/ 19 h 85"/>
                    <a:gd name="T26" fmla="*/ 0 w 43"/>
                    <a:gd name="T27" fmla="*/ 19 h 85"/>
                    <a:gd name="T28" fmla="*/ 0 w 43"/>
                    <a:gd name="T29" fmla="*/ 19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" h="85">
                      <a:moveTo>
                        <a:pt x="0" y="19"/>
                      </a:moveTo>
                      <a:lnTo>
                        <a:pt x="25" y="6"/>
                      </a:lnTo>
                      <a:lnTo>
                        <a:pt x="23" y="2"/>
                      </a:lnTo>
                      <a:lnTo>
                        <a:pt x="35" y="0"/>
                      </a:lnTo>
                      <a:lnTo>
                        <a:pt x="43" y="14"/>
                      </a:lnTo>
                      <a:lnTo>
                        <a:pt x="41" y="35"/>
                      </a:lnTo>
                      <a:lnTo>
                        <a:pt x="31" y="46"/>
                      </a:lnTo>
                      <a:lnTo>
                        <a:pt x="33" y="83"/>
                      </a:lnTo>
                      <a:lnTo>
                        <a:pt x="15" y="85"/>
                      </a:lnTo>
                      <a:lnTo>
                        <a:pt x="15" y="46"/>
                      </a:lnTo>
                      <a:lnTo>
                        <a:pt x="8" y="35"/>
                      </a:lnTo>
                      <a:lnTo>
                        <a:pt x="2" y="27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212">
                  <a:extLst>
                    <a:ext uri="{FF2B5EF4-FFF2-40B4-BE49-F238E27FC236}">
                      <a16:creationId xmlns:a16="http://schemas.microsoft.com/office/drawing/2014/main" id="{FB69D51B-89CB-3141-A0E2-B8C59E16E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80" y="4250407"/>
                  <a:ext cx="42991" cy="142057"/>
                </a:xfrm>
                <a:custGeom>
                  <a:avLst/>
                  <a:gdLst>
                    <a:gd name="T0" fmla="*/ 7 w 23"/>
                    <a:gd name="T1" fmla="*/ 4 h 76"/>
                    <a:gd name="T2" fmla="*/ 9 w 23"/>
                    <a:gd name="T3" fmla="*/ 12 h 76"/>
                    <a:gd name="T4" fmla="*/ 15 w 23"/>
                    <a:gd name="T5" fmla="*/ 20 h 76"/>
                    <a:gd name="T6" fmla="*/ 23 w 23"/>
                    <a:gd name="T7" fmla="*/ 31 h 76"/>
                    <a:gd name="T8" fmla="*/ 23 w 23"/>
                    <a:gd name="T9" fmla="*/ 70 h 76"/>
                    <a:gd name="T10" fmla="*/ 7 w 23"/>
                    <a:gd name="T11" fmla="*/ 76 h 76"/>
                    <a:gd name="T12" fmla="*/ 5 w 23"/>
                    <a:gd name="T13" fmla="*/ 66 h 76"/>
                    <a:gd name="T14" fmla="*/ 5 w 23"/>
                    <a:gd name="T15" fmla="*/ 59 h 76"/>
                    <a:gd name="T16" fmla="*/ 5 w 23"/>
                    <a:gd name="T17" fmla="*/ 51 h 76"/>
                    <a:gd name="T18" fmla="*/ 2 w 23"/>
                    <a:gd name="T19" fmla="*/ 45 h 76"/>
                    <a:gd name="T20" fmla="*/ 0 w 23"/>
                    <a:gd name="T21" fmla="*/ 18 h 76"/>
                    <a:gd name="T22" fmla="*/ 0 w 23"/>
                    <a:gd name="T23" fmla="*/ 0 h 76"/>
                    <a:gd name="T24" fmla="*/ 7 w 23"/>
                    <a:gd name="T25" fmla="*/ 4 h 76"/>
                    <a:gd name="T26" fmla="*/ 7 w 23"/>
                    <a:gd name="T27" fmla="*/ 4 h 76"/>
                    <a:gd name="T28" fmla="*/ 7 w 23"/>
                    <a:gd name="T2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76">
                      <a:moveTo>
                        <a:pt x="7" y="4"/>
                      </a:moveTo>
                      <a:lnTo>
                        <a:pt x="9" y="12"/>
                      </a:lnTo>
                      <a:lnTo>
                        <a:pt x="15" y="20"/>
                      </a:lnTo>
                      <a:lnTo>
                        <a:pt x="23" y="31"/>
                      </a:lnTo>
                      <a:lnTo>
                        <a:pt x="23" y="70"/>
                      </a:lnTo>
                      <a:lnTo>
                        <a:pt x="7" y="76"/>
                      </a:lnTo>
                      <a:lnTo>
                        <a:pt x="5" y="66"/>
                      </a:lnTo>
                      <a:lnTo>
                        <a:pt x="5" y="59"/>
                      </a:lnTo>
                      <a:lnTo>
                        <a:pt x="5" y="51"/>
                      </a:lnTo>
                      <a:lnTo>
                        <a:pt x="2" y="45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213">
                  <a:extLst>
                    <a:ext uri="{FF2B5EF4-FFF2-40B4-BE49-F238E27FC236}">
                      <a16:creationId xmlns:a16="http://schemas.microsoft.com/office/drawing/2014/main" id="{892BE7FB-F8C1-7D91-4FF4-D6D2555AE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6559" y="4239192"/>
                  <a:ext cx="102805" cy="179441"/>
                </a:xfrm>
                <a:custGeom>
                  <a:avLst/>
                  <a:gdLst>
                    <a:gd name="T0" fmla="*/ 47 w 55"/>
                    <a:gd name="T1" fmla="*/ 6 h 96"/>
                    <a:gd name="T2" fmla="*/ 47 w 55"/>
                    <a:gd name="T3" fmla="*/ 24 h 96"/>
                    <a:gd name="T4" fmla="*/ 49 w 55"/>
                    <a:gd name="T5" fmla="*/ 51 h 96"/>
                    <a:gd name="T6" fmla="*/ 53 w 55"/>
                    <a:gd name="T7" fmla="*/ 56 h 96"/>
                    <a:gd name="T8" fmla="*/ 53 w 55"/>
                    <a:gd name="T9" fmla="*/ 64 h 96"/>
                    <a:gd name="T10" fmla="*/ 53 w 55"/>
                    <a:gd name="T11" fmla="*/ 72 h 96"/>
                    <a:gd name="T12" fmla="*/ 55 w 55"/>
                    <a:gd name="T13" fmla="*/ 81 h 96"/>
                    <a:gd name="T14" fmla="*/ 45 w 55"/>
                    <a:gd name="T15" fmla="*/ 85 h 96"/>
                    <a:gd name="T16" fmla="*/ 15 w 55"/>
                    <a:gd name="T17" fmla="*/ 96 h 96"/>
                    <a:gd name="T18" fmla="*/ 7 w 55"/>
                    <a:gd name="T19" fmla="*/ 93 h 96"/>
                    <a:gd name="T20" fmla="*/ 2 w 55"/>
                    <a:gd name="T21" fmla="*/ 81 h 96"/>
                    <a:gd name="T22" fmla="*/ 0 w 55"/>
                    <a:gd name="T23" fmla="*/ 71 h 96"/>
                    <a:gd name="T24" fmla="*/ 11 w 55"/>
                    <a:gd name="T25" fmla="*/ 50 h 96"/>
                    <a:gd name="T26" fmla="*/ 11 w 55"/>
                    <a:gd name="T27" fmla="*/ 43 h 96"/>
                    <a:gd name="T28" fmla="*/ 3 w 55"/>
                    <a:gd name="T29" fmla="*/ 21 h 96"/>
                    <a:gd name="T30" fmla="*/ 11 w 55"/>
                    <a:gd name="T31" fmla="*/ 2 h 96"/>
                    <a:gd name="T32" fmla="*/ 21 w 55"/>
                    <a:gd name="T33" fmla="*/ 0 h 96"/>
                    <a:gd name="T34" fmla="*/ 30 w 55"/>
                    <a:gd name="T35" fmla="*/ 4 h 96"/>
                    <a:gd name="T36" fmla="*/ 38 w 55"/>
                    <a:gd name="T37" fmla="*/ 4 h 96"/>
                    <a:gd name="T38" fmla="*/ 47 w 55"/>
                    <a:gd name="T39" fmla="*/ 6 h 96"/>
                    <a:gd name="T40" fmla="*/ 47 w 55"/>
                    <a:gd name="T41" fmla="*/ 6 h 96"/>
                    <a:gd name="T42" fmla="*/ 47 w 55"/>
                    <a:gd name="T43" fmla="*/ 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96">
                      <a:moveTo>
                        <a:pt x="47" y="6"/>
                      </a:moveTo>
                      <a:lnTo>
                        <a:pt x="47" y="24"/>
                      </a:lnTo>
                      <a:lnTo>
                        <a:pt x="49" y="51"/>
                      </a:lnTo>
                      <a:lnTo>
                        <a:pt x="53" y="56"/>
                      </a:lnTo>
                      <a:lnTo>
                        <a:pt x="53" y="64"/>
                      </a:lnTo>
                      <a:lnTo>
                        <a:pt x="53" y="72"/>
                      </a:lnTo>
                      <a:lnTo>
                        <a:pt x="55" y="81"/>
                      </a:lnTo>
                      <a:lnTo>
                        <a:pt x="45" y="85"/>
                      </a:lnTo>
                      <a:lnTo>
                        <a:pt x="15" y="96"/>
                      </a:lnTo>
                      <a:lnTo>
                        <a:pt x="7" y="93"/>
                      </a:lnTo>
                      <a:lnTo>
                        <a:pt x="2" y="81"/>
                      </a:lnTo>
                      <a:lnTo>
                        <a:pt x="0" y="71"/>
                      </a:lnTo>
                      <a:lnTo>
                        <a:pt x="11" y="50"/>
                      </a:lnTo>
                      <a:lnTo>
                        <a:pt x="11" y="43"/>
                      </a:lnTo>
                      <a:lnTo>
                        <a:pt x="3" y="21"/>
                      </a:lnTo>
                      <a:lnTo>
                        <a:pt x="11" y="2"/>
                      </a:lnTo>
                      <a:lnTo>
                        <a:pt x="21" y="0"/>
                      </a:lnTo>
                      <a:lnTo>
                        <a:pt x="30" y="4"/>
                      </a:lnTo>
                      <a:lnTo>
                        <a:pt x="38" y="4"/>
                      </a:lnTo>
                      <a:lnTo>
                        <a:pt x="47" y="6"/>
                      </a:lnTo>
                      <a:lnTo>
                        <a:pt x="47" y="6"/>
                      </a:lnTo>
                      <a:lnTo>
                        <a:pt x="47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214">
                  <a:extLst>
                    <a:ext uri="{FF2B5EF4-FFF2-40B4-BE49-F238E27FC236}">
                      <a16:creationId xmlns:a16="http://schemas.microsoft.com/office/drawing/2014/main" id="{3DF58A87-7811-CE1B-2D31-FFE64279E6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4502" y="4257884"/>
                  <a:ext cx="162618" cy="171964"/>
                </a:xfrm>
                <a:custGeom>
                  <a:avLst/>
                  <a:gdLst>
                    <a:gd name="T0" fmla="*/ 83 w 87"/>
                    <a:gd name="T1" fmla="*/ 81 h 92"/>
                    <a:gd name="T2" fmla="*/ 77 w 87"/>
                    <a:gd name="T3" fmla="*/ 71 h 92"/>
                    <a:gd name="T4" fmla="*/ 75 w 87"/>
                    <a:gd name="T5" fmla="*/ 61 h 92"/>
                    <a:gd name="T6" fmla="*/ 87 w 87"/>
                    <a:gd name="T7" fmla="*/ 40 h 92"/>
                    <a:gd name="T8" fmla="*/ 87 w 87"/>
                    <a:gd name="T9" fmla="*/ 32 h 92"/>
                    <a:gd name="T10" fmla="*/ 79 w 87"/>
                    <a:gd name="T11" fmla="*/ 11 h 92"/>
                    <a:gd name="T12" fmla="*/ 64 w 87"/>
                    <a:gd name="T13" fmla="*/ 11 h 92"/>
                    <a:gd name="T14" fmla="*/ 56 w 87"/>
                    <a:gd name="T15" fmla="*/ 17 h 92"/>
                    <a:gd name="T16" fmla="*/ 45 w 87"/>
                    <a:gd name="T17" fmla="*/ 7 h 92"/>
                    <a:gd name="T18" fmla="*/ 35 w 87"/>
                    <a:gd name="T19" fmla="*/ 8 h 92"/>
                    <a:gd name="T20" fmla="*/ 27 w 87"/>
                    <a:gd name="T21" fmla="*/ 0 h 92"/>
                    <a:gd name="T22" fmla="*/ 19 w 87"/>
                    <a:gd name="T23" fmla="*/ 8 h 92"/>
                    <a:gd name="T24" fmla="*/ 6 w 87"/>
                    <a:gd name="T25" fmla="*/ 10 h 92"/>
                    <a:gd name="T26" fmla="*/ 8 w 87"/>
                    <a:gd name="T27" fmla="*/ 29 h 92"/>
                    <a:gd name="T28" fmla="*/ 4 w 87"/>
                    <a:gd name="T29" fmla="*/ 45 h 92"/>
                    <a:gd name="T30" fmla="*/ 0 w 87"/>
                    <a:gd name="T31" fmla="*/ 50 h 92"/>
                    <a:gd name="T32" fmla="*/ 0 w 87"/>
                    <a:gd name="T33" fmla="*/ 65 h 92"/>
                    <a:gd name="T34" fmla="*/ 13 w 87"/>
                    <a:gd name="T35" fmla="*/ 72 h 92"/>
                    <a:gd name="T36" fmla="*/ 13 w 87"/>
                    <a:gd name="T37" fmla="*/ 80 h 92"/>
                    <a:gd name="T38" fmla="*/ 9 w 87"/>
                    <a:gd name="T39" fmla="*/ 92 h 92"/>
                    <a:gd name="T40" fmla="*/ 25 w 87"/>
                    <a:gd name="T41" fmla="*/ 89 h 92"/>
                    <a:gd name="T42" fmla="*/ 46 w 87"/>
                    <a:gd name="T43" fmla="*/ 86 h 92"/>
                    <a:gd name="T44" fmla="*/ 64 w 87"/>
                    <a:gd name="T45" fmla="*/ 81 h 92"/>
                    <a:gd name="T46" fmla="*/ 83 w 87"/>
                    <a:gd name="T47" fmla="*/ 81 h 92"/>
                    <a:gd name="T48" fmla="*/ 83 w 87"/>
                    <a:gd name="T49" fmla="*/ 81 h 92"/>
                    <a:gd name="T50" fmla="*/ 83 w 87"/>
                    <a:gd name="T51" fmla="*/ 8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92">
                      <a:moveTo>
                        <a:pt x="83" y="81"/>
                      </a:moveTo>
                      <a:lnTo>
                        <a:pt x="77" y="71"/>
                      </a:lnTo>
                      <a:lnTo>
                        <a:pt x="75" y="61"/>
                      </a:lnTo>
                      <a:lnTo>
                        <a:pt x="87" y="40"/>
                      </a:lnTo>
                      <a:lnTo>
                        <a:pt x="87" y="32"/>
                      </a:lnTo>
                      <a:lnTo>
                        <a:pt x="79" y="11"/>
                      </a:lnTo>
                      <a:lnTo>
                        <a:pt x="64" y="11"/>
                      </a:lnTo>
                      <a:lnTo>
                        <a:pt x="56" y="17"/>
                      </a:lnTo>
                      <a:lnTo>
                        <a:pt x="45" y="7"/>
                      </a:lnTo>
                      <a:lnTo>
                        <a:pt x="35" y="8"/>
                      </a:lnTo>
                      <a:lnTo>
                        <a:pt x="27" y="0"/>
                      </a:lnTo>
                      <a:lnTo>
                        <a:pt x="19" y="8"/>
                      </a:lnTo>
                      <a:lnTo>
                        <a:pt x="6" y="10"/>
                      </a:lnTo>
                      <a:lnTo>
                        <a:pt x="8" y="29"/>
                      </a:lnTo>
                      <a:lnTo>
                        <a:pt x="4" y="45"/>
                      </a:lnTo>
                      <a:lnTo>
                        <a:pt x="0" y="50"/>
                      </a:lnTo>
                      <a:lnTo>
                        <a:pt x="0" y="65"/>
                      </a:lnTo>
                      <a:lnTo>
                        <a:pt x="13" y="72"/>
                      </a:lnTo>
                      <a:lnTo>
                        <a:pt x="13" y="80"/>
                      </a:lnTo>
                      <a:lnTo>
                        <a:pt x="9" y="92"/>
                      </a:lnTo>
                      <a:lnTo>
                        <a:pt x="25" y="89"/>
                      </a:lnTo>
                      <a:lnTo>
                        <a:pt x="46" y="86"/>
                      </a:lnTo>
                      <a:lnTo>
                        <a:pt x="64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215">
                  <a:extLst>
                    <a:ext uri="{FF2B5EF4-FFF2-40B4-BE49-F238E27FC236}">
                      <a16:creationId xmlns:a16="http://schemas.microsoft.com/office/drawing/2014/main" id="{15650A3D-2CE3-324D-E033-50B1FBE176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8711" y="4188725"/>
                  <a:ext cx="188786" cy="308413"/>
                </a:xfrm>
                <a:custGeom>
                  <a:avLst/>
                  <a:gdLst>
                    <a:gd name="T0" fmla="*/ 0 w 101"/>
                    <a:gd name="T1" fmla="*/ 129 h 165"/>
                    <a:gd name="T2" fmla="*/ 12 w 101"/>
                    <a:gd name="T3" fmla="*/ 136 h 165"/>
                    <a:gd name="T4" fmla="*/ 20 w 101"/>
                    <a:gd name="T5" fmla="*/ 145 h 165"/>
                    <a:gd name="T6" fmla="*/ 20 w 101"/>
                    <a:gd name="T7" fmla="*/ 159 h 165"/>
                    <a:gd name="T8" fmla="*/ 41 w 101"/>
                    <a:gd name="T9" fmla="*/ 159 h 165"/>
                    <a:gd name="T10" fmla="*/ 64 w 101"/>
                    <a:gd name="T11" fmla="*/ 159 h 165"/>
                    <a:gd name="T12" fmla="*/ 85 w 101"/>
                    <a:gd name="T13" fmla="*/ 159 h 165"/>
                    <a:gd name="T14" fmla="*/ 92 w 101"/>
                    <a:gd name="T15" fmla="*/ 165 h 165"/>
                    <a:gd name="T16" fmla="*/ 101 w 101"/>
                    <a:gd name="T17" fmla="*/ 151 h 165"/>
                    <a:gd name="T18" fmla="*/ 86 w 101"/>
                    <a:gd name="T19" fmla="*/ 117 h 165"/>
                    <a:gd name="T20" fmla="*/ 86 w 101"/>
                    <a:gd name="T21" fmla="*/ 109 h 165"/>
                    <a:gd name="T22" fmla="*/ 101 w 101"/>
                    <a:gd name="T23" fmla="*/ 83 h 165"/>
                    <a:gd name="T24" fmla="*/ 92 w 101"/>
                    <a:gd name="T25" fmla="*/ 68 h 165"/>
                    <a:gd name="T26" fmla="*/ 79 w 101"/>
                    <a:gd name="T27" fmla="*/ 58 h 165"/>
                    <a:gd name="T28" fmla="*/ 80 w 101"/>
                    <a:gd name="T29" fmla="*/ 48 h 165"/>
                    <a:gd name="T30" fmla="*/ 97 w 101"/>
                    <a:gd name="T31" fmla="*/ 45 h 165"/>
                    <a:gd name="T32" fmla="*/ 97 w 101"/>
                    <a:gd name="T33" fmla="*/ 18 h 165"/>
                    <a:gd name="T34" fmla="*/ 85 w 101"/>
                    <a:gd name="T35" fmla="*/ 0 h 165"/>
                    <a:gd name="T36" fmla="*/ 79 w 101"/>
                    <a:gd name="T37" fmla="*/ 0 h 165"/>
                    <a:gd name="T38" fmla="*/ 80 w 101"/>
                    <a:gd name="T39" fmla="*/ 6 h 165"/>
                    <a:gd name="T40" fmla="*/ 82 w 101"/>
                    <a:gd name="T41" fmla="*/ 29 h 165"/>
                    <a:gd name="T42" fmla="*/ 74 w 101"/>
                    <a:gd name="T43" fmla="*/ 33 h 165"/>
                    <a:gd name="T44" fmla="*/ 64 w 101"/>
                    <a:gd name="T45" fmla="*/ 54 h 165"/>
                    <a:gd name="T46" fmla="*/ 56 w 101"/>
                    <a:gd name="T47" fmla="*/ 64 h 165"/>
                    <a:gd name="T48" fmla="*/ 49 w 101"/>
                    <a:gd name="T49" fmla="*/ 91 h 165"/>
                    <a:gd name="T50" fmla="*/ 41 w 101"/>
                    <a:gd name="T51" fmla="*/ 98 h 165"/>
                    <a:gd name="T52" fmla="*/ 33 w 101"/>
                    <a:gd name="T53" fmla="*/ 89 h 165"/>
                    <a:gd name="T54" fmla="*/ 24 w 101"/>
                    <a:gd name="T55" fmla="*/ 89 h 165"/>
                    <a:gd name="T56" fmla="*/ 4 w 101"/>
                    <a:gd name="T57" fmla="*/ 109 h 165"/>
                    <a:gd name="T58" fmla="*/ 0 w 101"/>
                    <a:gd name="T59" fmla="*/ 129 h 165"/>
                    <a:gd name="T60" fmla="*/ 0 w 101"/>
                    <a:gd name="T61" fmla="*/ 129 h 165"/>
                    <a:gd name="T62" fmla="*/ 0 w 101"/>
                    <a:gd name="T63" fmla="*/ 12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1" h="165">
                      <a:moveTo>
                        <a:pt x="0" y="129"/>
                      </a:moveTo>
                      <a:lnTo>
                        <a:pt x="12" y="136"/>
                      </a:lnTo>
                      <a:lnTo>
                        <a:pt x="20" y="145"/>
                      </a:lnTo>
                      <a:lnTo>
                        <a:pt x="20" y="159"/>
                      </a:lnTo>
                      <a:lnTo>
                        <a:pt x="41" y="159"/>
                      </a:lnTo>
                      <a:lnTo>
                        <a:pt x="64" y="159"/>
                      </a:lnTo>
                      <a:lnTo>
                        <a:pt x="85" y="159"/>
                      </a:lnTo>
                      <a:lnTo>
                        <a:pt x="92" y="165"/>
                      </a:lnTo>
                      <a:lnTo>
                        <a:pt x="101" y="151"/>
                      </a:lnTo>
                      <a:lnTo>
                        <a:pt x="86" y="117"/>
                      </a:lnTo>
                      <a:lnTo>
                        <a:pt x="86" y="109"/>
                      </a:lnTo>
                      <a:lnTo>
                        <a:pt x="101" y="83"/>
                      </a:lnTo>
                      <a:lnTo>
                        <a:pt x="92" y="68"/>
                      </a:lnTo>
                      <a:lnTo>
                        <a:pt x="79" y="58"/>
                      </a:lnTo>
                      <a:lnTo>
                        <a:pt x="80" y="48"/>
                      </a:lnTo>
                      <a:lnTo>
                        <a:pt x="97" y="45"/>
                      </a:lnTo>
                      <a:lnTo>
                        <a:pt x="97" y="18"/>
                      </a:lnTo>
                      <a:lnTo>
                        <a:pt x="85" y="0"/>
                      </a:lnTo>
                      <a:lnTo>
                        <a:pt x="79" y="0"/>
                      </a:lnTo>
                      <a:lnTo>
                        <a:pt x="80" y="6"/>
                      </a:lnTo>
                      <a:lnTo>
                        <a:pt x="82" y="29"/>
                      </a:lnTo>
                      <a:lnTo>
                        <a:pt x="74" y="33"/>
                      </a:lnTo>
                      <a:lnTo>
                        <a:pt x="64" y="54"/>
                      </a:lnTo>
                      <a:lnTo>
                        <a:pt x="56" y="64"/>
                      </a:lnTo>
                      <a:lnTo>
                        <a:pt x="49" y="91"/>
                      </a:lnTo>
                      <a:lnTo>
                        <a:pt x="41" y="98"/>
                      </a:lnTo>
                      <a:lnTo>
                        <a:pt x="33" y="89"/>
                      </a:lnTo>
                      <a:lnTo>
                        <a:pt x="24" y="89"/>
                      </a:lnTo>
                      <a:lnTo>
                        <a:pt x="4" y="10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216">
                  <a:extLst>
                    <a:ext uri="{FF2B5EF4-FFF2-40B4-BE49-F238E27FC236}">
                      <a16:creationId xmlns:a16="http://schemas.microsoft.com/office/drawing/2014/main" id="{94A61D96-22E4-EF60-9DFD-993783A97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460" y="4226108"/>
                  <a:ext cx="345797" cy="246731"/>
                </a:xfrm>
                <a:custGeom>
                  <a:avLst/>
                  <a:gdLst>
                    <a:gd name="T0" fmla="*/ 17 w 185"/>
                    <a:gd name="T1" fmla="*/ 132 h 132"/>
                    <a:gd name="T2" fmla="*/ 0 w 185"/>
                    <a:gd name="T3" fmla="*/ 97 h 132"/>
                    <a:gd name="T4" fmla="*/ 0 w 185"/>
                    <a:gd name="T5" fmla="*/ 91 h 132"/>
                    <a:gd name="T6" fmla="*/ 17 w 185"/>
                    <a:gd name="T7" fmla="*/ 64 h 132"/>
                    <a:gd name="T8" fmla="*/ 58 w 185"/>
                    <a:gd name="T9" fmla="*/ 58 h 132"/>
                    <a:gd name="T10" fmla="*/ 68 w 185"/>
                    <a:gd name="T11" fmla="*/ 42 h 132"/>
                    <a:gd name="T12" fmla="*/ 85 w 185"/>
                    <a:gd name="T13" fmla="*/ 42 h 132"/>
                    <a:gd name="T14" fmla="*/ 104 w 185"/>
                    <a:gd name="T15" fmla="*/ 21 h 132"/>
                    <a:gd name="T16" fmla="*/ 108 w 185"/>
                    <a:gd name="T17" fmla="*/ 6 h 132"/>
                    <a:gd name="T18" fmla="*/ 116 w 185"/>
                    <a:gd name="T19" fmla="*/ 0 h 132"/>
                    <a:gd name="T20" fmla="*/ 127 w 185"/>
                    <a:gd name="T21" fmla="*/ 8 h 132"/>
                    <a:gd name="T22" fmla="*/ 127 w 185"/>
                    <a:gd name="T23" fmla="*/ 14 h 132"/>
                    <a:gd name="T24" fmla="*/ 126 w 185"/>
                    <a:gd name="T25" fmla="*/ 17 h 132"/>
                    <a:gd name="T26" fmla="*/ 133 w 185"/>
                    <a:gd name="T27" fmla="*/ 29 h 132"/>
                    <a:gd name="T28" fmla="*/ 133 w 185"/>
                    <a:gd name="T29" fmla="*/ 46 h 132"/>
                    <a:gd name="T30" fmla="*/ 141 w 185"/>
                    <a:gd name="T31" fmla="*/ 48 h 132"/>
                    <a:gd name="T32" fmla="*/ 147 w 185"/>
                    <a:gd name="T33" fmla="*/ 58 h 132"/>
                    <a:gd name="T34" fmla="*/ 153 w 185"/>
                    <a:gd name="T35" fmla="*/ 60 h 132"/>
                    <a:gd name="T36" fmla="*/ 164 w 185"/>
                    <a:gd name="T37" fmla="*/ 71 h 132"/>
                    <a:gd name="T38" fmla="*/ 166 w 185"/>
                    <a:gd name="T39" fmla="*/ 81 h 132"/>
                    <a:gd name="T40" fmla="*/ 181 w 185"/>
                    <a:gd name="T41" fmla="*/ 91 h 132"/>
                    <a:gd name="T42" fmla="*/ 185 w 185"/>
                    <a:gd name="T43" fmla="*/ 97 h 132"/>
                    <a:gd name="T44" fmla="*/ 160 w 185"/>
                    <a:gd name="T45" fmla="*/ 95 h 132"/>
                    <a:gd name="T46" fmla="*/ 126 w 185"/>
                    <a:gd name="T47" fmla="*/ 109 h 132"/>
                    <a:gd name="T48" fmla="*/ 112 w 185"/>
                    <a:gd name="T49" fmla="*/ 113 h 132"/>
                    <a:gd name="T50" fmla="*/ 91 w 185"/>
                    <a:gd name="T51" fmla="*/ 109 h 132"/>
                    <a:gd name="T52" fmla="*/ 79 w 185"/>
                    <a:gd name="T53" fmla="*/ 100 h 132"/>
                    <a:gd name="T54" fmla="*/ 56 w 185"/>
                    <a:gd name="T55" fmla="*/ 103 h 132"/>
                    <a:gd name="T56" fmla="*/ 56 w 185"/>
                    <a:gd name="T57" fmla="*/ 118 h 132"/>
                    <a:gd name="T58" fmla="*/ 47 w 185"/>
                    <a:gd name="T59" fmla="*/ 118 h 132"/>
                    <a:gd name="T60" fmla="*/ 33 w 185"/>
                    <a:gd name="T61" fmla="*/ 118 h 132"/>
                    <a:gd name="T62" fmla="*/ 23 w 185"/>
                    <a:gd name="T63" fmla="*/ 122 h 132"/>
                    <a:gd name="T64" fmla="*/ 17 w 185"/>
                    <a:gd name="T65" fmla="*/ 132 h 132"/>
                    <a:gd name="T66" fmla="*/ 17 w 185"/>
                    <a:gd name="T67" fmla="*/ 132 h 132"/>
                    <a:gd name="T68" fmla="*/ 17 w 185"/>
                    <a:gd name="T69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5" h="132">
                      <a:moveTo>
                        <a:pt x="17" y="132"/>
                      </a:moveTo>
                      <a:lnTo>
                        <a:pt x="0" y="97"/>
                      </a:lnTo>
                      <a:lnTo>
                        <a:pt x="0" y="91"/>
                      </a:lnTo>
                      <a:lnTo>
                        <a:pt x="17" y="64"/>
                      </a:lnTo>
                      <a:lnTo>
                        <a:pt x="58" y="58"/>
                      </a:lnTo>
                      <a:lnTo>
                        <a:pt x="68" y="42"/>
                      </a:lnTo>
                      <a:lnTo>
                        <a:pt x="85" y="42"/>
                      </a:lnTo>
                      <a:lnTo>
                        <a:pt x="104" y="21"/>
                      </a:lnTo>
                      <a:lnTo>
                        <a:pt x="108" y="6"/>
                      </a:lnTo>
                      <a:lnTo>
                        <a:pt x="116" y="0"/>
                      </a:lnTo>
                      <a:lnTo>
                        <a:pt x="127" y="8"/>
                      </a:lnTo>
                      <a:lnTo>
                        <a:pt x="127" y="14"/>
                      </a:lnTo>
                      <a:lnTo>
                        <a:pt x="126" y="17"/>
                      </a:lnTo>
                      <a:lnTo>
                        <a:pt x="133" y="29"/>
                      </a:lnTo>
                      <a:lnTo>
                        <a:pt x="133" y="46"/>
                      </a:lnTo>
                      <a:lnTo>
                        <a:pt x="141" y="48"/>
                      </a:lnTo>
                      <a:lnTo>
                        <a:pt x="147" y="58"/>
                      </a:lnTo>
                      <a:lnTo>
                        <a:pt x="153" y="60"/>
                      </a:lnTo>
                      <a:lnTo>
                        <a:pt x="164" y="71"/>
                      </a:lnTo>
                      <a:lnTo>
                        <a:pt x="166" y="81"/>
                      </a:lnTo>
                      <a:lnTo>
                        <a:pt x="181" y="91"/>
                      </a:lnTo>
                      <a:lnTo>
                        <a:pt x="185" y="97"/>
                      </a:lnTo>
                      <a:lnTo>
                        <a:pt x="160" y="95"/>
                      </a:lnTo>
                      <a:lnTo>
                        <a:pt x="126" y="109"/>
                      </a:lnTo>
                      <a:lnTo>
                        <a:pt x="112" y="113"/>
                      </a:lnTo>
                      <a:lnTo>
                        <a:pt x="91" y="109"/>
                      </a:lnTo>
                      <a:lnTo>
                        <a:pt x="79" y="100"/>
                      </a:lnTo>
                      <a:lnTo>
                        <a:pt x="56" y="103"/>
                      </a:lnTo>
                      <a:lnTo>
                        <a:pt x="56" y="118"/>
                      </a:lnTo>
                      <a:lnTo>
                        <a:pt x="47" y="118"/>
                      </a:lnTo>
                      <a:lnTo>
                        <a:pt x="33" y="118"/>
                      </a:lnTo>
                      <a:lnTo>
                        <a:pt x="23" y="12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217">
                  <a:extLst>
                    <a:ext uri="{FF2B5EF4-FFF2-40B4-BE49-F238E27FC236}">
                      <a16:creationId xmlns:a16="http://schemas.microsoft.com/office/drawing/2014/main" id="{23368A0F-D002-3F88-561E-CD266A285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899003"/>
                  <a:ext cx="280376" cy="444863"/>
                </a:xfrm>
                <a:custGeom>
                  <a:avLst/>
                  <a:gdLst>
                    <a:gd name="T0" fmla="*/ 28 w 150"/>
                    <a:gd name="T1" fmla="*/ 238 h 238"/>
                    <a:gd name="T2" fmla="*/ 19 w 150"/>
                    <a:gd name="T3" fmla="*/ 223 h 238"/>
                    <a:gd name="T4" fmla="*/ 6 w 150"/>
                    <a:gd name="T5" fmla="*/ 213 h 238"/>
                    <a:gd name="T6" fmla="*/ 7 w 150"/>
                    <a:gd name="T7" fmla="*/ 203 h 238"/>
                    <a:gd name="T8" fmla="*/ 24 w 150"/>
                    <a:gd name="T9" fmla="*/ 200 h 238"/>
                    <a:gd name="T10" fmla="*/ 25 w 150"/>
                    <a:gd name="T11" fmla="*/ 173 h 238"/>
                    <a:gd name="T12" fmla="*/ 12 w 150"/>
                    <a:gd name="T13" fmla="*/ 155 h 238"/>
                    <a:gd name="T14" fmla="*/ 6 w 150"/>
                    <a:gd name="T15" fmla="*/ 155 h 238"/>
                    <a:gd name="T16" fmla="*/ 0 w 150"/>
                    <a:gd name="T17" fmla="*/ 150 h 238"/>
                    <a:gd name="T18" fmla="*/ 4 w 150"/>
                    <a:gd name="T19" fmla="*/ 131 h 238"/>
                    <a:gd name="T20" fmla="*/ 28 w 150"/>
                    <a:gd name="T21" fmla="*/ 102 h 238"/>
                    <a:gd name="T22" fmla="*/ 30 w 150"/>
                    <a:gd name="T23" fmla="*/ 61 h 238"/>
                    <a:gd name="T24" fmla="*/ 36 w 150"/>
                    <a:gd name="T25" fmla="*/ 48 h 238"/>
                    <a:gd name="T26" fmla="*/ 25 w 150"/>
                    <a:gd name="T27" fmla="*/ 32 h 238"/>
                    <a:gd name="T28" fmla="*/ 19 w 150"/>
                    <a:gd name="T29" fmla="*/ 13 h 238"/>
                    <a:gd name="T30" fmla="*/ 40 w 150"/>
                    <a:gd name="T31" fmla="*/ 0 h 238"/>
                    <a:gd name="T32" fmla="*/ 150 w 150"/>
                    <a:gd name="T33" fmla="*/ 56 h 238"/>
                    <a:gd name="T34" fmla="*/ 150 w 150"/>
                    <a:gd name="T35" fmla="*/ 117 h 238"/>
                    <a:gd name="T36" fmla="*/ 131 w 150"/>
                    <a:gd name="T37" fmla="*/ 119 h 238"/>
                    <a:gd name="T38" fmla="*/ 133 w 150"/>
                    <a:gd name="T39" fmla="*/ 129 h 238"/>
                    <a:gd name="T40" fmla="*/ 129 w 150"/>
                    <a:gd name="T41" fmla="*/ 134 h 238"/>
                    <a:gd name="T42" fmla="*/ 125 w 150"/>
                    <a:gd name="T43" fmla="*/ 155 h 238"/>
                    <a:gd name="T44" fmla="*/ 123 w 150"/>
                    <a:gd name="T45" fmla="*/ 159 h 238"/>
                    <a:gd name="T46" fmla="*/ 129 w 150"/>
                    <a:gd name="T47" fmla="*/ 167 h 238"/>
                    <a:gd name="T48" fmla="*/ 129 w 150"/>
                    <a:gd name="T49" fmla="*/ 175 h 238"/>
                    <a:gd name="T50" fmla="*/ 121 w 150"/>
                    <a:gd name="T51" fmla="*/ 180 h 238"/>
                    <a:gd name="T52" fmla="*/ 117 w 150"/>
                    <a:gd name="T53" fmla="*/ 196 h 238"/>
                    <a:gd name="T54" fmla="*/ 98 w 150"/>
                    <a:gd name="T55" fmla="*/ 217 h 238"/>
                    <a:gd name="T56" fmla="*/ 81 w 150"/>
                    <a:gd name="T57" fmla="*/ 217 h 238"/>
                    <a:gd name="T58" fmla="*/ 71 w 150"/>
                    <a:gd name="T59" fmla="*/ 232 h 238"/>
                    <a:gd name="T60" fmla="*/ 28 w 150"/>
                    <a:gd name="T61" fmla="*/ 238 h 238"/>
                    <a:gd name="T62" fmla="*/ 28 w 150"/>
                    <a:gd name="T63" fmla="*/ 238 h 238"/>
                    <a:gd name="T64" fmla="*/ 28 w 150"/>
                    <a:gd name="T65" fmla="*/ 238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0" h="238">
                      <a:moveTo>
                        <a:pt x="28" y="238"/>
                      </a:moveTo>
                      <a:lnTo>
                        <a:pt x="19" y="223"/>
                      </a:lnTo>
                      <a:lnTo>
                        <a:pt x="6" y="213"/>
                      </a:lnTo>
                      <a:lnTo>
                        <a:pt x="7" y="203"/>
                      </a:lnTo>
                      <a:lnTo>
                        <a:pt x="24" y="200"/>
                      </a:lnTo>
                      <a:lnTo>
                        <a:pt x="25" y="173"/>
                      </a:lnTo>
                      <a:lnTo>
                        <a:pt x="12" y="155"/>
                      </a:lnTo>
                      <a:lnTo>
                        <a:pt x="6" y="155"/>
                      </a:lnTo>
                      <a:lnTo>
                        <a:pt x="0" y="150"/>
                      </a:lnTo>
                      <a:lnTo>
                        <a:pt x="4" y="131"/>
                      </a:lnTo>
                      <a:lnTo>
                        <a:pt x="28" y="102"/>
                      </a:lnTo>
                      <a:lnTo>
                        <a:pt x="30" y="61"/>
                      </a:lnTo>
                      <a:lnTo>
                        <a:pt x="36" y="48"/>
                      </a:lnTo>
                      <a:lnTo>
                        <a:pt x="25" y="32"/>
                      </a:lnTo>
                      <a:lnTo>
                        <a:pt x="19" y="13"/>
                      </a:lnTo>
                      <a:lnTo>
                        <a:pt x="40" y="0"/>
                      </a:lnTo>
                      <a:lnTo>
                        <a:pt x="150" y="56"/>
                      </a:lnTo>
                      <a:lnTo>
                        <a:pt x="150" y="117"/>
                      </a:lnTo>
                      <a:lnTo>
                        <a:pt x="131" y="119"/>
                      </a:lnTo>
                      <a:lnTo>
                        <a:pt x="133" y="129"/>
                      </a:lnTo>
                      <a:lnTo>
                        <a:pt x="129" y="134"/>
                      </a:lnTo>
                      <a:lnTo>
                        <a:pt x="125" y="155"/>
                      </a:lnTo>
                      <a:lnTo>
                        <a:pt x="123" y="159"/>
                      </a:lnTo>
                      <a:lnTo>
                        <a:pt x="129" y="167"/>
                      </a:lnTo>
                      <a:lnTo>
                        <a:pt x="129" y="175"/>
                      </a:lnTo>
                      <a:lnTo>
                        <a:pt x="121" y="180"/>
                      </a:lnTo>
                      <a:lnTo>
                        <a:pt x="117" y="196"/>
                      </a:lnTo>
                      <a:lnTo>
                        <a:pt x="98" y="217"/>
                      </a:lnTo>
                      <a:lnTo>
                        <a:pt x="81" y="217"/>
                      </a:lnTo>
                      <a:lnTo>
                        <a:pt x="71" y="232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218">
                  <a:extLst>
                    <a:ext uri="{FF2B5EF4-FFF2-40B4-BE49-F238E27FC236}">
                      <a16:creationId xmlns:a16="http://schemas.microsoft.com/office/drawing/2014/main" id="{5AE6F9EA-4408-3263-CB17-8B6002FC90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3665" y="4487792"/>
                  <a:ext cx="145795" cy="181310"/>
                </a:xfrm>
                <a:custGeom>
                  <a:avLst/>
                  <a:gdLst>
                    <a:gd name="T0" fmla="*/ 36 w 78"/>
                    <a:gd name="T1" fmla="*/ 97 h 97"/>
                    <a:gd name="T2" fmla="*/ 21 w 78"/>
                    <a:gd name="T3" fmla="*/ 74 h 97"/>
                    <a:gd name="T4" fmla="*/ 9 w 78"/>
                    <a:gd name="T5" fmla="*/ 63 h 97"/>
                    <a:gd name="T6" fmla="*/ 0 w 78"/>
                    <a:gd name="T7" fmla="*/ 46 h 97"/>
                    <a:gd name="T8" fmla="*/ 7 w 78"/>
                    <a:gd name="T9" fmla="*/ 29 h 97"/>
                    <a:gd name="T10" fmla="*/ 5 w 78"/>
                    <a:gd name="T11" fmla="*/ 21 h 97"/>
                    <a:gd name="T12" fmla="*/ 7 w 78"/>
                    <a:gd name="T13" fmla="*/ 13 h 97"/>
                    <a:gd name="T14" fmla="*/ 35 w 78"/>
                    <a:gd name="T15" fmla="*/ 13 h 97"/>
                    <a:gd name="T16" fmla="*/ 33 w 78"/>
                    <a:gd name="T17" fmla="*/ 0 h 97"/>
                    <a:gd name="T18" fmla="*/ 56 w 78"/>
                    <a:gd name="T19" fmla="*/ 0 h 97"/>
                    <a:gd name="T20" fmla="*/ 51 w 78"/>
                    <a:gd name="T21" fmla="*/ 9 h 97"/>
                    <a:gd name="T22" fmla="*/ 63 w 78"/>
                    <a:gd name="T23" fmla="*/ 19 h 97"/>
                    <a:gd name="T24" fmla="*/ 75 w 78"/>
                    <a:gd name="T25" fmla="*/ 15 h 97"/>
                    <a:gd name="T26" fmla="*/ 77 w 78"/>
                    <a:gd name="T27" fmla="*/ 17 h 97"/>
                    <a:gd name="T28" fmla="*/ 78 w 78"/>
                    <a:gd name="T29" fmla="*/ 27 h 97"/>
                    <a:gd name="T30" fmla="*/ 71 w 78"/>
                    <a:gd name="T31" fmla="*/ 32 h 97"/>
                    <a:gd name="T32" fmla="*/ 68 w 78"/>
                    <a:gd name="T33" fmla="*/ 42 h 97"/>
                    <a:gd name="T34" fmla="*/ 71 w 78"/>
                    <a:gd name="T35" fmla="*/ 46 h 97"/>
                    <a:gd name="T36" fmla="*/ 75 w 78"/>
                    <a:gd name="T37" fmla="*/ 48 h 97"/>
                    <a:gd name="T38" fmla="*/ 71 w 78"/>
                    <a:gd name="T39" fmla="*/ 74 h 97"/>
                    <a:gd name="T40" fmla="*/ 60 w 78"/>
                    <a:gd name="T41" fmla="*/ 67 h 97"/>
                    <a:gd name="T42" fmla="*/ 54 w 78"/>
                    <a:gd name="T43" fmla="*/ 59 h 97"/>
                    <a:gd name="T44" fmla="*/ 44 w 78"/>
                    <a:gd name="T45" fmla="*/ 57 h 97"/>
                    <a:gd name="T46" fmla="*/ 42 w 78"/>
                    <a:gd name="T47" fmla="*/ 63 h 97"/>
                    <a:gd name="T48" fmla="*/ 40 w 78"/>
                    <a:gd name="T49" fmla="*/ 71 h 97"/>
                    <a:gd name="T50" fmla="*/ 35 w 78"/>
                    <a:gd name="T51" fmla="*/ 69 h 97"/>
                    <a:gd name="T52" fmla="*/ 36 w 78"/>
                    <a:gd name="T53" fmla="*/ 76 h 97"/>
                    <a:gd name="T54" fmla="*/ 48 w 78"/>
                    <a:gd name="T55" fmla="*/ 88 h 97"/>
                    <a:gd name="T56" fmla="*/ 36 w 78"/>
                    <a:gd name="T57" fmla="*/ 97 h 97"/>
                    <a:gd name="T58" fmla="*/ 36 w 78"/>
                    <a:gd name="T59" fmla="*/ 97 h 97"/>
                    <a:gd name="T60" fmla="*/ 36 w 78"/>
                    <a:gd name="T61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8" h="97">
                      <a:moveTo>
                        <a:pt x="36" y="97"/>
                      </a:moveTo>
                      <a:lnTo>
                        <a:pt x="21" y="74"/>
                      </a:lnTo>
                      <a:lnTo>
                        <a:pt x="9" y="63"/>
                      </a:lnTo>
                      <a:lnTo>
                        <a:pt x="0" y="46"/>
                      </a:lnTo>
                      <a:lnTo>
                        <a:pt x="7" y="29"/>
                      </a:lnTo>
                      <a:lnTo>
                        <a:pt x="5" y="21"/>
                      </a:lnTo>
                      <a:lnTo>
                        <a:pt x="7" y="13"/>
                      </a:lnTo>
                      <a:lnTo>
                        <a:pt x="35" y="13"/>
                      </a:lnTo>
                      <a:lnTo>
                        <a:pt x="33" y="0"/>
                      </a:lnTo>
                      <a:lnTo>
                        <a:pt x="56" y="0"/>
                      </a:lnTo>
                      <a:lnTo>
                        <a:pt x="51" y="9"/>
                      </a:lnTo>
                      <a:lnTo>
                        <a:pt x="63" y="19"/>
                      </a:lnTo>
                      <a:lnTo>
                        <a:pt x="75" y="15"/>
                      </a:lnTo>
                      <a:lnTo>
                        <a:pt x="77" y="17"/>
                      </a:lnTo>
                      <a:lnTo>
                        <a:pt x="78" y="27"/>
                      </a:lnTo>
                      <a:lnTo>
                        <a:pt x="71" y="32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5" y="48"/>
                      </a:lnTo>
                      <a:lnTo>
                        <a:pt x="71" y="74"/>
                      </a:lnTo>
                      <a:lnTo>
                        <a:pt x="60" y="67"/>
                      </a:lnTo>
                      <a:lnTo>
                        <a:pt x="54" y="59"/>
                      </a:lnTo>
                      <a:lnTo>
                        <a:pt x="44" y="57"/>
                      </a:lnTo>
                      <a:lnTo>
                        <a:pt x="42" y="63"/>
                      </a:lnTo>
                      <a:lnTo>
                        <a:pt x="40" y="71"/>
                      </a:lnTo>
                      <a:lnTo>
                        <a:pt x="35" y="69"/>
                      </a:lnTo>
                      <a:lnTo>
                        <a:pt x="36" y="76"/>
                      </a:lnTo>
                      <a:lnTo>
                        <a:pt x="48" y="88"/>
                      </a:lnTo>
                      <a:lnTo>
                        <a:pt x="36" y="97"/>
                      </a:lnTo>
                      <a:lnTo>
                        <a:pt x="36" y="97"/>
                      </a:lnTo>
                      <a:lnTo>
                        <a:pt x="36" y="9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219">
                  <a:extLst>
                    <a:ext uri="{FF2B5EF4-FFF2-40B4-BE49-F238E27FC236}">
                      <a16:creationId xmlns:a16="http://schemas.microsoft.com/office/drawing/2014/main" id="{BDAC2DCF-6DCA-16F0-F96F-4B13959E6B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3" y="4708355"/>
                  <a:ext cx="334582" cy="325236"/>
                </a:xfrm>
                <a:custGeom>
                  <a:avLst/>
                  <a:gdLst>
                    <a:gd name="T0" fmla="*/ 2 w 179"/>
                    <a:gd name="T1" fmla="*/ 165 h 174"/>
                    <a:gd name="T2" fmla="*/ 0 w 179"/>
                    <a:gd name="T3" fmla="*/ 153 h 174"/>
                    <a:gd name="T4" fmla="*/ 2 w 179"/>
                    <a:gd name="T5" fmla="*/ 139 h 174"/>
                    <a:gd name="T6" fmla="*/ 16 w 179"/>
                    <a:gd name="T7" fmla="*/ 102 h 174"/>
                    <a:gd name="T8" fmla="*/ 24 w 179"/>
                    <a:gd name="T9" fmla="*/ 99 h 174"/>
                    <a:gd name="T10" fmla="*/ 31 w 179"/>
                    <a:gd name="T11" fmla="*/ 81 h 174"/>
                    <a:gd name="T12" fmla="*/ 28 w 179"/>
                    <a:gd name="T13" fmla="*/ 68 h 174"/>
                    <a:gd name="T14" fmla="*/ 24 w 179"/>
                    <a:gd name="T15" fmla="*/ 54 h 174"/>
                    <a:gd name="T16" fmla="*/ 24 w 179"/>
                    <a:gd name="T17" fmla="*/ 27 h 174"/>
                    <a:gd name="T18" fmla="*/ 18 w 179"/>
                    <a:gd name="T19" fmla="*/ 20 h 174"/>
                    <a:gd name="T20" fmla="*/ 13 w 179"/>
                    <a:gd name="T21" fmla="*/ 8 h 174"/>
                    <a:gd name="T22" fmla="*/ 13 w 179"/>
                    <a:gd name="T23" fmla="*/ 2 h 174"/>
                    <a:gd name="T24" fmla="*/ 71 w 179"/>
                    <a:gd name="T25" fmla="*/ 0 h 174"/>
                    <a:gd name="T26" fmla="*/ 81 w 179"/>
                    <a:gd name="T27" fmla="*/ 12 h 174"/>
                    <a:gd name="T28" fmla="*/ 88 w 179"/>
                    <a:gd name="T29" fmla="*/ 27 h 174"/>
                    <a:gd name="T30" fmla="*/ 112 w 179"/>
                    <a:gd name="T31" fmla="*/ 25 h 174"/>
                    <a:gd name="T32" fmla="*/ 112 w 179"/>
                    <a:gd name="T33" fmla="*/ 14 h 174"/>
                    <a:gd name="T34" fmla="*/ 125 w 179"/>
                    <a:gd name="T35" fmla="*/ 12 h 174"/>
                    <a:gd name="T36" fmla="*/ 135 w 179"/>
                    <a:gd name="T37" fmla="*/ 18 h 174"/>
                    <a:gd name="T38" fmla="*/ 148 w 179"/>
                    <a:gd name="T39" fmla="*/ 20 h 174"/>
                    <a:gd name="T40" fmla="*/ 150 w 179"/>
                    <a:gd name="T41" fmla="*/ 58 h 174"/>
                    <a:gd name="T42" fmla="*/ 156 w 179"/>
                    <a:gd name="T43" fmla="*/ 74 h 174"/>
                    <a:gd name="T44" fmla="*/ 177 w 179"/>
                    <a:gd name="T45" fmla="*/ 74 h 174"/>
                    <a:gd name="T46" fmla="*/ 179 w 179"/>
                    <a:gd name="T47" fmla="*/ 77 h 174"/>
                    <a:gd name="T48" fmla="*/ 177 w 179"/>
                    <a:gd name="T49" fmla="*/ 99 h 174"/>
                    <a:gd name="T50" fmla="*/ 150 w 179"/>
                    <a:gd name="T51" fmla="*/ 99 h 174"/>
                    <a:gd name="T52" fmla="*/ 152 w 179"/>
                    <a:gd name="T53" fmla="*/ 153 h 174"/>
                    <a:gd name="T54" fmla="*/ 162 w 179"/>
                    <a:gd name="T55" fmla="*/ 162 h 174"/>
                    <a:gd name="T56" fmla="*/ 150 w 179"/>
                    <a:gd name="T57" fmla="*/ 169 h 174"/>
                    <a:gd name="T58" fmla="*/ 135 w 179"/>
                    <a:gd name="T59" fmla="*/ 169 h 174"/>
                    <a:gd name="T60" fmla="*/ 119 w 179"/>
                    <a:gd name="T61" fmla="*/ 174 h 174"/>
                    <a:gd name="T62" fmla="*/ 106 w 179"/>
                    <a:gd name="T63" fmla="*/ 169 h 174"/>
                    <a:gd name="T64" fmla="*/ 92 w 179"/>
                    <a:gd name="T65" fmla="*/ 162 h 174"/>
                    <a:gd name="T66" fmla="*/ 51 w 179"/>
                    <a:gd name="T67" fmla="*/ 160 h 174"/>
                    <a:gd name="T68" fmla="*/ 34 w 179"/>
                    <a:gd name="T69" fmla="*/ 165 h 174"/>
                    <a:gd name="T70" fmla="*/ 28 w 179"/>
                    <a:gd name="T71" fmla="*/ 160 h 174"/>
                    <a:gd name="T72" fmla="*/ 13 w 179"/>
                    <a:gd name="T73" fmla="*/ 160 h 174"/>
                    <a:gd name="T74" fmla="*/ 2 w 179"/>
                    <a:gd name="T75" fmla="*/ 165 h 174"/>
                    <a:gd name="T76" fmla="*/ 2 w 179"/>
                    <a:gd name="T77" fmla="*/ 165 h 174"/>
                    <a:gd name="T78" fmla="*/ 2 w 179"/>
                    <a:gd name="T79" fmla="*/ 165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9" h="174">
                      <a:moveTo>
                        <a:pt x="2" y="165"/>
                      </a:moveTo>
                      <a:lnTo>
                        <a:pt x="0" y="153"/>
                      </a:lnTo>
                      <a:lnTo>
                        <a:pt x="2" y="139"/>
                      </a:lnTo>
                      <a:lnTo>
                        <a:pt x="16" y="102"/>
                      </a:lnTo>
                      <a:lnTo>
                        <a:pt x="24" y="99"/>
                      </a:lnTo>
                      <a:lnTo>
                        <a:pt x="31" y="81"/>
                      </a:lnTo>
                      <a:lnTo>
                        <a:pt x="28" y="68"/>
                      </a:lnTo>
                      <a:lnTo>
                        <a:pt x="24" y="54"/>
                      </a:lnTo>
                      <a:lnTo>
                        <a:pt x="24" y="27"/>
                      </a:lnTo>
                      <a:lnTo>
                        <a:pt x="18" y="20"/>
                      </a:lnTo>
                      <a:lnTo>
                        <a:pt x="13" y="8"/>
                      </a:lnTo>
                      <a:lnTo>
                        <a:pt x="13" y="2"/>
                      </a:lnTo>
                      <a:lnTo>
                        <a:pt x="71" y="0"/>
                      </a:lnTo>
                      <a:lnTo>
                        <a:pt x="81" y="12"/>
                      </a:lnTo>
                      <a:lnTo>
                        <a:pt x="88" y="27"/>
                      </a:lnTo>
                      <a:lnTo>
                        <a:pt x="112" y="25"/>
                      </a:lnTo>
                      <a:lnTo>
                        <a:pt x="112" y="14"/>
                      </a:lnTo>
                      <a:lnTo>
                        <a:pt x="125" y="12"/>
                      </a:lnTo>
                      <a:lnTo>
                        <a:pt x="135" y="18"/>
                      </a:lnTo>
                      <a:lnTo>
                        <a:pt x="148" y="20"/>
                      </a:lnTo>
                      <a:lnTo>
                        <a:pt x="150" y="58"/>
                      </a:lnTo>
                      <a:lnTo>
                        <a:pt x="156" y="74"/>
                      </a:lnTo>
                      <a:lnTo>
                        <a:pt x="177" y="74"/>
                      </a:lnTo>
                      <a:lnTo>
                        <a:pt x="179" y="77"/>
                      </a:lnTo>
                      <a:lnTo>
                        <a:pt x="177" y="99"/>
                      </a:lnTo>
                      <a:lnTo>
                        <a:pt x="150" y="99"/>
                      </a:lnTo>
                      <a:lnTo>
                        <a:pt x="152" y="153"/>
                      </a:lnTo>
                      <a:lnTo>
                        <a:pt x="162" y="162"/>
                      </a:lnTo>
                      <a:lnTo>
                        <a:pt x="150" y="169"/>
                      </a:lnTo>
                      <a:lnTo>
                        <a:pt x="135" y="169"/>
                      </a:lnTo>
                      <a:lnTo>
                        <a:pt x="119" y="174"/>
                      </a:lnTo>
                      <a:lnTo>
                        <a:pt x="106" y="169"/>
                      </a:lnTo>
                      <a:lnTo>
                        <a:pt x="92" y="162"/>
                      </a:lnTo>
                      <a:lnTo>
                        <a:pt x="51" y="160"/>
                      </a:lnTo>
                      <a:lnTo>
                        <a:pt x="34" y="165"/>
                      </a:lnTo>
                      <a:lnTo>
                        <a:pt x="28" y="160"/>
                      </a:lnTo>
                      <a:lnTo>
                        <a:pt x="13" y="160"/>
                      </a:lnTo>
                      <a:lnTo>
                        <a:pt x="2" y="165"/>
                      </a:lnTo>
                      <a:lnTo>
                        <a:pt x="2" y="165"/>
                      </a:lnTo>
                      <a:lnTo>
                        <a:pt x="2" y="16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220">
                  <a:extLst>
                    <a:ext uri="{FF2B5EF4-FFF2-40B4-BE49-F238E27FC236}">
                      <a16:creationId xmlns:a16="http://schemas.microsoft.com/office/drawing/2014/main" id="{DBC2E6DD-4561-7023-E403-29F03BD54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4403679"/>
                  <a:ext cx="493462" cy="508415"/>
                </a:xfrm>
                <a:custGeom>
                  <a:avLst/>
                  <a:gdLst>
                    <a:gd name="T0" fmla="*/ 249 w 264"/>
                    <a:gd name="T1" fmla="*/ 197 h 272"/>
                    <a:gd name="T2" fmla="*/ 233 w 264"/>
                    <a:gd name="T3" fmla="*/ 208 h 272"/>
                    <a:gd name="T4" fmla="*/ 235 w 264"/>
                    <a:gd name="T5" fmla="*/ 251 h 272"/>
                    <a:gd name="T6" fmla="*/ 245 w 264"/>
                    <a:gd name="T7" fmla="*/ 245 h 272"/>
                    <a:gd name="T8" fmla="*/ 251 w 264"/>
                    <a:gd name="T9" fmla="*/ 268 h 272"/>
                    <a:gd name="T10" fmla="*/ 210 w 264"/>
                    <a:gd name="T11" fmla="*/ 241 h 272"/>
                    <a:gd name="T12" fmla="*/ 200 w 264"/>
                    <a:gd name="T13" fmla="*/ 247 h 272"/>
                    <a:gd name="T14" fmla="*/ 191 w 264"/>
                    <a:gd name="T15" fmla="*/ 241 h 272"/>
                    <a:gd name="T16" fmla="*/ 181 w 264"/>
                    <a:gd name="T17" fmla="*/ 239 h 272"/>
                    <a:gd name="T18" fmla="*/ 171 w 264"/>
                    <a:gd name="T19" fmla="*/ 241 h 272"/>
                    <a:gd name="T20" fmla="*/ 148 w 264"/>
                    <a:gd name="T21" fmla="*/ 237 h 272"/>
                    <a:gd name="T22" fmla="*/ 140 w 264"/>
                    <a:gd name="T23" fmla="*/ 183 h 272"/>
                    <a:gd name="T24" fmla="*/ 117 w 264"/>
                    <a:gd name="T25" fmla="*/ 176 h 272"/>
                    <a:gd name="T26" fmla="*/ 104 w 264"/>
                    <a:gd name="T27" fmla="*/ 189 h 272"/>
                    <a:gd name="T28" fmla="*/ 73 w 264"/>
                    <a:gd name="T29" fmla="*/ 176 h 272"/>
                    <a:gd name="T30" fmla="*/ 6 w 264"/>
                    <a:gd name="T31" fmla="*/ 166 h 272"/>
                    <a:gd name="T32" fmla="*/ 12 w 264"/>
                    <a:gd name="T33" fmla="*/ 154 h 272"/>
                    <a:gd name="T34" fmla="*/ 20 w 264"/>
                    <a:gd name="T35" fmla="*/ 143 h 272"/>
                    <a:gd name="T36" fmla="*/ 24 w 264"/>
                    <a:gd name="T37" fmla="*/ 148 h 272"/>
                    <a:gd name="T38" fmla="*/ 59 w 264"/>
                    <a:gd name="T39" fmla="*/ 100 h 272"/>
                    <a:gd name="T40" fmla="*/ 79 w 264"/>
                    <a:gd name="T41" fmla="*/ 75 h 272"/>
                    <a:gd name="T42" fmla="*/ 88 w 264"/>
                    <a:gd name="T43" fmla="*/ 39 h 272"/>
                    <a:gd name="T44" fmla="*/ 88 w 264"/>
                    <a:gd name="T45" fmla="*/ 8 h 272"/>
                    <a:gd name="T46" fmla="*/ 123 w 264"/>
                    <a:gd name="T47" fmla="*/ 14 h 272"/>
                    <a:gd name="T48" fmla="*/ 158 w 264"/>
                    <a:gd name="T49" fmla="*/ 14 h 272"/>
                    <a:gd name="T50" fmla="*/ 218 w 264"/>
                    <a:gd name="T51" fmla="*/ 2 h 272"/>
                    <a:gd name="T52" fmla="*/ 229 w 264"/>
                    <a:gd name="T53" fmla="*/ 11 h 272"/>
                    <a:gd name="T54" fmla="*/ 243 w 264"/>
                    <a:gd name="T55" fmla="*/ 11 h 272"/>
                    <a:gd name="T56" fmla="*/ 260 w 264"/>
                    <a:gd name="T57" fmla="*/ 23 h 272"/>
                    <a:gd name="T58" fmla="*/ 262 w 264"/>
                    <a:gd name="T59" fmla="*/ 50 h 272"/>
                    <a:gd name="T60" fmla="*/ 241 w 264"/>
                    <a:gd name="T61" fmla="*/ 93 h 272"/>
                    <a:gd name="T62" fmla="*/ 243 w 264"/>
                    <a:gd name="T63" fmla="*/ 120 h 272"/>
                    <a:gd name="T64" fmla="*/ 249 w 264"/>
                    <a:gd name="T65" fmla="*/ 135 h 272"/>
                    <a:gd name="T66" fmla="*/ 247 w 264"/>
                    <a:gd name="T67" fmla="*/ 147 h 272"/>
                    <a:gd name="T68" fmla="*/ 260 w 264"/>
                    <a:gd name="T69" fmla="*/ 181 h 272"/>
                    <a:gd name="T70" fmla="*/ 264 w 264"/>
                    <a:gd name="T71" fmla="*/ 193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64" h="272">
                      <a:moveTo>
                        <a:pt x="264" y="193"/>
                      </a:moveTo>
                      <a:lnTo>
                        <a:pt x="249" y="197"/>
                      </a:lnTo>
                      <a:lnTo>
                        <a:pt x="241" y="201"/>
                      </a:lnTo>
                      <a:lnTo>
                        <a:pt x="233" y="208"/>
                      </a:lnTo>
                      <a:lnTo>
                        <a:pt x="227" y="241"/>
                      </a:lnTo>
                      <a:lnTo>
                        <a:pt x="235" y="251"/>
                      </a:lnTo>
                      <a:lnTo>
                        <a:pt x="241" y="251"/>
                      </a:lnTo>
                      <a:lnTo>
                        <a:pt x="245" y="245"/>
                      </a:lnTo>
                      <a:lnTo>
                        <a:pt x="251" y="249"/>
                      </a:lnTo>
                      <a:lnTo>
                        <a:pt x="251" y="268"/>
                      </a:lnTo>
                      <a:lnTo>
                        <a:pt x="243" y="272"/>
                      </a:lnTo>
                      <a:lnTo>
                        <a:pt x="210" y="241"/>
                      </a:lnTo>
                      <a:lnTo>
                        <a:pt x="202" y="239"/>
                      </a:lnTo>
                      <a:lnTo>
                        <a:pt x="200" y="247"/>
                      </a:lnTo>
                      <a:lnTo>
                        <a:pt x="195" y="247"/>
                      </a:lnTo>
                      <a:lnTo>
                        <a:pt x="191" y="241"/>
                      </a:lnTo>
                      <a:lnTo>
                        <a:pt x="185" y="237"/>
                      </a:lnTo>
                      <a:lnTo>
                        <a:pt x="181" y="239"/>
                      </a:lnTo>
                      <a:lnTo>
                        <a:pt x="177" y="239"/>
                      </a:lnTo>
                      <a:lnTo>
                        <a:pt x="171" y="241"/>
                      </a:lnTo>
                      <a:lnTo>
                        <a:pt x="169" y="237"/>
                      </a:lnTo>
                      <a:lnTo>
                        <a:pt x="148" y="237"/>
                      </a:lnTo>
                      <a:lnTo>
                        <a:pt x="142" y="222"/>
                      </a:lnTo>
                      <a:lnTo>
                        <a:pt x="140" y="183"/>
                      </a:lnTo>
                      <a:lnTo>
                        <a:pt x="127" y="181"/>
                      </a:lnTo>
                      <a:lnTo>
                        <a:pt x="117" y="176"/>
                      </a:lnTo>
                      <a:lnTo>
                        <a:pt x="104" y="177"/>
                      </a:lnTo>
                      <a:lnTo>
                        <a:pt x="104" y="189"/>
                      </a:lnTo>
                      <a:lnTo>
                        <a:pt x="81" y="191"/>
                      </a:lnTo>
                      <a:lnTo>
                        <a:pt x="73" y="176"/>
                      </a:lnTo>
                      <a:lnTo>
                        <a:pt x="63" y="164"/>
                      </a:lnTo>
                      <a:lnTo>
                        <a:pt x="6" y="166"/>
                      </a:lnTo>
                      <a:lnTo>
                        <a:pt x="0" y="158"/>
                      </a:lnTo>
                      <a:lnTo>
                        <a:pt x="12" y="154"/>
                      </a:lnTo>
                      <a:lnTo>
                        <a:pt x="14" y="150"/>
                      </a:lnTo>
                      <a:lnTo>
                        <a:pt x="20" y="143"/>
                      </a:lnTo>
                      <a:lnTo>
                        <a:pt x="24" y="141"/>
                      </a:lnTo>
                      <a:lnTo>
                        <a:pt x="24" y="148"/>
                      </a:lnTo>
                      <a:lnTo>
                        <a:pt x="50" y="137"/>
                      </a:lnTo>
                      <a:lnTo>
                        <a:pt x="59" y="100"/>
                      </a:lnTo>
                      <a:lnTo>
                        <a:pt x="71" y="95"/>
                      </a:lnTo>
                      <a:lnTo>
                        <a:pt x="79" y="75"/>
                      </a:lnTo>
                      <a:lnTo>
                        <a:pt x="79" y="50"/>
                      </a:lnTo>
                      <a:lnTo>
                        <a:pt x="88" y="39"/>
                      </a:lnTo>
                      <a:lnTo>
                        <a:pt x="88" y="23"/>
                      </a:lnTo>
                      <a:lnTo>
                        <a:pt x="88" y="8"/>
                      </a:lnTo>
                      <a:lnTo>
                        <a:pt x="111" y="5"/>
                      </a:lnTo>
                      <a:lnTo>
                        <a:pt x="123" y="14"/>
                      </a:lnTo>
                      <a:lnTo>
                        <a:pt x="144" y="17"/>
                      </a:lnTo>
                      <a:lnTo>
                        <a:pt x="158" y="14"/>
                      </a:lnTo>
                      <a:lnTo>
                        <a:pt x="193" y="0"/>
                      </a:lnTo>
                      <a:lnTo>
                        <a:pt x="218" y="2"/>
                      </a:lnTo>
                      <a:lnTo>
                        <a:pt x="224" y="11"/>
                      </a:lnTo>
                      <a:lnTo>
                        <a:pt x="229" y="11"/>
                      </a:lnTo>
                      <a:lnTo>
                        <a:pt x="233" y="8"/>
                      </a:lnTo>
                      <a:lnTo>
                        <a:pt x="243" y="11"/>
                      </a:lnTo>
                      <a:lnTo>
                        <a:pt x="249" y="11"/>
                      </a:lnTo>
                      <a:lnTo>
                        <a:pt x="260" y="23"/>
                      </a:lnTo>
                      <a:lnTo>
                        <a:pt x="264" y="37"/>
                      </a:lnTo>
                      <a:lnTo>
                        <a:pt x="262" y="50"/>
                      </a:lnTo>
                      <a:lnTo>
                        <a:pt x="245" y="75"/>
                      </a:lnTo>
                      <a:lnTo>
                        <a:pt x="241" y="93"/>
                      </a:lnTo>
                      <a:lnTo>
                        <a:pt x="241" y="108"/>
                      </a:lnTo>
                      <a:lnTo>
                        <a:pt x="243" y="120"/>
                      </a:lnTo>
                      <a:lnTo>
                        <a:pt x="249" y="125"/>
                      </a:lnTo>
                      <a:lnTo>
                        <a:pt x="249" y="135"/>
                      </a:lnTo>
                      <a:lnTo>
                        <a:pt x="247" y="145"/>
                      </a:lnTo>
                      <a:lnTo>
                        <a:pt x="247" y="147"/>
                      </a:lnTo>
                      <a:lnTo>
                        <a:pt x="249" y="164"/>
                      </a:lnTo>
                      <a:lnTo>
                        <a:pt x="260" y="181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221">
                  <a:extLst>
                    <a:ext uri="{FF2B5EF4-FFF2-40B4-BE49-F238E27FC236}">
                      <a16:creationId xmlns:a16="http://schemas.microsoft.com/office/drawing/2014/main" id="{03ACCF62-08EB-B388-1665-CD5357373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4448540"/>
                  <a:ext cx="185048" cy="237385"/>
                </a:xfrm>
                <a:custGeom>
                  <a:avLst/>
                  <a:gdLst>
                    <a:gd name="T0" fmla="*/ 25 w 99"/>
                    <a:gd name="T1" fmla="*/ 125 h 127"/>
                    <a:gd name="T2" fmla="*/ 31 w 99"/>
                    <a:gd name="T3" fmla="*/ 118 h 127"/>
                    <a:gd name="T4" fmla="*/ 35 w 99"/>
                    <a:gd name="T5" fmla="*/ 116 h 127"/>
                    <a:gd name="T6" fmla="*/ 37 w 99"/>
                    <a:gd name="T7" fmla="*/ 124 h 127"/>
                    <a:gd name="T8" fmla="*/ 61 w 99"/>
                    <a:gd name="T9" fmla="*/ 112 h 127"/>
                    <a:gd name="T10" fmla="*/ 71 w 99"/>
                    <a:gd name="T11" fmla="*/ 76 h 127"/>
                    <a:gd name="T12" fmla="*/ 82 w 99"/>
                    <a:gd name="T13" fmla="*/ 70 h 127"/>
                    <a:gd name="T14" fmla="*/ 90 w 99"/>
                    <a:gd name="T15" fmla="*/ 51 h 127"/>
                    <a:gd name="T16" fmla="*/ 90 w 99"/>
                    <a:gd name="T17" fmla="*/ 27 h 127"/>
                    <a:gd name="T18" fmla="*/ 99 w 99"/>
                    <a:gd name="T19" fmla="*/ 15 h 127"/>
                    <a:gd name="T20" fmla="*/ 99 w 99"/>
                    <a:gd name="T21" fmla="*/ 0 h 127"/>
                    <a:gd name="T22" fmla="*/ 90 w 99"/>
                    <a:gd name="T23" fmla="*/ 0 h 127"/>
                    <a:gd name="T24" fmla="*/ 76 w 99"/>
                    <a:gd name="T25" fmla="*/ 0 h 127"/>
                    <a:gd name="T26" fmla="*/ 67 w 99"/>
                    <a:gd name="T27" fmla="*/ 4 h 127"/>
                    <a:gd name="T28" fmla="*/ 59 w 99"/>
                    <a:gd name="T29" fmla="*/ 13 h 127"/>
                    <a:gd name="T30" fmla="*/ 50 w 99"/>
                    <a:gd name="T31" fmla="*/ 27 h 127"/>
                    <a:gd name="T32" fmla="*/ 43 w 99"/>
                    <a:gd name="T33" fmla="*/ 21 h 127"/>
                    <a:gd name="T34" fmla="*/ 22 w 99"/>
                    <a:gd name="T35" fmla="*/ 21 h 127"/>
                    <a:gd name="T36" fmla="*/ 17 w 99"/>
                    <a:gd name="T37" fmla="*/ 30 h 127"/>
                    <a:gd name="T38" fmla="*/ 29 w 99"/>
                    <a:gd name="T39" fmla="*/ 40 h 127"/>
                    <a:gd name="T40" fmla="*/ 40 w 99"/>
                    <a:gd name="T41" fmla="*/ 36 h 127"/>
                    <a:gd name="T42" fmla="*/ 43 w 99"/>
                    <a:gd name="T43" fmla="*/ 38 h 127"/>
                    <a:gd name="T44" fmla="*/ 44 w 99"/>
                    <a:gd name="T45" fmla="*/ 48 h 127"/>
                    <a:gd name="T46" fmla="*/ 37 w 99"/>
                    <a:gd name="T47" fmla="*/ 53 h 127"/>
                    <a:gd name="T48" fmla="*/ 32 w 99"/>
                    <a:gd name="T49" fmla="*/ 63 h 127"/>
                    <a:gd name="T50" fmla="*/ 37 w 99"/>
                    <a:gd name="T51" fmla="*/ 66 h 127"/>
                    <a:gd name="T52" fmla="*/ 40 w 99"/>
                    <a:gd name="T53" fmla="*/ 68 h 127"/>
                    <a:gd name="T54" fmla="*/ 37 w 99"/>
                    <a:gd name="T55" fmla="*/ 95 h 127"/>
                    <a:gd name="T56" fmla="*/ 25 w 99"/>
                    <a:gd name="T57" fmla="*/ 87 h 127"/>
                    <a:gd name="T58" fmla="*/ 20 w 99"/>
                    <a:gd name="T59" fmla="*/ 80 h 127"/>
                    <a:gd name="T60" fmla="*/ 10 w 99"/>
                    <a:gd name="T61" fmla="*/ 78 h 127"/>
                    <a:gd name="T62" fmla="*/ 8 w 99"/>
                    <a:gd name="T63" fmla="*/ 84 h 127"/>
                    <a:gd name="T64" fmla="*/ 6 w 99"/>
                    <a:gd name="T65" fmla="*/ 91 h 127"/>
                    <a:gd name="T66" fmla="*/ 0 w 99"/>
                    <a:gd name="T67" fmla="*/ 89 h 127"/>
                    <a:gd name="T68" fmla="*/ 2 w 99"/>
                    <a:gd name="T69" fmla="*/ 97 h 127"/>
                    <a:gd name="T70" fmla="*/ 14 w 99"/>
                    <a:gd name="T71" fmla="*/ 108 h 127"/>
                    <a:gd name="T72" fmla="*/ 2 w 99"/>
                    <a:gd name="T73" fmla="*/ 118 h 127"/>
                    <a:gd name="T74" fmla="*/ 4 w 99"/>
                    <a:gd name="T75" fmla="*/ 127 h 127"/>
                    <a:gd name="T76" fmla="*/ 22 w 99"/>
                    <a:gd name="T77" fmla="*/ 120 h 127"/>
                    <a:gd name="T78" fmla="*/ 23 w 99"/>
                    <a:gd name="T79" fmla="*/ 120 h 127"/>
                    <a:gd name="T80" fmla="*/ 25 w 99"/>
                    <a:gd name="T81" fmla="*/ 125 h 127"/>
                    <a:gd name="T82" fmla="*/ 25 w 99"/>
                    <a:gd name="T83" fmla="*/ 125 h 127"/>
                    <a:gd name="T84" fmla="*/ 25 w 99"/>
                    <a:gd name="T85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9" h="127">
                      <a:moveTo>
                        <a:pt x="25" y="125"/>
                      </a:moveTo>
                      <a:lnTo>
                        <a:pt x="31" y="118"/>
                      </a:lnTo>
                      <a:lnTo>
                        <a:pt x="35" y="116"/>
                      </a:lnTo>
                      <a:lnTo>
                        <a:pt x="37" y="124"/>
                      </a:lnTo>
                      <a:lnTo>
                        <a:pt x="61" y="112"/>
                      </a:lnTo>
                      <a:lnTo>
                        <a:pt x="71" y="76"/>
                      </a:lnTo>
                      <a:lnTo>
                        <a:pt x="82" y="70"/>
                      </a:lnTo>
                      <a:lnTo>
                        <a:pt x="90" y="51"/>
                      </a:lnTo>
                      <a:lnTo>
                        <a:pt x="90" y="27"/>
                      </a:lnTo>
                      <a:lnTo>
                        <a:pt x="99" y="15"/>
                      </a:lnTo>
                      <a:lnTo>
                        <a:pt x="99" y="0"/>
                      </a:lnTo>
                      <a:lnTo>
                        <a:pt x="90" y="0"/>
                      </a:lnTo>
                      <a:lnTo>
                        <a:pt x="76" y="0"/>
                      </a:lnTo>
                      <a:lnTo>
                        <a:pt x="67" y="4"/>
                      </a:lnTo>
                      <a:lnTo>
                        <a:pt x="59" y="13"/>
                      </a:lnTo>
                      <a:lnTo>
                        <a:pt x="50" y="27"/>
                      </a:lnTo>
                      <a:lnTo>
                        <a:pt x="43" y="21"/>
                      </a:lnTo>
                      <a:lnTo>
                        <a:pt x="22" y="21"/>
                      </a:lnTo>
                      <a:lnTo>
                        <a:pt x="17" y="30"/>
                      </a:lnTo>
                      <a:lnTo>
                        <a:pt x="29" y="40"/>
                      </a:lnTo>
                      <a:lnTo>
                        <a:pt x="40" y="36"/>
                      </a:lnTo>
                      <a:lnTo>
                        <a:pt x="43" y="38"/>
                      </a:lnTo>
                      <a:lnTo>
                        <a:pt x="44" y="48"/>
                      </a:lnTo>
                      <a:lnTo>
                        <a:pt x="37" y="53"/>
                      </a:lnTo>
                      <a:lnTo>
                        <a:pt x="32" y="63"/>
                      </a:lnTo>
                      <a:lnTo>
                        <a:pt x="37" y="66"/>
                      </a:lnTo>
                      <a:lnTo>
                        <a:pt x="40" y="68"/>
                      </a:lnTo>
                      <a:lnTo>
                        <a:pt x="37" y="95"/>
                      </a:lnTo>
                      <a:lnTo>
                        <a:pt x="25" y="87"/>
                      </a:lnTo>
                      <a:lnTo>
                        <a:pt x="20" y="80"/>
                      </a:lnTo>
                      <a:lnTo>
                        <a:pt x="10" y="78"/>
                      </a:lnTo>
                      <a:lnTo>
                        <a:pt x="8" y="84"/>
                      </a:lnTo>
                      <a:lnTo>
                        <a:pt x="6" y="91"/>
                      </a:lnTo>
                      <a:lnTo>
                        <a:pt x="0" y="89"/>
                      </a:lnTo>
                      <a:lnTo>
                        <a:pt x="2" y="97"/>
                      </a:lnTo>
                      <a:lnTo>
                        <a:pt x="14" y="108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22" y="120"/>
                      </a:lnTo>
                      <a:lnTo>
                        <a:pt x="23" y="120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222">
                  <a:extLst>
                    <a:ext uri="{FF2B5EF4-FFF2-40B4-BE49-F238E27FC236}">
                      <a16:creationId xmlns:a16="http://schemas.microsoft.com/office/drawing/2014/main" id="{B675E527-33BF-31F2-747D-A46E394AF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9463" y="4564428"/>
                  <a:ext cx="289722" cy="300937"/>
                </a:xfrm>
                <a:custGeom>
                  <a:avLst/>
                  <a:gdLst>
                    <a:gd name="T0" fmla="*/ 139 w 155"/>
                    <a:gd name="T1" fmla="*/ 53 h 161"/>
                    <a:gd name="T2" fmla="*/ 112 w 155"/>
                    <a:gd name="T3" fmla="*/ 40 h 161"/>
                    <a:gd name="T4" fmla="*/ 114 w 155"/>
                    <a:gd name="T5" fmla="*/ 32 h 161"/>
                    <a:gd name="T6" fmla="*/ 112 w 155"/>
                    <a:gd name="T7" fmla="*/ 26 h 161"/>
                    <a:gd name="T8" fmla="*/ 81 w 155"/>
                    <a:gd name="T9" fmla="*/ 15 h 161"/>
                    <a:gd name="T10" fmla="*/ 60 w 155"/>
                    <a:gd name="T11" fmla="*/ 1 h 161"/>
                    <a:gd name="T12" fmla="*/ 20 w 155"/>
                    <a:gd name="T13" fmla="*/ 0 h 161"/>
                    <a:gd name="T14" fmla="*/ 14 w 155"/>
                    <a:gd name="T15" fmla="*/ 3 h 161"/>
                    <a:gd name="T16" fmla="*/ 20 w 155"/>
                    <a:gd name="T17" fmla="*/ 9 h 161"/>
                    <a:gd name="T18" fmla="*/ 17 w 155"/>
                    <a:gd name="T19" fmla="*/ 15 h 161"/>
                    <a:gd name="T20" fmla="*/ 12 w 155"/>
                    <a:gd name="T21" fmla="*/ 17 h 161"/>
                    <a:gd name="T22" fmla="*/ 12 w 155"/>
                    <a:gd name="T23" fmla="*/ 23 h 161"/>
                    <a:gd name="T24" fmla="*/ 16 w 155"/>
                    <a:gd name="T25" fmla="*/ 28 h 161"/>
                    <a:gd name="T26" fmla="*/ 16 w 155"/>
                    <a:gd name="T27" fmla="*/ 38 h 161"/>
                    <a:gd name="T28" fmla="*/ 8 w 155"/>
                    <a:gd name="T29" fmla="*/ 40 h 161"/>
                    <a:gd name="T30" fmla="*/ 8 w 155"/>
                    <a:gd name="T31" fmla="*/ 46 h 161"/>
                    <a:gd name="T32" fmla="*/ 2 w 155"/>
                    <a:gd name="T33" fmla="*/ 49 h 161"/>
                    <a:gd name="T34" fmla="*/ 0 w 155"/>
                    <a:gd name="T35" fmla="*/ 59 h 161"/>
                    <a:gd name="T36" fmla="*/ 0 w 155"/>
                    <a:gd name="T37" fmla="*/ 61 h 161"/>
                    <a:gd name="T38" fmla="*/ 2 w 155"/>
                    <a:gd name="T39" fmla="*/ 78 h 161"/>
                    <a:gd name="T40" fmla="*/ 14 w 155"/>
                    <a:gd name="T41" fmla="*/ 96 h 161"/>
                    <a:gd name="T42" fmla="*/ 17 w 155"/>
                    <a:gd name="T43" fmla="*/ 107 h 161"/>
                    <a:gd name="T44" fmla="*/ 29 w 155"/>
                    <a:gd name="T45" fmla="*/ 117 h 161"/>
                    <a:gd name="T46" fmla="*/ 45 w 155"/>
                    <a:gd name="T47" fmla="*/ 123 h 161"/>
                    <a:gd name="T48" fmla="*/ 56 w 155"/>
                    <a:gd name="T49" fmla="*/ 123 h 161"/>
                    <a:gd name="T50" fmla="*/ 66 w 155"/>
                    <a:gd name="T51" fmla="*/ 126 h 161"/>
                    <a:gd name="T52" fmla="*/ 72 w 155"/>
                    <a:gd name="T53" fmla="*/ 140 h 161"/>
                    <a:gd name="T54" fmla="*/ 74 w 155"/>
                    <a:gd name="T55" fmla="*/ 157 h 161"/>
                    <a:gd name="T56" fmla="*/ 93 w 155"/>
                    <a:gd name="T57" fmla="*/ 159 h 161"/>
                    <a:gd name="T58" fmla="*/ 103 w 155"/>
                    <a:gd name="T59" fmla="*/ 161 h 161"/>
                    <a:gd name="T60" fmla="*/ 112 w 155"/>
                    <a:gd name="T61" fmla="*/ 159 h 161"/>
                    <a:gd name="T62" fmla="*/ 126 w 155"/>
                    <a:gd name="T63" fmla="*/ 157 h 161"/>
                    <a:gd name="T64" fmla="*/ 134 w 155"/>
                    <a:gd name="T65" fmla="*/ 151 h 161"/>
                    <a:gd name="T66" fmla="*/ 141 w 155"/>
                    <a:gd name="T67" fmla="*/ 148 h 161"/>
                    <a:gd name="T68" fmla="*/ 145 w 155"/>
                    <a:gd name="T69" fmla="*/ 142 h 161"/>
                    <a:gd name="T70" fmla="*/ 155 w 155"/>
                    <a:gd name="T71" fmla="*/ 138 h 161"/>
                    <a:gd name="T72" fmla="*/ 138 w 155"/>
                    <a:gd name="T73" fmla="*/ 121 h 161"/>
                    <a:gd name="T74" fmla="*/ 138 w 155"/>
                    <a:gd name="T75" fmla="*/ 101 h 161"/>
                    <a:gd name="T76" fmla="*/ 139 w 155"/>
                    <a:gd name="T77" fmla="*/ 86 h 161"/>
                    <a:gd name="T78" fmla="*/ 130 w 155"/>
                    <a:gd name="T79" fmla="*/ 78 h 161"/>
                    <a:gd name="T80" fmla="*/ 130 w 155"/>
                    <a:gd name="T81" fmla="*/ 71 h 161"/>
                    <a:gd name="T82" fmla="*/ 139 w 155"/>
                    <a:gd name="T83" fmla="*/ 53 h 161"/>
                    <a:gd name="T84" fmla="*/ 139 w 155"/>
                    <a:gd name="T85" fmla="*/ 53 h 161"/>
                    <a:gd name="T86" fmla="*/ 139 w 155"/>
                    <a:gd name="T87" fmla="*/ 5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55" h="161">
                      <a:moveTo>
                        <a:pt x="139" y="53"/>
                      </a:moveTo>
                      <a:lnTo>
                        <a:pt x="112" y="40"/>
                      </a:lnTo>
                      <a:lnTo>
                        <a:pt x="114" y="32"/>
                      </a:lnTo>
                      <a:lnTo>
                        <a:pt x="112" y="26"/>
                      </a:lnTo>
                      <a:lnTo>
                        <a:pt x="81" y="15"/>
                      </a:lnTo>
                      <a:lnTo>
                        <a:pt x="60" y="1"/>
                      </a:lnTo>
                      <a:lnTo>
                        <a:pt x="20" y="0"/>
                      </a:lnTo>
                      <a:lnTo>
                        <a:pt x="14" y="3"/>
                      </a:lnTo>
                      <a:lnTo>
                        <a:pt x="20" y="9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12" y="23"/>
                      </a:lnTo>
                      <a:lnTo>
                        <a:pt x="16" y="28"/>
                      </a:lnTo>
                      <a:lnTo>
                        <a:pt x="16" y="38"/>
                      </a:lnTo>
                      <a:lnTo>
                        <a:pt x="8" y="40"/>
                      </a:lnTo>
                      <a:lnTo>
                        <a:pt x="8" y="46"/>
                      </a:lnTo>
                      <a:lnTo>
                        <a:pt x="2" y="49"/>
                      </a:lnTo>
                      <a:lnTo>
                        <a:pt x="0" y="59"/>
                      </a:lnTo>
                      <a:lnTo>
                        <a:pt x="0" y="61"/>
                      </a:lnTo>
                      <a:lnTo>
                        <a:pt x="2" y="78"/>
                      </a:lnTo>
                      <a:lnTo>
                        <a:pt x="14" y="96"/>
                      </a:lnTo>
                      <a:lnTo>
                        <a:pt x="17" y="107"/>
                      </a:lnTo>
                      <a:lnTo>
                        <a:pt x="29" y="117"/>
                      </a:lnTo>
                      <a:lnTo>
                        <a:pt x="45" y="123"/>
                      </a:lnTo>
                      <a:lnTo>
                        <a:pt x="56" y="123"/>
                      </a:lnTo>
                      <a:lnTo>
                        <a:pt x="66" y="126"/>
                      </a:lnTo>
                      <a:lnTo>
                        <a:pt x="72" y="140"/>
                      </a:lnTo>
                      <a:lnTo>
                        <a:pt x="74" y="157"/>
                      </a:lnTo>
                      <a:lnTo>
                        <a:pt x="93" y="159"/>
                      </a:lnTo>
                      <a:lnTo>
                        <a:pt x="103" y="161"/>
                      </a:lnTo>
                      <a:lnTo>
                        <a:pt x="112" y="159"/>
                      </a:lnTo>
                      <a:lnTo>
                        <a:pt x="126" y="157"/>
                      </a:lnTo>
                      <a:lnTo>
                        <a:pt x="134" y="151"/>
                      </a:lnTo>
                      <a:lnTo>
                        <a:pt x="141" y="148"/>
                      </a:lnTo>
                      <a:lnTo>
                        <a:pt x="145" y="142"/>
                      </a:lnTo>
                      <a:lnTo>
                        <a:pt x="155" y="138"/>
                      </a:lnTo>
                      <a:lnTo>
                        <a:pt x="138" y="121"/>
                      </a:lnTo>
                      <a:lnTo>
                        <a:pt x="138" y="101"/>
                      </a:lnTo>
                      <a:lnTo>
                        <a:pt x="139" y="86"/>
                      </a:lnTo>
                      <a:lnTo>
                        <a:pt x="130" y="78"/>
                      </a:lnTo>
                      <a:lnTo>
                        <a:pt x="130" y="71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223">
                  <a:extLst>
                    <a:ext uri="{FF2B5EF4-FFF2-40B4-BE49-F238E27FC236}">
                      <a16:creationId xmlns:a16="http://schemas.microsoft.com/office/drawing/2014/main" id="{25A65D00-05A1-E836-491E-EA1D959719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424240"/>
                  <a:ext cx="155141" cy="153272"/>
                </a:xfrm>
                <a:custGeom>
                  <a:avLst/>
                  <a:gdLst>
                    <a:gd name="T0" fmla="*/ 66 w 83"/>
                    <a:gd name="T1" fmla="*/ 76 h 82"/>
                    <a:gd name="T2" fmla="*/ 25 w 83"/>
                    <a:gd name="T3" fmla="*/ 74 h 82"/>
                    <a:gd name="T4" fmla="*/ 19 w 83"/>
                    <a:gd name="T5" fmla="*/ 78 h 82"/>
                    <a:gd name="T6" fmla="*/ 14 w 83"/>
                    <a:gd name="T7" fmla="*/ 76 h 82"/>
                    <a:gd name="T8" fmla="*/ 10 w 83"/>
                    <a:gd name="T9" fmla="*/ 80 h 82"/>
                    <a:gd name="T10" fmla="*/ 0 w 83"/>
                    <a:gd name="T11" fmla="*/ 82 h 82"/>
                    <a:gd name="T12" fmla="*/ 4 w 83"/>
                    <a:gd name="T13" fmla="*/ 64 h 82"/>
                    <a:gd name="T14" fmla="*/ 21 w 83"/>
                    <a:gd name="T15" fmla="*/ 39 h 82"/>
                    <a:gd name="T16" fmla="*/ 23 w 83"/>
                    <a:gd name="T17" fmla="*/ 26 h 82"/>
                    <a:gd name="T18" fmla="*/ 19 w 83"/>
                    <a:gd name="T19" fmla="*/ 12 h 82"/>
                    <a:gd name="T20" fmla="*/ 25 w 83"/>
                    <a:gd name="T21" fmla="*/ 9 h 82"/>
                    <a:gd name="T22" fmla="*/ 37 w 83"/>
                    <a:gd name="T23" fmla="*/ 12 h 82"/>
                    <a:gd name="T24" fmla="*/ 56 w 83"/>
                    <a:gd name="T25" fmla="*/ 10 h 82"/>
                    <a:gd name="T26" fmla="*/ 66 w 83"/>
                    <a:gd name="T27" fmla="*/ 0 h 82"/>
                    <a:gd name="T28" fmla="*/ 69 w 83"/>
                    <a:gd name="T29" fmla="*/ 10 h 82"/>
                    <a:gd name="T30" fmla="*/ 83 w 83"/>
                    <a:gd name="T31" fmla="*/ 30 h 82"/>
                    <a:gd name="T32" fmla="*/ 83 w 83"/>
                    <a:gd name="T33" fmla="*/ 41 h 82"/>
                    <a:gd name="T34" fmla="*/ 68 w 83"/>
                    <a:gd name="T35" fmla="*/ 53 h 82"/>
                    <a:gd name="T36" fmla="*/ 66 w 83"/>
                    <a:gd name="T37" fmla="*/ 76 h 82"/>
                    <a:gd name="T38" fmla="*/ 66 w 83"/>
                    <a:gd name="T39" fmla="*/ 76 h 82"/>
                    <a:gd name="T40" fmla="*/ 66 w 83"/>
                    <a:gd name="T41" fmla="*/ 7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82">
                      <a:moveTo>
                        <a:pt x="66" y="76"/>
                      </a:moveTo>
                      <a:lnTo>
                        <a:pt x="25" y="74"/>
                      </a:lnTo>
                      <a:lnTo>
                        <a:pt x="19" y="78"/>
                      </a:lnTo>
                      <a:lnTo>
                        <a:pt x="14" y="76"/>
                      </a:lnTo>
                      <a:lnTo>
                        <a:pt x="10" y="80"/>
                      </a:lnTo>
                      <a:lnTo>
                        <a:pt x="0" y="82"/>
                      </a:lnTo>
                      <a:lnTo>
                        <a:pt x="4" y="64"/>
                      </a:lnTo>
                      <a:lnTo>
                        <a:pt x="21" y="39"/>
                      </a:lnTo>
                      <a:lnTo>
                        <a:pt x="23" y="26"/>
                      </a:lnTo>
                      <a:lnTo>
                        <a:pt x="19" y="12"/>
                      </a:lnTo>
                      <a:lnTo>
                        <a:pt x="25" y="9"/>
                      </a:lnTo>
                      <a:lnTo>
                        <a:pt x="37" y="12"/>
                      </a:lnTo>
                      <a:lnTo>
                        <a:pt x="56" y="10"/>
                      </a:lnTo>
                      <a:lnTo>
                        <a:pt x="66" y="0"/>
                      </a:lnTo>
                      <a:lnTo>
                        <a:pt x="69" y="10"/>
                      </a:lnTo>
                      <a:lnTo>
                        <a:pt x="83" y="30"/>
                      </a:lnTo>
                      <a:lnTo>
                        <a:pt x="83" y="41"/>
                      </a:lnTo>
                      <a:lnTo>
                        <a:pt x="68" y="53"/>
                      </a:lnTo>
                      <a:lnTo>
                        <a:pt x="66" y="76"/>
                      </a:lnTo>
                      <a:lnTo>
                        <a:pt x="66" y="76"/>
                      </a:lnTo>
                      <a:lnTo>
                        <a:pt x="66" y="7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224">
                  <a:extLst>
                    <a:ext uri="{FF2B5EF4-FFF2-40B4-BE49-F238E27FC236}">
                      <a16:creationId xmlns:a16="http://schemas.microsoft.com/office/drawing/2014/main" id="{E6EEFF4D-39F2-2A8C-EF67-92543B11D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431" y="5007422"/>
                  <a:ext cx="373835" cy="340189"/>
                </a:xfrm>
                <a:custGeom>
                  <a:avLst/>
                  <a:gdLst>
                    <a:gd name="T0" fmla="*/ 63 w 200"/>
                    <a:gd name="T1" fmla="*/ 178 h 182"/>
                    <a:gd name="T2" fmla="*/ 57 w 200"/>
                    <a:gd name="T3" fmla="*/ 169 h 182"/>
                    <a:gd name="T4" fmla="*/ 50 w 200"/>
                    <a:gd name="T5" fmla="*/ 155 h 182"/>
                    <a:gd name="T6" fmla="*/ 44 w 200"/>
                    <a:gd name="T7" fmla="*/ 134 h 182"/>
                    <a:gd name="T8" fmla="*/ 38 w 200"/>
                    <a:gd name="T9" fmla="*/ 115 h 182"/>
                    <a:gd name="T10" fmla="*/ 32 w 200"/>
                    <a:gd name="T11" fmla="*/ 86 h 182"/>
                    <a:gd name="T12" fmla="*/ 31 w 200"/>
                    <a:gd name="T13" fmla="*/ 77 h 182"/>
                    <a:gd name="T14" fmla="*/ 10 w 200"/>
                    <a:gd name="T15" fmla="*/ 38 h 182"/>
                    <a:gd name="T16" fmla="*/ 10 w 200"/>
                    <a:gd name="T17" fmla="*/ 32 h 182"/>
                    <a:gd name="T18" fmla="*/ 2 w 200"/>
                    <a:gd name="T19" fmla="*/ 23 h 182"/>
                    <a:gd name="T20" fmla="*/ 0 w 200"/>
                    <a:gd name="T21" fmla="*/ 6 h 182"/>
                    <a:gd name="T22" fmla="*/ 11 w 200"/>
                    <a:gd name="T23" fmla="*/ 0 h 182"/>
                    <a:gd name="T24" fmla="*/ 26 w 200"/>
                    <a:gd name="T25" fmla="*/ 0 h 182"/>
                    <a:gd name="T26" fmla="*/ 32 w 200"/>
                    <a:gd name="T27" fmla="*/ 6 h 182"/>
                    <a:gd name="T28" fmla="*/ 49 w 200"/>
                    <a:gd name="T29" fmla="*/ 0 h 182"/>
                    <a:gd name="T30" fmla="*/ 90 w 200"/>
                    <a:gd name="T31" fmla="*/ 2 h 182"/>
                    <a:gd name="T32" fmla="*/ 104 w 200"/>
                    <a:gd name="T33" fmla="*/ 9 h 182"/>
                    <a:gd name="T34" fmla="*/ 117 w 200"/>
                    <a:gd name="T35" fmla="*/ 14 h 182"/>
                    <a:gd name="T36" fmla="*/ 133 w 200"/>
                    <a:gd name="T37" fmla="*/ 9 h 182"/>
                    <a:gd name="T38" fmla="*/ 148 w 200"/>
                    <a:gd name="T39" fmla="*/ 9 h 182"/>
                    <a:gd name="T40" fmla="*/ 160 w 200"/>
                    <a:gd name="T41" fmla="*/ 2 h 182"/>
                    <a:gd name="T42" fmla="*/ 169 w 200"/>
                    <a:gd name="T43" fmla="*/ 6 h 182"/>
                    <a:gd name="T44" fmla="*/ 185 w 200"/>
                    <a:gd name="T45" fmla="*/ 6 h 182"/>
                    <a:gd name="T46" fmla="*/ 194 w 200"/>
                    <a:gd name="T47" fmla="*/ 8 h 182"/>
                    <a:gd name="T48" fmla="*/ 200 w 200"/>
                    <a:gd name="T49" fmla="*/ 14 h 182"/>
                    <a:gd name="T50" fmla="*/ 187 w 200"/>
                    <a:gd name="T51" fmla="*/ 11 h 182"/>
                    <a:gd name="T52" fmla="*/ 171 w 200"/>
                    <a:gd name="T53" fmla="*/ 19 h 182"/>
                    <a:gd name="T54" fmla="*/ 160 w 200"/>
                    <a:gd name="T55" fmla="*/ 15 h 182"/>
                    <a:gd name="T56" fmla="*/ 135 w 200"/>
                    <a:gd name="T57" fmla="*/ 23 h 182"/>
                    <a:gd name="T58" fmla="*/ 133 w 200"/>
                    <a:gd name="T59" fmla="*/ 71 h 182"/>
                    <a:gd name="T60" fmla="*/ 119 w 200"/>
                    <a:gd name="T61" fmla="*/ 73 h 182"/>
                    <a:gd name="T62" fmla="*/ 117 w 200"/>
                    <a:gd name="T63" fmla="*/ 113 h 182"/>
                    <a:gd name="T64" fmla="*/ 115 w 200"/>
                    <a:gd name="T65" fmla="*/ 178 h 182"/>
                    <a:gd name="T66" fmla="*/ 98 w 200"/>
                    <a:gd name="T67" fmla="*/ 182 h 182"/>
                    <a:gd name="T68" fmla="*/ 88 w 200"/>
                    <a:gd name="T69" fmla="*/ 180 h 182"/>
                    <a:gd name="T70" fmla="*/ 81 w 200"/>
                    <a:gd name="T71" fmla="*/ 176 h 182"/>
                    <a:gd name="T72" fmla="*/ 77 w 200"/>
                    <a:gd name="T73" fmla="*/ 171 h 182"/>
                    <a:gd name="T74" fmla="*/ 73 w 200"/>
                    <a:gd name="T75" fmla="*/ 171 h 182"/>
                    <a:gd name="T76" fmla="*/ 63 w 200"/>
                    <a:gd name="T77" fmla="*/ 178 h 182"/>
                    <a:gd name="T78" fmla="*/ 63 w 200"/>
                    <a:gd name="T79" fmla="*/ 178 h 182"/>
                    <a:gd name="T80" fmla="*/ 63 w 200"/>
                    <a:gd name="T81" fmla="*/ 178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0" h="182">
                      <a:moveTo>
                        <a:pt x="63" y="178"/>
                      </a:moveTo>
                      <a:lnTo>
                        <a:pt x="57" y="169"/>
                      </a:lnTo>
                      <a:lnTo>
                        <a:pt x="50" y="155"/>
                      </a:lnTo>
                      <a:lnTo>
                        <a:pt x="44" y="134"/>
                      </a:lnTo>
                      <a:lnTo>
                        <a:pt x="38" y="115"/>
                      </a:lnTo>
                      <a:lnTo>
                        <a:pt x="32" y="86"/>
                      </a:lnTo>
                      <a:lnTo>
                        <a:pt x="31" y="77"/>
                      </a:lnTo>
                      <a:lnTo>
                        <a:pt x="10" y="38"/>
                      </a:lnTo>
                      <a:lnTo>
                        <a:pt x="10" y="32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26" y="0"/>
                      </a:lnTo>
                      <a:lnTo>
                        <a:pt x="32" y="6"/>
                      </a:lnTo>
                      <a:lnTo>
                        <a:pt x="49" y="0"/>
                      </a:lnTo>
                      <a:lnTo>
                        <a:pt x="90" y="2"/>
                      </a:lnTo>
                      <a:lnTo>
                        <a:pt x="104" y="9"/>
                      </a:lnTo>
                      <a:lnTo>
                        <a:pt x="117" y="14"/>
                      </a:lnTo>
                      <a:lnTo>
                        <a:pt x="133" y="9"/>
                      </a:lnTo>
                      <a:lnTo>
                        <a:pt x="148" y="9"/>
                      </a:lnTo>
                      <a:lnTo>
                        <a:pt x="160" y="2"/>
                      </a:lnTo>
                      <a:lnTo>
                        <a:pt x="169" y="6"/>
                      </a:lnTo>
                      <a:lnTo>
                        <a:pt x="185" y="6"/>
                      </a:lnTo>
                      <a:lnTo>
                        <a:pt x="194" y="8"/>
                      </a:lnTo>
                      <a:lnTo>
                        <a:pt x="200" y="14"/>
                      </a:lnTo>
                      <a:lnTo>
                        <a:pt x="187" y="11"/>
                      </a:lnTo>
                      <a:lnTo>
                        <a:pt x="171" y="19"/>
                      </a:lnTo>
                      <a:lnTo>
                        <a:pt x="160" y="15"/>
                      </a:lnTo>
                      <a:lnTo>
                        <a:pt x="135" y="23"/>
                      </a:lnTo>
                      <a:lnTo>
                        <a:pt x="133" y="71"/>
                      </a:lnTo>
                      <a:lnTo>
                        <a:pt x="119" y="73"/>
                      </a:lnTo>
                      <a:lnTo>
                        <a:pt x="117" y="113"/>
                      </a:lnTo>
                      <a:lnTo>
                        <a:pt x="115" y="178"/>
                      </a:lnTo>
                      <a:lnTo>
                        <a:pt x="98" y="182"/>
                      </a:lnTo>
                      <a:lnTo>
                        <a:pt x="88" y="180"/>
                      </a:lnTo>
                      <a:lnTo>
                        <a:pt x="81" y="176"/>
                      </a:lnTo>
                      <a:lnTo>
                        <a:pt x="77" y="171"/>
                      </a:lnTo>
                      <a:lnTo>
                        <a:pt x="73" y="171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225">
                  <a:extLst>
                    <a:ext uri="{FF2B5EF4-FFF2-40B4-BE49-F238E27FC236}">
                      <a16:creationId xmlns:a16="http://schemas.microsoft.com/office/drawing/2014/main" id="{897B0279-99B3-113C-00D8-E9FF4AC77F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7125" y="5027983"/>
                  <a:ext cx="222432" cy="254207"/>
                </a:xfrm>
                <a:custGeom>
                  <a:avLst/>
                  <a:gdLst>
                    <a:gd name="T0" fmla="*/ 119 w 119"/>
                    <a:gd name="T1" fmla="*/ 65 h 136"/>
                    <a:gd name="T2" fmla="*/ 113 w 119"/>
                    <a:gd name="T3" fmla="*/ 56 h 136"/>
                    <a:gd name="T4" fmla="*/ 106 w 119"/>
                    <a:gd name="T5" fmla="*/ 36 h 136"/>
                    <a:gd name="T6" fmla="*/ 104 w 119"/>
                    <a:gd name="T7" fmla="*/ 27 h 136"/>
                    <a:gd name="T8" fmla="*/ 83 w 119"/>
                    <a:gd name="T9" fmla="*/ 11 h 136"/>
                    <a:gd name="T10" fmla="*/ 83 w 119"/>
                    <a:gd name="T11" fmla="*/ 3 h 136"/>
                    <a:gd name="T12" fmla="*/ 69 w 119"/>
                    <a:gd name="T13" fmla="*/ 0 h 136"/>
                    <a:gd name="T14" fmla="*/ 54 w 119"/>
                    <a:gd name="T15" fmla="*/ 8 h 136"/>
                    <a:gd name="T16" fmla="*/ 42 w 119"/>
                    <a:gd name="T17" fmla="*/ 4 h 136"/>
                    <a:gd name="T18" fmla="*/ 18 w 119"/>
                    <a:gd name="T19" fmla="*/ 11 h 136"/>
                    <a:gd name="T20" fmla="*/ 16 w 119"/>
                    <a:gd name="T21" fmla="*/ 59 h 136"/>
                    <a:gd name="T22" fmla="*/ 2 w 119"/>
                    <a:gd name="T23" fmla="*/ 61 h 136"/>
                    <a:gd name="T24" fmla="*/ 0 w 119"/>
                    <a:gd name="T25" fmla="*/ 102 h 136"/>
                    <a:gd name="T26" fmla="*/ 10 w 119"/>
                    <a:gd name="T27" fmla="*/ 111 h 136"/>
                    <a:gd name="T28" fmla="*/ 16 w 119"/>
                    <a:gd name="T29" fmla="*/ 136 h 136"/>
                    <a:gd name="T30" fmla="*/ 27 w 119"/>
                    <a:gd name="T31" fmla="*/ 136 h 136"/>
                    <a:gd name="T32" fmla="*/ 46 w 119"/>
                    <a:gd name="T33" fmla="*/ 117 h 136"/>
                    <a:gd name="T34" fmla="*/ 54 w 119"/>
                    <a:gd name="T35" fmla="*/ 115 h 136"/>
                    <a:gd name="T36" fmla="*/ 60 w 119"/>
                    <a:gd name="T37" fmla="*/ 121 h 136"/>
                    <a:gd name="T38" fmla="*/ 73 w 119"/>
                    <a:gd name="T39" fmla="*/ 119 h 136"/>
                    <a:gd name="T40" fmla="*/ 83 w 119"/>
                    <a:gd name="T41" fmla="*/ 107 h 136"/>
                    <a:gd name="T42" fmla="*/ 85 w 119"/>
                    <a:gd name="T43" fmla="*/ 90 h 136"/>
                    <a:gd name="T44" fmla="*/ 100 w 119"/>
                    <a:gd name="T45" fmla="*/ 86 h 136"/>
                    <a:gd name="T46" fmla="*/ 104 w 119"/>
                    <a:gd name="T47" fmla="*/ 79 h 136"/>
                    <a:gd name="T48" fmla="*/ 119 w 119"/>
                    <a:gd name="T49" fmla="*/ 65 h 136"/>
                    <a:gd name="T50" fmla="*/ 119 w 119"/>
                    <a:gd name="T51" fmla="*/ 65 h 136"/>
                    <a:gd name="T52" fmla="*/ 119 w 119"/>
                    <a:gd name="T53" fmla="*/ 6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36">
                      <a:moveTo>
                        <a:pt x="119" y="65"/>
                      </a:moveTo>
                      <a:lnTo>
                        <a:pt x="113" y="56"/>
                      </a:lnTo>
                      <a:lnTo>
                        <a:pt x="106" y="36"/>
                      </a:lnTo>
                      <a:lnTo>
                        <a:pt x="104" y="27"/>
                      </a:lnTo>
                      <a:lnTo>
                        <a:pt x="83" y="11"/>
                      </a:lnTo>
                      <a:lnTo>
                        <a:pt x="83" y="3"/>
                      </a:lnTo>
                      <a:lnTo>
                        <a:pt x="69" y="0"/>
                      </a:lnTo>
                      <a:lnTo>
                        <a:pt x="54" y="8"/>
                      </a:lnTo>
                      <a:lnTo>
                        <a:pt x="42" y="4"/>
                      </a:lnTo>
                      <a:lnTo>
                        <a:pt x="18" y="11"/>
                      </a:lnTo>
                      <a:lnTo>
                        <a:pt x="16" y="59"/>
                      </a:lnTo>
                      <a:lnTo>
                        <a:pt x="2" y="61"/>
                      </a:lnTo>
                      <a:lnTo>
                        <a:pt x="0" y="102"/>
                      </a:lnTo>
                      <a:lnTo>
                        <a:pt x="10" y="111"/>
                      </a:lnTo>
                      <a:lnTo>
                        <a:pt x="16" y="136"/>
                      </a:lnTo>
                      <a:lnTo>
                        <a:pt x="27" y="136"/>
                      </a:lnTo>
                      <a:lnTo>
                        <a:pt x="46" y="117"/>
                      </a:lnTo>
                      <a:lnTo>
                        <a:pt x="54" y="115"/>
                      </a:lnTo>
                      <a:lnTo>
                        <a:pt x="60" y="121"/>
                      </a:lnTo>
                      <a:lnTo>
                        <a:pt x="73" y="119"/>
                      </a:lnTo>
                      <a:lnTo>
                        <a:pt x="83" y="107"/>
                      </a:lnTo>
                      <a:lnTo>
                        <a:pt x="85" y="90"/>
                      </a:lnTo>
                      <a:lnTo>
                        <a:pt x="100" y="86"/>
                      </a:lnTo>
                      <a:lnTo>
                        <a:pt x="104" y="79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226">
                  <a:extLst>
                    <a:ext uri="{FF2B5EF4-FFF2-40B4-BE49-F238E27FC236}">
                      <a16:creationId xmlns:a16="http://schemas.microsoft.com/office/drawing/2014/main" id="{C3A1EF5A-EAF4-659C-CD6E-3581883504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4970039"/>
                  <a:ext cx="190656" cy="185048"/>
                </a:xfrm>
                <a:custGeom>
                  <a:avLst/>
                  <a:gdLst>
                    <a:gd name="T0" fmla="*/ 40 w 102"/>
                    <a:gd name="T1" fmla="*/ 8 h 99"/>
                    <a:gd name="T2" fmla="*/ 39 w 102"/>
                    <a:gd name="T3" fmla="*/ 14 h 99"/>
                    <a:gd name="T4" fmla="*/ 29 w 102"/>
                    <a:gd name="T5" fmla="*/ 20 h 99"/>
                    <a:gd name="T6" fmla="*/ 21 w 102"/>
                    <a:gd name="T7" fmla="*/ 22 h 99"/>
                    <a:gd name="T8" fmla="*/ 14 w 102"/>
                    <a:gd name="T9" fmla="*/ 34 h 99"/>
                    <a:gd name="T10" fmla="*/ 0 w 102"/>
                    <a:gd name="T11" fmla="*/ 34 h 99"/>
                    <a:gd name="T12" fmla="*/ 0 w 102"/>
                    <a:gd name="T13" fmla="*/ 43 h 99"/>
                    <a:gd name="T14" fmla="*/ 21 w 102"/>
                    <a:gd name="T15" fmla="*/ 58 h 99"/>
                    <a:gd name="T16" fmla="*/ 23 w 102"/>
                    <a:gd name="T17" fmla="*/ 68 h 99"/>
                    <a:gd name="T18" fmla="*/ 31 w 102"/>
                    <a:gd name="T19" fmla="*/ 87 h 99"/>
                    <a:gd name="T20" fmla="*/ 37 w 102"/>
                    <a:gd name="T21" fmla="*/ 97 h 99"/>
                    <a:gd name="T22" fmla="*/ 48 w 102"/>
                    <a:gd name="T23" fmla="*/ 97 h 99"/>
                    <a:gd name="T24" fmla="*/ 56 w 102"/>
                    <a:gd name="T25" fmla="*/ 93 h 99"/>
                    <a:gd name="T26" fmla="*/ 77 w 102"/>
                    <a:gd name="T27" fmla="*/ 99 h 99"/>
                    <a:gd name="T28" fmla="*/ 85 w 102"/>
                    <a:gd name="T29" fmla="*/ 91 h 99"/>
                    <a:gd name="T30" fmla="*/ 87 w 102"/>
                    <a:gd name="T31" fmla="*/ 74 h 99"/>
                    <a:gd name="T32" fmla="*/ 100 w 102"/>
                    <a:gd name="T33" fmla="*/ 66 h 99"/>
                    <a:gd name="T34" fmla="*/ 102 w 102"/>
                    <a:gd name="T35" fmla="*/ 60 h 99"/>
                    <a:gd name="T36" fmla="*/ 94 w 102"/>
                    <a:gd name="T37" fmla="*/ 51 h 99"/>
                    <a:gd name="T38" fmla="*/ 94 w 102"/>
                    <a:gd name="T39" fmla="*/ 43 h 99"/>
                    <a:gd name="T40" fmla="*/ 98 w 102"/>
                    <a:gd name="T41" fmla="*/ 39 h 99"/>
                    <a:gd name="T42" fmla="*/ 98 w 102"/>
                    <a:gd name="T43" fmla="*/ 19 h 99"/>
                    <a:gd name="T44" fmla="*/ 90 w 102"/>
                    <a:gd name="T45" fmla="*/ 11 h 99"/>
                    <a:gd name="T46" fmla="*/ 58 w 102"/>
                    <a:gd name="T47" fmla="*/ 0 h 99"/>
                    <a:gd name="T48" fmla="*/ 44 w 102"/>
                    <a:gd name="T49" fmla="*/ 2 h 99"/>
                    <a:gd name="T50" fmla="*/ 40 w 102"/>
                    <a:gd name="T51" fmla="*/ 8 h 99"/>
                    <a:gd name="T52" fmla="*/ 40 w 102"/>
                    <a:gd name="T53" fmla="*/ 8 h 99"/>
                    <a:gd name="T54" fmla="*/ 40 w 102"/>
                    <a:gd name="T55" fmla="*/ 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2" h="99">
                      <a:moveTo>
                        <a:pt x="40" y="8"/>
                      </a:moveTo>
                      <a:lnTo>
                        <a:pt x="39" y="14"/>
                      </a:lnTo>
                      <a:lnTo>
                        <a:pt x="29" y="20"/>
                      </a:lnTo>
                      <a:lnTo>
                        <a:pt x="21" y="22"/>
                      </a:lnTo>
                      <a:lnTo>
                        <a:pt x="14" y="3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21" y="58"/>
                      </a:lnTo>
                      <a:lnTo>
                        <a:pt x="23" y="68"/>
                      </a:lnTo>
                      <a:lnTo>
                        <a:pt x="31" y="87"/>
                      </a:lnTo>
                      <a:lnTo>
                        <a:pt x="37" y="97"/>
                      </a:lnTo>
                      <a:lnTo>
                        <a:pt x="48" y="97"/>
                      </a:lnTo>
                      <a:lnTo>
                        <a:pt x="56" y="93"/>
                      </a:lnTo>
                      <a:lnTo>
                        <a:pt x="77" y="99"/>
                      </a:lnTo>
                      <a:lnTo>
                        <a:pt x="85" y="91"/>
                      </a:lnTo>
                      <a:lnTo>
                        <a:pt x="87" y="74"/>
                      </a:lnTo>
                      <a:lnTo>
                        <a:pt x="100" y="66"/>
                      </a:lnTo>
                      <a:lnTo>
                        <a:pt x="102" y="60"/>
                      </a:lnTo>
                      <a:lnTo>
                        <a:pt x="94" y="51"/>
                      </a:lnTo>
                      <a:lnTo>
                        <a:pt x="94" y="43"/>
                      </a:lnTo>
                      <a:lnTo>
                        <a:pt x="98" y="39"/>
                      </a:lnTo>
                      <a:lnTo>
                        <a:pt x="98" y="19"/>
                      </a:lnTo>
                      <a:lnTo>
                        <a:pt x="90" y="11"/>
                      </a:lnTo>
                      <a:lnTo>
                        <a:pt x="58" y="0"/>
                      </a:lnTo>
                      <a:lnTo>
                        <a:pt x="44" y="2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227">
                  <a:extLst>
                    <a:ext uri="{FF2B5EF4-FFF2-40B4-BE49-F238E27FC236}">
                      <a16:creationId xmlns:a16="http://schemas.microsoft.com/office/drawing/2014/main" id="{226E5C59-41E3-4DF9-282B-1F7C6638FB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6749" y="4487792"/>
                  <a:ext cx="50468" cy="24299"/>
                </a:xfrm>
                <a:custGeom>
                  <a:avLst/>
                  <a:gdLst>
                    <a:gd name="T0" fmla="*/ 4 w 27"/>
                    <a:gd name="T1" fmla="*/ 0 h 13"/>
                    <a:gd name="T2" fmla="*/ 0 w 27"/>
                    <a:gd name="T3" fmla="*/ 13 h 13"/>
                    <a:gd name="T4" fmla="*/ 27 w 27"/>
                    <a:gd name="T5" fmla="*/ 13 h 13"/>
                    <a:gd name="T6" fmla="*/ 25 w 27"/>
                    <a:gd name="T7" fmla="*/ 0 h 13"/>
                    <a:gd name="T8" fmla="*/ 4 w 27"/>
                    <a:gd name="T9" fmla="*/ 0 h 13"/>
                    <a:gd name="T10" fmla="*/ 4 w 27"/>
                    <a:gd name="T11" fmla="*/ 0 h 13"/>
                    <a:gd name="T12" fmla="*/ 4 w 27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3">
                      <a:moveTo>
                        <a:pt x="4" y="0"/>
                      </a:moveTo>
                      <a:lnTo>
                        <a:pt x="0" y="13"/>
                      </a:lnTo>
                      <a:lnTo>
                        <a:pt x="27" y="13"/>
                      </a:lnTo>
                      <a:lnTo>
                        <a:pt x="2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228">
                  <a:extLst>
                    <a:ext uri="{FF2B5EF4-FFF2-40B4-BE49-F238E27FC236}">
                      <a16:creationId xmlns:a16="http://schemas.microsoft.com/office/drawing/2014/main" id="{1B637DAB-AD90-5A61-DD8B-AD3B77153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7866" y="4330782"/>
                  <a:ext cx="102805" cy="99066"/>
                </a:xfrm>
                <a:custGeom>
                  <a:avLst/>
                  <a:gdLst>
                    <a:gd name="T0" fmla="*/ 41 w 55"/>
                    <a:gd name="T1" fmla="*/ 26 h 53"/>
                    <a:gd name="T2" fmla="*/ 55 w 55"/>
                    <a:gd name="T3" fmla="*/ 33 h 53"/>
                    <a:gd name="T4" fmla="*/ 55 w 55"/>
                    <a:gd name="T5" fmla="*/ 41 h 53"/>
                    <a:gd name="T6" fmla="*/ 51 w 55"/>
                    <a:gd name="T7" fmla="*/ 53 h 53"/>
                    <a:gd name="T8" fmla="*/ 32 w 55"/>
                    <a:gd name="T9" fmla="*/ 47 h 53"/>
                    <a:gd name="T10" fmla="*/ 14 w 55"/>
                    <a:gd name="T11" fmla="*/ 32 h 53"/>
                    <a:gd name="T12" fmla="*/ 0 w 55"/>
                    <a:gd name="T13" fmla="*/ 19 h 53"/>
                    <a:gd name="T14" fmla="*/ 14 w 55"/>
                    <a:gd name="T15" fmla="*/ 0 h 53"/>
                    <a:gd name="T16" fmla="*/ 24 w 55"/>
                    <a:gd name="T17" fmla="*/ 4 h 53"/>
                    <a:gd name="T18" fmla="*/ 28 w 55"/>
                    <a:gd name="T19" fmla="*/ 8 h 53"/>
                    <a:gd name="T20" fmla="*/ 41 w 55"/>
                    <a:gd name="T21" fmla="*/ 12 h 53"/>
                    <a:gd name="T22" fmla="*/ 41 w 55"/>
                    <a:gd name="T23" fmla="*/ 2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" h="53">
                      <a:moveTo>
                        <a:pt x="41" y="26"/>
                      </a:moveTo>
                      <a:lnTo>
                        <a:pt x="55" y="33"/>
                      </a:lnTo>
                      <a:lnTo>
                        <a:pt x="55" y="41"/>
                      </a:lnTo>
                      <a:lnTo>
                        <a:pt x="51" y="53"/>
                      </a:lnTo>
                      <a:lnTo>
                        <a:pt x="32" y="47"/>
                      </a:lnTo>
                      <a:lnTo>
                        <a:pt x="14" y="32"/>
                      </a:lnTo>
                      <a:lnTo>
                        <a:pt x="0" y="19"/>
                      </a:lnTo>
                      <a:lnTo>
                        <a:pt x="14" y="0"/>
                      </a:lnTo>
                      <a:lnTo>
                        <a:pt x="24" y="4"/>
                      </a:lnTo>
                      <a:lnTo>
                        <a:pt x="28" y="8"/>
                      </a:lnTo>
                      <a:lnTo>
                        <a:pt x="41" y="12"/>
                      </a:lnTo>
                      <a:lnTo>
                        <a:pt x="41" y="2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229">
                  <a:extLst>
                    <a:ext uri="{FF2B5EF4-FFF2-40B4-BE49-F238E27FC236}">
                      <a16:creationId xmlns:a16="http://schemas.microsoft.com/office/drawing/2014/main" id="{A7D79547-088F-1149-E4F8-9DDB0A729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607419"/>
                  <a:ext cx="41122" cy="48598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0 h 26"/>
                    <a:gd name="T4" fmla="*/ 6 w 22"/>
                    <a:gd name="T5" fmla="*/ 1 h 26"/>
                    <a:gd name="T6" fmla="*/ 10 w 22"/>
                    <a:gd name="T7" fmla="*/ 1 h 26"/>
                    <a:gd name="T8" fmla="*/ 12 w 22"/>
                    <a:gd name="T9" fmla="*/ 0 h 26"/>
                    <a:gd name="T10" fmla="*/ 18 w 22"/>
                    <a:gd name="T11" fmla="*/ 0 h 26"/>
                    <a:gd name="T12" fmla="*/ 22 w 22"/>
                    <a:gd name="T13" fmla="*/ 5 h 26"/>
                    <a:gd name="T14" fmla="*/ 22 w 22"/>
                    <a:gd name="T15" fmla="*/ 15 h 26"/>
                    <a:gd name="T16" fmla="*/ 14 w 22"/>
                    <a:gd name="T17" fmla="*/ 17 h 26"/>
                    <a:gd name="T18" fmla="*/ 14 w 22"/>
                    <a:gd name="T19" fmla="*/ 23 h 26"/>
                    <a:gd name="T20" fmla="*/ 8 w 22"/>
                    <a:gd name="T21" fmla="*/ 26 h 26"/>
                    <a:gd name="T22" fmla="*/ 8 w 22"/>
                    <a:gd name="T23" fmla="*/ 17 h 26"/>
                    <a:gd name="T24" fmla="*/ 2 w 22"/>
                    <a:gd name="T25" fmla="*/ 11 h 26"/>
                    <a:gd name="T26" fmla="*/ 0 w 22"/>
                    <a:gd name="T27" fmla="*/ 0 h 26"/>
                    <a:gd name="T28" fmla="*/ 0 w 22"/>
                    <a:gd name="T29" fmla="*/ 0 h 26"/>
                    <a:gd name="T30" fmla="*/ 0 w 22"/>
                    <a:gd name="T3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" h="26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10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5"/>
                      </a:lnTo>
                      <a:lnTo>
                        <a:pt x="22" y="15"/>
                      </a:lnTo>
                      <a:lnTo>
                        <a:pt x="14" y="17"/>
                      </a:lnTo>
                      <a:lnTo>
                        <a:pt x="14" y="23"/>
                      </a:lnTo>
                      <a:lnTo>
                        <a:pt x="8" y="26"/>
                      </a:lnTo>
                      <a:lnTo>
                        <a:pt x="8" y="17"/>
                      </a:lnTo>
                      <a:lnTo>
                        <a:pt x="2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230">
                  <a:extLst>
                    <a:ext uri="{FF2B5EF4-FFF2-40B4-BE49-F238E27FC236}">
                      <a16:creationId xmlns:a16="http://schemas.microsoft.com/office/drawing/2014/main" id="{431185EC-948C-AF9A-B419-C09164D8C2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3386" y="2775630"/>
                  <a:ext cx="78505" cy="39253"/>
                </a:xfrm>
                <a:custGeom>
                  <a:avLst/>
                  <a:gdLst>
                    <a:gd name="T0" fmla="*/ 22 w 42"/>
                    <a:gd name="T1" fmla="*/ 21 h 21"/>
                    <a:gd name="T2" fmla="*/ 8 w 42"/>
                    <a:gd name="T3" fmla="*/ 17 h 21"/>
                    <a:gd name="T4" fmla="*/ 3 w 42"/>
                    <a:gd name="T5" fmla="*/ 17 h 21"/>
                    <a:gd name="T6" fmla="*/ 0 w 42"/>
                    <a:gd name="T7" fmla="*/ 16 h 21"/>
                    <a:gd name="T8" fmla="*/ 2 w 42"/>
                    <a:gd name="T9" fmla="*/ 11 h 21"/>
                    <a:gd name="T10" fmla="*/ 0 w 42"/>
                    <a:gd name="T11" fmla="*/ 8 h 21"/>
                    <a:gd name="T12" fmla="*/ 1 w 42"/>
                    <a:gd name="T13" fmla="*/ 3 h 21"/>
                    <a:gd name="T14" fmla="*/ 17 w 42"/>
                    <a:gd name="T15" fmla="*/ 2 h 21"/>
                    <a:gd name="T16" fmla="*/ 19 w 42"/>
                    <a:gd name="T17" fmla="*/ 0 h 21"/>
                    <a:gd name="T18" fmla="*/ 29 w 42"/>
                    <a:gd name="T19" fmla="*/ 2 h 21"/>
                    <a:gd name="T20" fmla="*/ 36 w 42"/>
                    <a:gd name="T21" fmla="*/ 8 h 21"/>
                    <a:gd name="T22" fmla="*/ 42 w 42"/>
                    <a:gd name="T23" fmla="*/ 19 h 21"/>
                    <a:gd name="T24" fmla="*/ 22 w 42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21">
                      <a:moveTo>
                        <a:pt x="22" y="21"/>
                      </a:moveTo>
                      <a:lnTo>
                        <a:pt x="8" y="17"/>
                      </a:lnTo>
                      <a:lnTo>
                        <a:pt x="3" y="17"/>
                      </a:lnTo>
                      <a:lnTo>
                        <a:pt x="0" y="16"/>
                      </a:lnTo>
                      <a:lnTo>
                        <a:pt x="2" y="11"/>
                      </a:lnTo>
                      <a:lnTo>
                        <a:pt x="0" y="8"/>
                      </a:lnTo>
                      <a:lnTo>
                        <a:pt x="1" y="3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9" y="2"/>
                      </a:lnTo>
                      <a:lnTo>
                        <a:pt x="36" y="8"/>
                      </a:lnTo>
                      <a:lnTo>
                        <a:pt x="42" y="19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231">
                  <a:extLst>
                    <a:ext uri="{FF2B5EF4-FFF2-40B4-BE49-F238E27FC236}">
                      <a16:creationId xmlns:a16="http://schemas.microsoft.com/office/drawing/2014/main" id="{96B7FF5D-D8D0-315D-CE71-A80A594665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8245" y="2790583"/>
                  <a:ext cx="271030" cy="246731"/>
                </a:xfrm>
                <a:custGeom>
                  <a:avLst/>
                  <a:gdLst>
                    <a:gd name="T0" fmla="*/ 11 w 145"/>
                    <a:gd name="T1" fmla="*/ 17 h 132"/>
                    <a:gd name="T2" fmla="*/ 20 w 145"/>
                    <a:gd name="T3" fmla="*/ 17 h 132"/>
                    <a:gd name="T4" fmla="*/ 32 w 145"/>
                    <a:gd name="T5" fmla="*/ 8 h 132"/>
                    <a:gd name="T6" fmla="*/ 43 w 145"/>
                    <a:gd name="T7" fmla="*/ 4 h 132"/>
                    <a:gd name="T8" fmla="*/ 47 w 145"/>
                    <a:gd name="T9" fmla="*/ 0 h 132"/>
                    <a:gd name="T10" fmla="*/ 63 w 145"/>
                    <a:gd name="T11" fmla="*/ 2 h 132"/>
                    <a:gd name="T12" fmla="*/ 64 w 145"/>
                    <a:gd name="T13" fmla="*/ 11 h 132"/>
                    <a:gd name="T14" fmla="*/ 74 w 145"/>
                    <a:gd name="T15" fmla="*/ 13 h 132"/>
                    <a:gd name="T16" fmla="*/ 82 w 145"/>
                    <a:gd name="T17" fmla="*/ 8 h 132"/>
                    <a:gd name="T18" fmla="*/ 86 w 145"/>
                    <a:gd name="T19" fmla="*/ 9 h 132"/>
                    <a:gd name="T20" fmla="*/ 91 w 145"/>
                    <a:gd name="T21" fmla="*/ 9 h 132"/>
                    <a:gd name="T22" fmla="*/ 105 w 145"/>
                    <a:gd name="T23" fmla="*/ 13 h 132"/>
                    <a:gd name="T24" fmla="*/ 126 w 145"/>
                    <a:gd name="T25" fmla="*/ 11 h 132"/>
                    <a:gd name="T26" fmla="*/ 132 w 145"/>
                    <a:gd name="T27" fmla="*/ 9 h 132"/>
                    <a:gd name="T28" fmla="*/ 134 w 145"/>
                    <a:gd name="T29" fmla="*/ 15 h 132"/>
                    <a:gd name="T30" fmla="*/ 134 w 145"/>
                    <a:gd name="T31" fmla="*/ 31 h 132"/>
                    <a:gd name="T32" fmla="*/ 141 w 145"/>
                    <a:gd name="T33" fmla="*/ 46 h 132"/>
                    <a:gd name="T34" fmla="*/ 132 w 145"/>
                    <a:gd name="T35" fmla="*/ 57 h 132"/>
                    <a:gd name="T36" fmla="*/ 141 w 145"/>
                    <a:gd name="T37" fmla="*/ 69 h 132"/>
                    <a:gd name="T38" fmla="*/ 143 w 145"/>
                    <a:gd name="T39" fmla="*/ 81 h 132"/>
                    <a:gd name="T40" fmla="*/ 145 w 145"/>
                    <a:gd name="T41" fmla="*/ 100 h 132"/>
                    <a:gd name="T42" fmla="*/ 126 w 145"/>
                    <a:gd name="T43" fmla="*/ 121 h 132"/>
                    <a:gd name="T44" fmla="*/ 126 w 145"/>
                    <a:gd name="T45" fmla="*/ 127 h 132"/>
                    <a:gd name="T46" fmla="*/ 120 w 145"/>
                    <a:gd name="T47" fmla="*/ 132 h 132"/>
                    <a:gd name="T48" fmla="*/ 111 w 145"/>
                    <a:gd name="T49" fmla="*/ 125 h 132"/>
                    <a:gd name="T50" fmla="*/ 81 w 145"/>
                    <a:gd name="T51" fmla="*/ 129 h 132"/>
                    <a:gd name="T52" fmla="*/ 70 w 145"/>
                    <a:gd name="T53" fmla="*/ 123 h 132"/>
                    <a:gd name="T54" fmla="*/ 63 w 145"/>
                    <a:gd name="T55" fmla="*/ 123 h 132"/>
                    <a:gd name="T56" fmla="*/ 41 w 145"/>
                    <a:gd name="T57" fmla="*/ 104 h 132"/>
                    <a:gd name="T58" fmla="*/ 32 w 145"/>
                    <a:gd name="T59" fmla="*/ 106 h 132"/>
                    <a:gd name="T60" fmla="*/ 23 w 145"/>
                    <a:gd name="T61" fmla="*/ 92 h 132"/>
                    <a:gd name="T62" fmla="*/ 14 w 145"/>
                    <a:gd name="T63" fmla="*/ 88 h 132"/>
                    <a:gd name="T64" fmla="*/ 0 w 145"/>
                    <a:gd name="T65" fmla="*/ 52 h 132"/>
                    <a:gd name="T66" fmla="*/ 2 w 145"/>
                    <a:gd name="T67" fmla="*/ 34 h 132"/>
                    <a:gd name="T68" fmla="*/ 0 w 145"/>
                    <a:gd name="T69" fmla="*/ 23 h 132"/>
                    <a:gd name="T70" fmla="*/ 11 w 145"/>
                    <a:gd name="T71" fmla="*/ 17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5" h="132">
                      <a:moveTo>
                        <a:pt x="11" y="17"/>
                      </a:moveTo>
                      <a:lnTo>
                        <a:pt x="20" y="17"/>
                      </a:lnTo>
                      <a:lnTo>
                        <a:pt x="32" y="8"/>
                      </a:lnTo>
                      <a:lnTo>
                        <a:pt x="43" y="4"/>
                      </a:lnTo>
                      <a:lnTo>
                        <a:pt x="47" y="0"/>
                      </a:lnTo>
                      <a:lnTo>
                        <a:pt x="63" y="2"/>
                      </a:lnTo>
                      <a:lnTo>
                        <a:pt x="64" y="11"/>
                      </a:lnTo>
                      <a:lnTo>
                        <a:pt x="74" y="13"/>
                      </a:lnTo>
                      <a:lnTo>
                        <a:pt x="82" y="8"/>
                      </a:lnTo>
                      <a:lnTo>
                        <a:pt x="86" y="9"/>
                      </a:lnTo>
                      <a:lnTo>
                        <a:pt x="91" y="9"/>
                      </a:lnTo>
                      <a:lnTo>
                        <a:pt x="105" y="13"/>
                      </a:lnTo>
                      <a:lnTo>
                        <a:pt x="126" y="11"/>
                      </a:lnTo>
                      <a:lnTo>
                        <a:pt x="132" y="9"/>
                      </a:lnTo>
                      <a:lnTo>
                        <a:pt x="134" y="15"/>
                      </a:lnTo>
                      <a:lnTo>
                        <a:pt x="134" y="31"/>
                      </a:lnTo>
                      <a:lnTo>
                        <a:pt x="141" y="46"/>
                      </a:lnTo>
                      <a:lnTo>
                        <a:pt x="132" y="57"/>
                      </a:lnTo>
                      <a:lnTo>
                        <a:pt x="141" y="69"/>
                      </a:lnTo>
                      <a:lnTo>
                        <a:pt x="143" y="81"/>
                      </a:lnTo>
                      <a:lnTo>
                        <a:pt x="145" y="100"/>
                      </a:lnTo>
                      <a:lnTo>
                        <a:pt x="126" y="121"/>
                      </a:lnTo>
                      <a:lnTo>
                        <a:pt x="126" y="127"/>
                      </a:lnTo>
                      <a:lnTo>
                        <a:pt x="120" y="132"/>
                      </a:lnTo>
                      <a:lnTo>
                        <a:pt x="111" y="125"/>
                      </a:lnTo>
                      <a:lnTo>
                        <a:pt x="81" y="129"/>
                      </a:lnTo>
                      <a:lnTo>
                        <a:pt x="70" y="123"/>
                      </a:lnTo>
                      <a:lnTo>
                        <a:pt x="63" y="123"/>
                      </a:lnTo>
                      <a:lnTo>
                        <a:pt x="41" y="104"/>
                      </a:lnTo>
                      <a:lnTo>
                        <a:pt x="32" y="106"/>
                      </a:lnTo>
                      <a:lnTo>
                        <a:pt x="23" y="92"/>
                      </a:lnTo>
                      <a:lnTo>
                        <a:pt x="14" y="88"/>
                      </a:lnTo>
                      <a:lnTo>
                        <a:pt x="0" y="52"/>
                      </a:lnTo>
                      <a:lnTo>
                        <a:pt x="2" y="34"/>
                      </a:lnTo>
                      <a:lnTo>
                        <a:pt x="0" y="23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232">
                  <a:extLst>
                    <a:ext uri="{FF2B5EF4-FFF2-40B4-BE49-F238E27FC236}">
                      <a16:creationId xmlns:a16="http://schemas.microsoft.com/office/drawing/2014/main" id="{8F619B8A-236D-A7BA-349C-E7DF17490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3057875"/>
                  <a:ext cx="179441" cy="114020"/>
                </a:xfrm>
                <a:custGeom>
                  <a:avLst/>
                  <a:gdLst>
                    <a:gd name="T0" fmla="*/ 79 w 96"/>
                    <a:gd name="T1" fmla="*/ 4 h 61"/>
                    <a:gd name="T2" fmla="*/ 73 w 96"/>
                    <a:gd name="T3" fmla="*/ 0 h 61"/>
                    <a:gd name="T4" fmla="*/ 56 w 96"/>
                    <a:gd name="T5" fmla="*/ 2 h 61"/>
                    <a:gd name="T6" fmla="*/ 49 w 96"/>
                    <a:gd name="T7" fmla="*/ 10 h 61"/>
                    <a:gd name="T8" fmla="*/ 39 w 96"/>
                    <a:gd name="T9" fmla="*/ 14 h 61"/>
                    <a:gd name="T10" fmla="*/ 25 w 96"/>
                    <a:gd name="T11" fmla="*/ 14 h 61"/>
                    <a:gd name="T12" fmla="*/ 21 w 96"/>
                    <a:gd name="T13" fmla="*/ 11 h 61"/>
                    <a:gd name="T14" fmla="*/ 13 w 96"/>
                    <a:gd name="T15" fmla="*/ 9 h 61"/>
                    <a:gd name="T16" fmla="*/ 8 w 96"/>
                    <a:gd name="T17" fmla="*/ 9 h 61"/>
                    <a:gd name="T18" fmla="*/ 10 w 96"/>
                    <a:gd name="T19" fmla="*/ 19 h 61"/>
                    <a:gd name="T20" fmla="*/ 2 w 96"/>
                    <a:gd name="T21" fmla="*/ 23 h 61"/>
                    <a:gd name="T22" fmla="*/ 2 w 96"/>
                    <a:gd name="T23" fmla="*/ 33 h 61"/>
                    <a:gd name="T24" fmla="*/ 0 w 96"/>
                    <a:gd name="T25" fmla="*/ 38 h 61"/>
                    <a:gd name="T26" fmla="*/ 2 w 96"/>
                    <a:gd name="T27" fmla="*/ 42 h 61"/>
                    <a:gd name="T28" fmla="*/ 10 w 96"/>
                    <a:gd name="T29" fmla="*/ 46 h 61"/>
                    <a:gd name="T30" fmla="*/ 16 w 96"/>
                    <a:gd name="T31" fmla="*/ 57 h 61"/>
                    <a:gd name="T32" fmla="*/ 37 w 96"/>
                    <a:gd name="T33" fmla="*/ 61 h 61"/>
                    <a:gd name="T34" fmla="*/ 39 w 96"/>
                    <a:gd name="T35" fmla="*/ 56 h 61"/>
                    <a:gd name="T36" fmla="*/ 56 w 96"/>
                    <a:gd name="T37" fmla="*/ 52 h 61"/>
                    <a:gd name="T38" fmla="*/ 60 w 96"/>
                    <a:gd name="T39" fmla="*/ 52 h 61"/>
                    <a:gd name="T40" fmla="*/ 71 w 96"/>
                    <a:gd name="T41" fmla="*/ 50 h 61"/>
                    <a:gd name="T42" fmla="*/ 75 w 96"/>
                    <a:gd name="T43" fmla="*/ 32 h 61"/>
                    <a:gd name="T44" fmla="*/ 87 w 96"/>
                    <a:gd name="T45" fmla="*/ 19 h 61"/>
                    <a:gd name="T46" fmla="*/ 96 w 96"/>
                    <a:gd name="T47" fmla="*/ 13 h 61"/>
                    <a:gd name="T48" fmla="*/ 85 w 96"/>
                    <a:gd name="T49" fmla="*/ 2 h 61"/>
                    <a:gd name="T50" fmla="*/ 79 w 96"/>
                    <a:gd name="T51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6" h="61">
                      <a:moveTo>
                        <a:pt x="79" y="4"/>
                      </a:moveTo>
                      <a:lnTo>
                        <a:pt x="73" y="0"/>
                      </a:lnTo>
                      <a:lnTo>
                        <a:pt x="56" y="2"/>
                      </a:lnTo>
                      <a:lnTo>
                        <a:pt x="49" y="10"/>
                      </a:lnTo>
                      <a:lnTo>
                        <a:pt x="39" y="14"/>
                      </a:lnTo>
                      <a:lnTo>
                        <a:pt x="25" y="14"/>
                      </a:lnTo>
                      <a:lnTo>
                        <a:pt x="21" y="11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10" y="19"/>
                      </a:lnTo>
                      <a:lnTo>
                        <a:pt x="2" y="23"/>
                      </a:lnTo>
                      <a:lnTo>
                        <a:pt x="2" y="33"/>
                      </a:lnTo>
                      <a:lnTo>
                        <a:pt x="0" y="38"/>
                      </a:lnTo>
                      <a:lnTo>
                        <a:pt x="2" y="42"/>
                      </a:lnTo>
                      <a:lnTo>
                        <a:pt x="10" y="46"/>
                      </a:lnTo>
                      <a:lnTo>
                        <a:pt x="16" y="57"/>
                      </a:lnTo>
                      <a:lnTo>
                        <a:pt x="37" y="61"/>
                      </a:lnTo>
                      <a:lnTo>
                        <a:pt x="39" y="56"/>
                      </a:lnTo>
                      <a:lnTo>
                        <a:pt x="56" y="52"/>
                      </a:lnTo>
                      <a:lnTo>
                        <a:pt x="60" y="52"/>
                      </a:lnTo>
                      <a:lnTo>
                        <a:pt x="71" y="50"/>
                      </a:lnTo>
                      <a:lnTo>
                        <a:pt x="75" y="32"/>
                      </a:lnTo>
                      <a:lnTo>
                        <a:pt x="87" y="19"/>
                      </a:lnTo>
                      <a:lnTo>
                        <a:pt x="96" y="13"/>
                      </a:lnTo>
                      <a:lnTo>
                        <a:pt x="85" y="2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233">
                  <a:extLst>
                    <a:ext uri="{FF2B5EF4-FFF2-40B4-BE49-F238E27FC236}">
                      <a16:creationId xmlns:a16="http://schemas.microsoft.com/office/drawing/2014/main" id="{46BD235E-B4A1-4658-6747-A9A19A2ECA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2956940"/>
                  <a:ext cx="179441" cy="117758"/>
                </a:xfrm>
                <a:custGeom>
                  <a:avLst/>
                  <a:gdLst>
                    <a:gd name="T0" fmla="*/ 59 w 96"/>
                    <a:gd name="T1" fmla="*/ 63 h 63"/>
                    <a:gd name="T2" fmla="*/ 56 w 96"/>
                    <a:gd name="T3" fmla="*/ 53 h 63"/>
                    <a:gd name="T4" fmla="*/ 42 w 96"/>
                    <a:gd name="T5" fmla="*/ 48 h 63"/>
                    <a:gd name="T6" fmla="*/ 24 w 96"/>
                    <a:gd name="T7" fmla="*/ 52 h 63"/>
                    <a:gd name="T8" fmla="*/ 2 w 96"/>
                    <a:gd name="T9" fmla="*/ 36 h 63"/>
                    <a:gd name="T10" fmla="*/ 0 w 96"/>
                    <a:gd name="T11" fmla="*/ 21 h 63"/>
                    <a:gd name="T12" fmla="*/ 21 w 96"/>
                    <a:gd name="T13" fmla="*/ 7 h 63"/>
                    <a:gd name="T14" fmla="*/ 26 w 96"/>
                    <a:gd name="T15" fmla="*/ 1 h 63"/>
                    <a:gd name="T16" fmla="*/ 41 w 96"/>
                    <a:gd name="T17" fmla="*/ 0 h 63"/>
                    <a:gd name="T18" fmla="*/ 48 w 96"/>
                    <a:gd name="T19" fmla="*/ 3 h 63"/>
                    <a:gd name="T20" fmla="*/ 58 w 96"/>
                    <a:gd name="T21" fmla="*/ 17 h 63"/>
                    <a:gd name="T22" fmla="*/ 68 w 96"/>
                    <a:gd name="T23" fmla="*/ 15 h 63"/>
                    <a:gd name="T24" fmla="*/ 89 w 96"/>
                    <a:gd name="T25" fmla="*/ 34 h 63"/>
                    <a:gd name="T26" fmla="*/ 96 w 96"/>
                    <a:gd name="T27" fmla="*/ 35 h 63"/>
                    <a:gd name="T28" fmla="*/ 94 w 96"/>
                    <a:gd name="T29" fmla="*/ 42 h 63"/>
                    <a:gd name="T30" fmla="*/ 85 w 96"/>
                    <a:gd name="T31" fmla="*/ 44 h 63"/>
                    <a:gd name="T32" fmla="*/ 81 w 96"/>
                    <a:gd name="T33" fmla="*/ 50 h 63"/>
                    <a:gd name="T34" fmla="*/ 73 w 96"/>
                    <a:gd name="T35" fmla="*/ 58 h 63"/>
                    <a:gd name="T36" fmla="*/ 71 w 96"/>
                    <a:gd name="T37" fmla="*/ 63 h 63"/>
                    <a:gd name="T38" fmla="*/ 59 w 96"/>
                    <a:gd name="T39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6" h="63">
                      <a:moveTo>
                        <a:pt x="59" y="63"/>
                      </a:moveTo>
                      <a:lnTo>
                        <a:pt x="56" y="53"/>
                      </a:lnTo>
                      <a:lnTo>
                        <a:pt x="42" y="48"/>
                      </a:lnTo>
                      <a:lnTo>
                        <a:pt x="24" y="52"/>
                      </a:lnTo>
                      <a:lnTo>
                        <a:pt x="2" y="36"/>
                      </a:lnTo>
                      <a:lnTo>
                        <a:pt x="0" y="21"/>
                      </a:lnTo>
                      <a:lnTo>
                        <a:pt x="21" y="7"/>
                      </a:lnTo>
                      <a:lnTo>
                        <a:pt x="26" y="1"/>
                      </a:lnTo>
                      <a:lnTo>
                        <a:pt x="41" y="0"/>
                      </a:lnTo>
                      <a:lnTo>
                        <a:pt x="48" y="3"/>
                      </a:lnTo>
                      <a:lnTo>
                        <a:pt x="58" y="17"/>
                      </a:lnTo>
                      <a:lnTo>
                        <a:pt x="68" y="15"/>
                      </a:lnTo>
                      <a:lnTo>
                        <a:pt x="89" y="34"/>
                      </a:lnTo>
                      <a:lnTo>
                        <a:pt x="96" y="35"/>
                      </a:lnTo>
                      <a:lnTo>
                        <a:pt x="94" y="42"/>
                      </a:lnTo>
                      <a:lnTo>
                        <a:pt x="85" y="44"/>
                      </a:lnTo>
                      <a:lnTo>
                        <a:pt x="81" y="50"/>
                      </a:lnTo>
                      <a:lnTo>
                        <a:pt x="73" y="58"/>
                      </a:lnTo>
                      <a:lnTo>
                        <a:pt x="71" y="63"/>
                      </a:lnTo>
                      <a:lnTo>
                        <a:pt x="59" y="6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234">
                  <a:extLst>
                    <a:ext uri="{FF2B5EF4-FFF2-40B4-BE49-F238E27FC236}">
                      <a16:creationId xmlns:a16="http://schemas.microsoft.com/office/drawing/2014/main" id="{62AE623F-5798-8085-6B41-6E7E3FC36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2272" y="3822367"/>
                  <a:ext cx="16823" cy="22430"/>
                </a:xfrm>
                <a:custGeom>
                  <a:avLst/>
                  <a:gdLst>
                    <a:gd name="T0" fmla="*/ 8 w 9"/>
                    <a:gd name="T1" fmla="*/ 12 h 12"/>
                    <a:gd name="T2" fmla="*/ 9 w 9"/>
                    <a:gd name="T3" fmla="*/ 2 h 12"/>
                    <a:gd name="T4" fmla="*/ 6 w 9"/>
                    <a:gd name="T5" fmla="*/ 0 h 12"/>
                    <a:gd name="T6" fmla="*/ 4 w 9"/>
                    <a:gd name="T7" fmla="*/ 0 h 12"/>
                    <a:gd name="T8" fmla="*/ 0 w 9"/>
                    <a:gd name="T9" fmla="*/ 6 h 12"/>
                    <a:gd name="T10" fmla="*/ 8 w 9"/>
                    <a:gd name="T11" fmla="*/ 12 h 12"/>
                    <a:gd name="T12" fmla="*/ 8 w 9"/>
                    <a:gd name="T13" fmla="*/ 12 h 12"/>
                    <a:gd name="T14" fmla="*/ 8 w 9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2">
                      <a:moveTo>
                        <a:pt x="8" y="12"/>
                      </a:moveTo>
                      <a:lnTo>
                        <a:pt x="9" y="2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235">
                  <a:extLst>
                    <a:ext uri="{FF2B5EF4-FFF2-40B4-BE49-F238E27FC236}">
                      <a16:creationId xmlns:a16="http://schemas.microsoft.com/office/drawing/2014/main" id="{816D874E-AD83-9B4E-3F21-B100CA8AE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1991" y="3835451"/>
                  <a:ext cx="127104" cy="89720"/>
                </a:xfrm>
                <a:custGeom>
                  <a:avLst/>
                  <a:gdLst>
                    <a:gd name="T0" fmla="*/ 68 w 68"/>
                    <a:gd name="T1" fmla="*/ 6 h 48"/>
                    <a:gd name="T2" fmla="*/ 60 w 68"/>
                    <a:gd name="T3" fmla="*/ 0 h 48"/>
                    <a:gd name="T4" fmla="*/ 52 w 68"/>
                    <a:gd name="T5" fmla="*/ 8 h 48"/>
                    <a:gd name="T6" fmla="*/ 38 w 68"/>
                    <a:gd name="T7" fmla="*/ 19 h 48"/>
                    <a:gd name="T8" fmla="*/ 31 w 68"/>
                    <a:gd name="T9" fmla="*/ 27 h 48"/>
                    <a:gd name="T10" fmla="*/ 17 w 68"/>
                    <a:gd name="T11" fmla="*/ 29 h 48"/>
                    <a:gd name="T12" fmla="*/ 11 w 68"/>
                    <a:gd name="T13" fmla="*/ 29 h 48"/>
                    <a:gd name="T14" fmla="*/ 2 w 68"/>
                    <a:gd name="T15" fmla="*/ 27 h 48"/>
                    <a:gd name="T16" fmla="*/ 0 w 68"/>
                    <a:gd name="T17" fmla="*/ 32 h 48"/>
                    <a:gd name="T18" fmla="*/ 9 w 68"/>
                    <a:gd name="T19" fmla="*/ 44 h 48"/>
                    <a:gd name="T20" fmla="*/ 48 w 68"/>
                    <a:gd name="T21" fmla="*/ 48 h 48"/>
                    <a:gd name="T22" fmla="*/ 48 w 68"/>
                    <a:gd name="T23" fmla="*/ 36 h 48"/>
                    <a:gd name="T24" fmla="*/ 62 w 68"/>
                    <a:gd name="T25" fmla="*/ 23 h 48"/>
                    <a:gd name="T26" fmla="*/ 58 w 68"/>
                    <a:gd name="T27" fmla="*/ 11 h 48"/>
                    <a:gd name="T28" fmla="*/ 68 w 68"/>
                    <a:gd name="T29" fmla="*/ 10 h 48"/>
                    <a:gd name="T30" fmla="*/ 68 w 68"/>
                    <a:gd name="T31" fmla="*/ 6 h 48"/>
                    <a:gd name="T32" fmla="*/ 68 w 68"/>
                    <a:gd name="T33" fmla="*/ 6 h 48"/>
                    <a:gd name="T34" fmla="*/ 68 w 68"/>
                    <a:gd name="T35" fmla="*/ 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48">
                      <a:moveTo>
                        <a:pt x="68" y="6"/>
                      </a:moveTo>
                      <a:lnTo>
                        <a:pt x="60" y="0"/>
                      </a:lnTo>
                      <a:lnTo>
                        <a:pt x="52" y="8"/>
                      </a:lnTo>
                      <a:lnTo>
                        <a:pt x="38" y="19"/>
                      </a:lnTo>
                      <a:lnTo>
                        <a:pt x="31" y="27"/>
                      </a:lnTo>
                      <a:lnTo>
                        <a:pt x="17" y="29"/>
                      </a:lnTo>
                      <a:lnTo>
                        <a:pt x="11" y="29"/>
                      </a:lnTo>
                      <a:lnTo>
                        <a:pt x="2" y="27"/>
                      </a:lnTo>
                      <a:lnTo>
                        <a:pt x="0" y="32"/>
                      </a:lnTo>
                      <a:lnTo>
                        <a:pt x="9" y="44"/>
                      </a:lnTo>
                      <a:lnTo>
                        <a:pt x="48" y="48"/>
                      </a:lnTo>
                      <a:lnTo>
                        <a:pt x="48" y="36"/>
                      </a:lnTo>
                      <a:lnTo>
                        <a:pt x="62" y="23"/>
                      </a:lnTo>
                      <a:lnTo>
                        <a:pt x="58" y="11"/>
                      </a:lnTo>
                      <a:lnTo>
                        <a:pt x="68" y="10"/>
                      </a:lnTo>
                      <a:lnTo>
                        <a:pt x="68" y="6"/>
                      </a:lnTo>
                      <a:lnTo>
                        <a:pt x="68" y="6"/>
                      </a:lnTo>
                      <a:lnTo>
                        <a:pt x="68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236">
                  <a:extLst>
                    <a:ext uri="{FF2B5EF4-FFF2-40B4-BE49-F238E27FC236}">
                      <a16:creationId xmlns:a16="http://schemas.microsoft.com/office/drawing/2014/main" id="{CA200BD0-5B3A-EA40-DD25-BE10C8CE9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5822" y="3820498"/>
                  <a:ext cx="26168" cy="54206"/>
                </a:xfrm>
                <a:custGeom>
                  <a:avLst/>
                  <a:gdLst>
                    <a:gd name="T0" fmla="*/ 0 w 14"/>
                    <a:gd name="T1" fmla="*/ 21 h 29"/>
                    <a:gd name="T2" fmla="*/ 4 w 14"/>
                    <a:gd name="T3" fmla="*/ 13 h 29"/>
                    <a:gd name="T4" fmla="*/ 2 w 14"/>
                    <a:gd name="T5" fmla="*/ 5 h 29"/>
                    <a:gd name="T6" fmla="*/ 4 w 14"/>
                    <a:gd name="T7" fmla="*/ 0 h 29"/>
                    <a:gd name="T8" fmla="*/ 12 w 14"/>
                    <a:gd name="T9" fmla="*/ 1 h 29"/>
                    <a:gd name="T10" fmla="*/ 14 w 14"/>
                    <a:gd name="T11" fmla="*/ 17 h 29"/>
                    <a:gd name="T12" fmla="*/ 10 w 14"/>
                    <a:gd name="T13" fmla="*/ 29 h 29"/>
                    <a:gd name="T14" fmla="*/ 4 w 14"/>
                    <a:gd name="T15" fmla="*/ 27 h 29"/>
                    <a:gd name="T16" fmla="*/ 0 w 14"/>
                    <a:gd name="T17" fmla="*/ 21 h 29"/>
                    <a:gd name="T18" fmla="*/ 0 w 14"/>
                    <a:gd name="T19" fmla="*/ 21 h 29"/>
                    <a:gd name="T20" fmla="*/ 0 w 14"/>
                    <a:gd name="T21" fmla="*/ 2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9">
                      <a:moveTo>
                        <a:pt x="0" y="21"/>
                      </a:moveTo>
                      <a:lnTo>
                        <a:pt x="4" y="13"/>
                      </a:ln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14" y="17"/>
                      </a:lnTo>
                      <a:lnTo>
                        <a:pt x="10" y="29"/>
                      </a:lnTo>
                      <a:lnTo>
                        <a:pt x="4" y="27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237">
                  <a:extLst>
                    <a:ext uri="{FF2B5EF4-FFF2-40B4-BE49-F238E27FC236}">
                      <a16:creationId xmlns:a16="http://schemas.microsoft.com/office/drawing/2014/main" id="{7D409955-8601-E8EE-A837-AD77253874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3706478"/>
                  <a:ext cx="33645" cy="35514"/>
                </a:xfrm>
                <a:custGeom>
                  <a:avLst/>
                  <a:gdLst>
                    <a:gd name="T0" fmla="*/ 2 w 18"/>
                    <a:gd name="T1" fmla="*/ 13 h 19"/>
                    <a:gd name="T2" fmla="*/ 0 w 18"/>
                    <a:gd name="T3" fmla="*/ 6 h 19"/>
                    <a:gd name="T4" fmla="*/ 4 w 18"/>
                    <a:gd name="T5" fmla="*/ 0 h 19"/>
                    <a:gd name="T6" fmla="*/ 18 w 18"/>
                    <a:gd name="T7" fmla="*/ 3 h 19"/>
                    <a:gd name="T8" fmla="*/ 11 w 18"/>
                    <a:gd name="T9" fmla="*/ 8 h 19"/>
                    <a:gd name="T10" fmla="*/ 11 w 18"/>
                    <a:gd name="T11" fmla="*/ 12 h 19"/>
                    <a:gd name="T12" fmla="*/ 17 w 18"/>
                    <a:gd name="T13" fmla="*/ 19 h 19"/>
                    <a:gd name="T14" fmla="*/ 7 w 18"/>
                    <a:gd name="T15" fmla="*/ 19 h 19"/>
                    <a:gd name="T16" fmla="*/ 2 w 18"/>
                    <a:gd name="T17" fmla="*/ 13 h 19"/>
                    <a:gd name="T18" fmla="*/ 2 w 18"/>
                    <a:gd name="T19" fmla="*/ 13 h 19"/>
                    <a:gd name="T20" fmla="*/ 2 w 18"/>
                    <a:gd name="T21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9">
                      <a:moveTo>
                        <a:pt x="2" y="13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8" y="3"/>
                      </a:lnTo>
                      <a:lnTo>
                        <a:pt x="11" y="8"/>
                      </a:lnTo>
                      <a:lnTo>
                        <a:pt x="11" y="12"/>
                      </a:lnTo>
                      <a:lnTo>
                        <a:pt x="17" y="19"/>
                      </a:lnTo>
                      <a:lnTo>
                        <a:pt x="7" y="19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238">
                  <a:extLst>
                    <a:ext uri="{FF2B5EF4-FFF2-40B4-BE49-F238E27FC236}">
                      <a16:creationId xmlns:a16="http://schemas.microsoft.com/office/drawing/2014/main" id="{AC06D160-E743-A155-9040-513AE793D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4983" y="3476570"/>
                  <a:ext cx="450471" cy="418695"/>
                </a:xfrm>
                <a:custGeom>
                  <a:avLst/>
                  <a:gdLst>
                    <a:gd name="T0" fmla="*/ 224 w 241"/>
                    <a:gd name="T1" fmla="*/ 42 h 224"/>
                    <a:gd name="T2" fmla="*/ 193 w 241"/>
                    <a:gd name="T3" fmla="*/ 40 h 224"/>
                    <a:gd name="T4" fmla="*/ 202 w 241"/>
                    <a:gd name="T5" fmla="*/ 71 h 224"/>
                    <a:gd name="T6" fmla="*/ 210 w 241"/>
                    <a:gd name="T7" fmla="*/ 88 h 224"/>
                    <a:gd name="T8" fmla="*/ 198 w 241"/>
                    <a:gd name="T9" fmla="*/ 111 h 224"/>
                    <a:gd name="T10" fmla="*/ 185 w 241"/>
                    <a:gd name="T11" fmla="*/ 131 h 224"/>
                    <a:gd name="T12" fmla="*/ 144 w 241"/>
                    <a:gd name="T13" fmla="*/ 159 h 224"/>
                    <a:gd name="T14" fmla="*/ 132 w 241"/>
                    <a:gd name="T15" fmla="*/ 173 h 224"/>
                    <a:gd name="T16" fmla="*/ 146 w 241"/>
                    <a:gd name="T17" fmla="*/ 212 h 224"/>
                    <a:gd name="T18" fmla="*/ 113 w 241"/>
                    <a:gd name="T19" fmla="*/ 214 h 224"/>
                    <a:gd name="T20" fmla="*/ 105 w 241"/>
                    <a:gd name="T21" fmla="*/ 224 h 224"/>
                    <a:gd name="T22" fmla="*/ 97 w 241"/>
                    <a:gd name="T23" fmla="*/ 216 h 224"/>
                    <a:gd name="T24" fmla="*/ 90 w 241"/>
                    <a:gd name="T25" fmla="*/ 203 h 224"/>
                    <a:gd name="T26" fmla="*/ 74 w 241"/>
                    <a:gd name="T27" fmla="*/ 199 h 224"/>
                    <a:gd name="T28" fmla="*/ 49 w 241"/>
                    <a:gd name="T29" fmla="*/ 199 h 224"/>
                    <a:gd name="T30" fmla="*/ 22 w 241"/>
                    <a:gd name="T31" fmla="*/ 203 h 224"/>
                    <a:gd name="T32" fmla="*/ 15 w 241"/>
                    <a:gd name="T33" fmla="*/ 197 h 224"/>
                    <a:gd name="T34" fmla="*/ 35 w 241"/>
                    <a:gd name="T35" fmla="*/ 176 h 224"/>
                    <a:gd name="T36" fmla="*/ 26 w 241"/>
                    <a:gd name="T37" fmla="*/ 164 h 224"/>
                    <a:gd name="T38" fmla="*/ 0 w 241"/>
                    <a:gd name="T39" fmla="*/ 134 h 224"/>
                    <a:gd name="T40" fmla="*/ 21 w 241"/>
                    <a:gd name="T41" fmla="*/ 127 h 224"/>
                    <a:gd name="T42" fmla="*/ 57 w 241"/>
                    <a:gd name="T43" fmla="*/ 131 h 224"/>
                    <a:gd name="T44" fmla="*/ 78 w 241"/>
                    <a:gd name="T45" fmla="*/ 111 h 224"/>
                    <a:gd name="T46" fmla="*/ 92 w 241"/>
                    <a:gd name="T47" fmla="*/ 98 h 224"/>
                    <a:gd name="T48" fmla="*/ 121 w 241"/>
                    <a:gd name="T49" fmla="*/ 94 h 224"/>
                    <a:gd name="T50" fmla="*/ 134 w 241"/>
                    <a:gd name="T51" fmla="*/ 54 h 224"/>
                    <a:gd name="T52" fmla="*/ 160 w 241"/>
                    <a:gd name="T53" fmla="*/ 34 h 224"/>
                    <a:gd name="T54" fmla="*/ 187 w 241"/>
                    <a:gd name="T55" fmla="*/ 1 h 224"/>
                    <a:gd name="T56" fmla="*/ 202 w 241"/>
                    <a:gd name="T57" fmla="*/ 0 h 224"/>
                    <a:gd name="T58" fmla="*/ 216 w 241"/>
                    <a:gd name="T59" fmla="*/ 9 h 224"/>
                    <a:gd name="T60" fmla="*/ 231 w 241"/>
                    <a:gd name="T61" fmla="*/ 30 h 224"/>
                    <a:gd name="T62" fmla="*/ 241 w 241"/>
                    <a:gd name="T63" fmla="*/ 38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24">
                      <a:moveTo>
                        <a:pt x="241" y="38"/>
                      </a:moveTo>
                      <a:lnTo>
                        <a:pt x="224" y="42"/>
                      </a:lnTo>
                      <a:lnTo>
                        <a:pt x="208" y="38"/>
                      </a:lnTo>
                      <a:lnTo>
                        <a:pt x="193" y="40"/>
                      </a:lnTo>
                      <a:lnTo>
                        <a:pt x="193" y="67"/>
                      </a:lnTo>
                      <a:lnTo>
                        <a:pt x="202" y="71"/>
                      </a:lnTo>
                      <a:lnTo>
                        <a:pt x="212" y="82"/>
                      </a:lnTo>
                      <a:lnTo>
                        <a:pt x="210" y="88"/>
                      </a:lnTo>
                      <a:lnTo>
                        <a:pt x="200" y="98"/>
                      </a:lnTo>
                      <a:lnTo>
                        <a:pt x="198" y="111"/>
                      </a:lnTo>
                      <a:lnTo>
                        <a:pt x="189" y="117"/>
                      </a:lnTo>
                      <a:lnTo>
                        <a:pt x="185" y="131"/>
                      </a:lnTo>
                      <a:lnTo>
                        <a:pt x="156" y="157"/>
                      </a:lnTo>
                      <a:lnTo>
                        <a:pt x="144" y="159"/>
                      </a:lnTo>
                      <a:lnTo>
                        <a:pt x="138" y="154"/>
                      </a:lnTo>
                      <a:lnTo>
                        <a:pt x="132" y="173"/>
                      </a:lnTo>
                      <a:lnTo>
                        <a:pt x="148" y="199"/>
                      </a:lnTo>
                      <a:lnTo>
                        <a:pt x="146" y="212"/>
                      </a:lnTo>
                      <a:lnTo>
                        <a:pt x="125" y="208"/>
                      </a:lnTo>
                      <a:lnTo>
                        <a:pt x="113" y="214"/>
                      </a:lnTo>
                      <a:lnTo>
                        <a:pt x="105" y="224"/>
                      </a:lnTo>
                      <a:lnTo>
                        <a:pt x="105" y="224"/>
                      </a:lnTo>
                      <a:lnTo>
                        <a:pt x="97" y="220"/>
                      </a:lnTo>
                      <a:lnTo>
                        <a:pt x="97" y="216"/>
                      </a:lnTo>
                      <a:lnTo>
                        <a:pt x="92" y="212"/>
                      </a:lnTo>
                      <a:lnTo>
                        <a:pt x="90" y="203"/>
                      </a:lnTo>
                      <a:lnTo>
                        <a:pt x="86" y="199"/>
                      </a:lnTo>
                      <a:lnTo>
                        <a:pt x="74" y="199"/>
                      </a:lnTo>
                      <a:lnTo>
                        <a:pt x="68" y="201"/>
                      </a:lnTo>
                      <a:lnTo>
                        <a:pt x="49" y="199"/>
                      </a:lnTo>
                      <a:lnTo>
                        <a:pt x="43" y="201"/>
                      </a:lnTo>
                      <a:lnTo>
                        <a:pt x="22" y="203"/>
                      </a:lnTo>
                      <a:lnTo>
                        <a:pt x="16" y="199"/>
                      </a:lnTo>
                      <a:lnTo>
                        <a:pt x="15" y="197"/>
                      </a:lnTo>
                      <a:lnTo>
                        <a:pt x="16" y="185"/>
                      </a:lnTo>
                      <a:lnTo>
                        <a:pt x="35" y="176"/>
                      </a:lnTo>
                      <a:lnTo>
                        <a:pt x="35" y="167"/>
                      </a:lnTo>
                      <a:lnTo>
                        <a:pt x="26" y="164"/>
                      </a:lnTo>
                      <a:lnTo>
                        <a:pt x="26" y="156"/>
                      </a:lnTo>
                      <a:lnTo>
                        <a:pt x="0" y="134"/>
                      </a:lnTo>
                      <a:lnTo>
                        <a:pt x="1" y="125"/>
                      </a:lnTo>
                      <a:lnTo>
                        <a:pt x="21" y="127"/>
                      </a:lnTo>
                      <a:lnTo>
                        <a:pt x="26" y="127"/>
                      </a:lnTo>
                      <a:lnTo>
                        <a:pt x="57" y="131"/>
                      </a:lnTo>
                      <a:lnTo>
                        <a:pt x="78" y="125"/>
                      </a:lnTo>
                      <a:lnTo>
                        <a:pt x="78" y="111"/>
                      </a:lnTo>
                      <a:lnTo>
                        <a:pt x="80" y="100"/>
                      </a:lnTo>
                      <a:lnTo>
                        <a:pt x="92" y="98"/>
                      </a:lnTo>
                      <a:lnTo>
                        <a:pt x="103" y="90"/>
                      </a:lnTo>
                      <a:lnTo>
                        <a:pt x="121" y="94"/>
                      </a:lnTo>
                      <a:lnTo>
                        <a:pt x="121" y="79"/>
                      </a:lnTo>
                      <a:lnTo>
                        <a:pt x="134" y="54"/>
                      </a:lnTo>
                      <a:lnTo>
                        <a:pt x="146" y="57"/>
                      </a:lnTo>
                      <a:lnTo>
                        <a:pt x="160" y="34"/>
                      </a:lnTo>
                      <a:lnTo>
                        <a:pt x="154" y="17"/>
                      </a:lnTo>
                      <a:lnTo>
                        <a:pt x="187" y="1"/>
                      </a:lnTo>
                      <a:lnTo>
                        <a:pt x="198" y="1"/>
                      </a:lnTo>
                      <a:lnTo>
                        <a:pt x="202" y="0"/>
                      </a:lnTo>
                      <a:lnTo>
                        <a:pt x="212" y="1"/>
                      </a:lnTo>
                      <a:lnTo>
                        <a:pt x="216" y="9"/>
                      </a:lnTo>
                      <a:lnTo>
                        <a:pt x="220" y="23"/>
                      </a:lnTo>
                      <a:lnTo>
                        <a:pt x="231" y="30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239">
                  <a:extLst>
                    <a:ext uri="{FF2B5EF4-FFF2-40B4-BE49-F238E27FC236}">
                      <a16:creationId xmlns:a16="http://schemas.microsoft.com/office/drawing/2014/main" id="{F88EC1B9-19C9-E4A7-FE03-919EB609F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0783" y="3807413"/>
                  <a:ext cx="121496" cy="157011"/>
                </a:xfrm>
                <a:custGeom>
                  <a:avLst/>
                  <a:gdLst>
                    <a:gd name="T0" fmla="*/ 63 w 65"/>
                    <a:gd name="T1" fmla="*/ 76 h 84"/>
                    <a:gd name="T2" fmla="*/ 55 w 65"/>
                    <a:gd name="T3" fmla="*/ 84 h 84"/>
                    <a:gd name="T4" fmla="*/ 53 w 65"/>
                    <a:gd name="T5" fmla="*/ 78 h 84"/>
                    <a:gd name="T6" fmla="*/ 51 w 65"/>
                    <a:gd name="T7" fmla="*/ 67 h 84"/>
                    <a:gd name="T8" fmla="*/ 42 w 65"/>
                    <a:gd name="T9" fmla="*/ 55 h 84"/>
                    <a:gd name="T10" fmla="*/ 36 w 65"/>
                    <a:gd name="T11" fmla="*/ 55 h 84"/>
                    <a:gd name="T12" fmla="*/ 34 w 65"/>
                    <a:gd name="T13" fmla="*/ 59 h 84"/>
                    <a:gd name="T14" fmla="*/ 34 w 65"/>
                    <a:gd name="T15" fmla="*/ 68 h 84"/>
                    <a:gd name="T16" fmla="*/ 21 w 65"/>
                    <a:gd name="T17" fmla="*/ 74 h 84"/>
                    <a:gd name="T18" fmla="*/ 13 w 65"/>
                    <a:gd name="T19" fmla="*/ 76 h 84"/>
                    <a:gd name="T20" fmla="*/ 10 w 65"/>
                    <a:gd name="T21" fmla="*/ 72 h 84"/>
                    <a:gd name="T22" fmla="*/ 10 w 65"/>
                    <a:gd name="T23" fmla="*/ 51 h 84"/>
                    <a:gd name="T24" fmla="*/ 7 w 65"/>
                    <a:gd name="T25" fmla="*/ 46 h 84"/>
                    <a:gd name="T26" fmla="*/ 6 w 65"/>
                    <a:gd name="T27" fmla="*/ 32 h 84"/>
                    <a:gd name="T28" fmla="*/ 0 w 65"/>
                    <a:gd name="T29" fmla="*/ 24 h 84"/>
                    <a:gd name="T30" fmla="*/ 0 w 65"/>
                    <a:gd name="T31" fmla="*/ 18 h 84"/>
                    <a:gd name="T32" fmla="*/ 11 w 65"/>
                    <a:gd name="T33" fmla="*/ 18 h 84"/>
                    <a:gd name="T34" fmla="*/ 10 w 65"/>
                    <a:gd name="T35" fmla="*/ 12 h 84"/>
                    <a:gd name="T36" fmla="*/ 6 w 65"/>
                    <a:gd name="T37" fmla="*/ 7 h 84"/>
                    <a:gd name="T38" fmla="*/ 0 w 65"/>
                    <a:gd name="T39" fmla="*/ 6 h 84"/>
                    <a:gd name="T40" fmla="*/ 6 w 65"/>
                    <a:gd name="T41" fmla="*/ 0 h 84"/>
                    <a:gd name="T42" fmla="*/ 17 w 65"/>
                    <a:gd name="T43" fmla="*/ 1 h 84"/>
                    <a:gd name="T44" fmla="*/ 27 w 65"/>
                    <a:gd name="T45" fmla="*/ 12 h 84"/>
                    <a:gd name="T46" fmla="*/ 51 w 65"/>
                    <a:gd name="T47" fmla="*/ 10 h 84"/>
                    <a:gd name="T48" fmla="*/ 55 w 65"/>
                    <a:gd name="T49" fmla="*/ 17 h 84"/>
                    <a:gd name="T50" fmla="*/ 55 w 65"/>
                    <a:gd name="T51" fmla="*/ 23 h 84"/>
                    <a:gd name="T52" fmla="*/ 46 w 65"/>
                    <a:gd name="T53" fmla="*/ 30 h 84"/>
                    <a:gd name="T54" fmla="*/ 50 w 65"/>
                    <a:gd name="T55" fmla="*/ 41 h 84"/>
                    <a:gd name="T56" fmla="*/ 59 w 65"/>
                    <a:gd name="T57" fmla="*/ 43 h 84"/>
                    <a:gd name="T58" fmla="*/ 63 w 65"/>
                    <a:gd name="T59" fmla="*/ 59 h 84"/>
                    <a:gd name="T60" fmla="*/ 65 w 65"/>
                    <a:gd name="T61" fmla="*/ 68 h 84"/>
                    <a:gd name="T62" fmla="*/ 63 w 65"/>
                    <a:gd name="T63" fmla="*/ 76 h 84"/>
                    <a:gd name="T64" fmla="*/ 63 w 65"/>
                    <a:gd name="T65" fmla="*/ 76 h 84"/>
                    <a:gd name="T66" fmla="*/ 63 w 65"/>
                    <a:gd name="T67" fmla="*/ 7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5" h="84">
                      <a:moveTo>
                        <a:pt x="63" y="76"/>
                      </a:moveTo>
                      <a:lnTo>
                        <a:pt x="55" y="84"/>
                      </a:lnTo>
                      <a:lnTo>
                        <a:pt x="53" y="78"/>
                      </a:lnTo>
                      <a:lnTo>
                        <a:pt x="51" y="67"/>
                      </a:lnTo>
                      <a:lnTo>
                        <a:pt x="42" y="55"/>
                      </a:lnTo>
                      <a:lnTo>
                        <a:pt x="36" y="55"/>
                      </a:lnTo>
                      <a:lnTo>
                        <a:pt x="34" y="59"/>
                      </a:lnTo>
                      <a:lnTo>
                        <a:pt x="34" y="68"/>
                      </a:lnTo>
                      <a:lnTo>
                        <a:pt x="21" y="74"/>
                      </a:lnTo>
                      <a:lnTo>
                        <a:pt x="13" y="76"/>
                      </a:lnTo>
                      <a:lnTo>
                        <a:pt x="10" y="72"/>
                      </a:lnTo>
                      <a:lnTo>
                        <a:pt x="10" y="51"/>
                      </a:lnTo>
                      <a:lnTo>
                        <a:pt x="7" y="46"/>
                      </a:lnTo>
                      <a:lnTo>
                        <a:pt x="6" y="32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"/>
                      </a:lnTo>
                      <a:lnTo>
                        <a:pt x="27" y="12"/>
                      </a:lnTo>
                      <a:lnTo>
                        <a:pt x="51" y="10"/>
                      </a:lnTo>
                      <a:lnTo>
                        <a:pt x="55" y="17"/>
                      </a:lnTo>
                      <a:lnTo>
                        <a:pt x="55" y="23"/>
                      </a:lnTo>
                      <a:lnTo>
                        <a:pt x="46" y="30"/>
                      </a:lnTo>
                      <a:lnTo>
                        <a:pt x="50" y="41"/>
                      </a:lnTo>
                      <a:lnTo>
                        <a:pt x="59" y="43"/>
                      </a:lnTo>
                      <a:lnTo>
                        <a:pt x="63" y="59"/>
                      </a:lnTo>
                      <a:lnTo>
                        <a:pt x="65" y="68"/>
                      </a:lnTo>
                      <a:lnTo>
                        <a:pt x="63" y="76"/>
                      </a:lnTo>
                      <a:lnTo>
                        <a:pt x="63" y="76"/>
                      </a:lnTo>
                      <a:lnTo>
                        <a:pt x="63" y="7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240">
                  <a:extLst>
                    <a:ext uri="{FF2B5EF4-FFF2-40B4-BE49-F238E27FC236}">
                      <a16:creationId xmlns:a16="http://schemas.microsoft.com/office/drawing/2014/main" id="{39F61F54-ED21-E984-71EF-4428D3EEB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457" y="3749469"/>
                  <a:ext cx="248600" cy="519630"/>
                </a:xfrm>
                <a:custGeom>
                  <a:avLst/>
                  <a:gdLst>
                    <a:gd name="T0" fmla="*/ 118 w 133"/>
                    <a:gd name="T1" fmla="*/ 122 h 278"/>
                    <a:gd name="T2" fmla="*/ 100 w 133"/>
                    <a:gd name="T3" fmla="*/ 128 h 278"/>
                    <a:gd name="T4" fmla="*/ 97 w 133"/>
                    <a:gd name="T5" fmla="*/ 136 h 278"/>
                    <a:gd name="T6" fmla="*/ 89 w 133"/>
                    <a:gd name="T7" fmla="*/ 138 h 278"/>
                    <a:gd name="T8" fmla="*/ 83 w 133"/>
                    <a:gd name="T9" fmla="*/ 142 h 278"/>
                    <a:gd name="T10" fmla="*/ 83 w 133"/>
                    <a:gd name="T11" fmla="*/ 161 h 278"/>
                    <a:gd name="T12" fmla="*/ 95 w 133"/>
                    <a:gd name="T13" fmla="*/ 170 h 278"/>
                    <a:gd name="T14" fmla="*/ 98 w 133"/>
                    <a:gd name="T15" fmla="*/ 192 h 278"/>
                    <a:gd name="T16" fmla="*/ 91 w 133"/>
                    <a:gd name="T17" fmla="*/ 199 h 278"/>
                    <a:gd name="T18" fmla="*/ 102 w 133"/>
                    <a:gd name="T19" fmla="*/ 224 h 278"/>
                    <a:gd name="T20" fmla="*/ 102 w 133"/>
                    <a:gd name="T21" fmla="*/ 246 h 278"/>
                    <a:gd name="T22" fmla="*/ 102 w 133"/>
                    <a:gd name="T23" fmla="*/ 259 h 278"/>
                    <a:gd name="T24" fmla="*/ 98 w 133"/>
                    <a:gd name="T25" fmla="*/ 269 h 278"/>
                    <a:gd name="T26" fmla="*/ 95 w 133"/>
                    <a:gd name="T27" fmla="*/ 278 h 278"/>
                    <a:gd name="T28" fmla="*/ 95 w 133"/>
                    <a:gd name="T29" fmla="*/ 263 h 278"/>
                    <a:gd name="T30" fmla="*/ 97 w 133"/>
                    <a:gd name="T31" fmla="*/ 246 h 278"/>
                    <a:gd name="T32" fmla="*/ 97 w 133"/>
                    <a:gd name="T33" fmla="*/ 236 h 278"/>
                    <a:gd name="T34" fmla="*/ 95 w 133"/>
                    <a:gd name="T35" fmla="*/ 230 h 278"/>
                    <a:gd name="T36" fmla="*/ 85 w 133"/>
                    <a:gd name="T37" fmla="*/ 219 h 278"/>
                    <a:gd name="T38" fmla="*/ 83 w 133"/>
                    <a:gd name="T39" fmla="*/ 205 h 278"/>
                    <a:gd name="T40" fmla="*/ 81 w 133"/>
                    <a:gd name="T41" fmla="*/ 186 h 278"/>
                    <a:gd name="T42" fmla="*/ 77 w 133"/>
                    <a:gd name="T43" fmla="*/ 182 h 278"/>
                    <a:gd name="T44" fmla="*/ 71 w 133"/>
                    <a:gd name="T45" fmla="*/ 176 h 278"/>
                    <a:gd name="T46" fmla="*/ 65 w 133"/>
                    <a:gd name="T47" fmla="*/ 184 h 278"/>
                    <a:gd name="T48" fmla="*/ 58 w 133"/>
                    <a:gd name="T49" fmla="*/ 194 h 278"/>
                    <a:gd name="T50" fmla="*/ 40 w 133"/>
                    <a:gd name="T51" fmla="*/ 196 h 278"/>
                    <a:gd name="T52" fmla="*/ 33 w 133"/>
                    <a:gd name="T53" fmla="*/ 194 h 278"/>
                    <a:gd name="T54" fmla="*/ 35 w 133"/>
                    <a:gd name="T55" fmla="*/ 186 h 278"/>
                    <a:gd name="T56" fmla="*/ 31 w 133"/>
                    <a:gd name="T57" fmla="*/ 174 h 278"/>
                    <a:gd name="T58" fmla="*/ 31 w 133"/>
                    <a:gd name="T59" fmla="*/ 155 h 278"/>
                    <a:gd name="T60" fmla="*/ 21 w 133"/>
                    <a:gd name="T61" fmla="*/ 147 h 278"/>
                    <a:gd name="T62" fmla="*/ 19 w 133"/>
                    <a:gd name="T63" fmla="*/ 134 h 278"/>
                    <a:gd name="T64" fmla="*/ 4 w 133"/>
                    <a:gd name="T65" fmla="*/ 124 h 278"/>
                    <a:gd name="T66" fmla="*/ 0 w 133"/>
                    <a:gd name="T67" fmla="*/ 115 h 278"/>
                    <a:gd name="T68" fmla="*/ 7 w 133"/>
                    <a:gd name="T69" fmla="*/ 107 h 278"/>
                    <a:gd name="T70" fmla="*/ 9 w 133"/>
                    <a:gd name="T71" fmla="*/ 99 h 278"/>
                    <a:gd name="T72" fmla="*/ 19 w 133"/>
                    <a:gd name="T73" fmla="*/ 93 h 278"/>
                    <a:gd name="T74" fmla="*/ 17 w 133"/>
                    <a:gd name="T75" fmla="*/ 74 h 278"/>
                    <a:gd name="T76" fmla="*/ 23 w 133"/>
                    <a:gd name="T77" fmla="*/ 72 h 278"/>
                    <a:gd name="T78" fmla="*/ 25 w 133"/>
                    <a:gd name="T79" fmla="*/ 65 h 278"/>
                    <a:gd name="T80" fmla="*/ 32 w 133"/>
                    <a:gd name="T81" fmla="*/ 65 h 278"/>
                    <a:gd name="T82" fmla="*/ 48 w 133"/>
                    <a:gd name="T83" fmla="*/ 19 h 278"/>
                    <a:gd name="T84" fmla="*/ 67 w 133"/>
                    <a:gd name="T85" fmla="*/ 11 h 278"/>
                    <a:gd name="T86" fmla="*/ 75 w 133"/>
                    <a:gd name="T87" fmla="*/ 2 h 278"/>
                    <a:gd name="T88" fmla="*/ 85 w 133"/>
                    <a:gd name="T89" fmla="*/ 0 h 278"/>
                    <a:gd name="T90" fmla="*/ 93 w 133"/>
                    <a:gd name="T91" fmla="*/ 17 h 278"/>
                    <a:gd name="T92" fmla="*/ 97 w 133"/>
                    <a:gd name="T93" fmla="*/ 38 h 278"/>
                    <a:gd name="T94" fmla="*/ 83 w 133"/>
                    <a:gd name="T95" fmla="*/ 51 h 278"/>
                    <a:gd name="T96" fmla="*/ 83 w 133"/>
                    <a:gd name="T97" fmla="*/ 66 h 278"/>
                    <a:gd name="T98" fmla="*/ 93 w 133"/>
                    <a:gd name="T99" fmla="*/ 69 h 278"/>
                    <a:gd name="T100" fmla="*/ 104 w 133"/>
                    <a:gd name="T101" fmla="*/ 82 h 278"/>
                    <a:gd name="T102" fmla="*/ 104 w 133"/>
                    <a:gd name="T103" fmla="*/ 95 h 278"/>
                    <a:gd name="T104" fmla="*/ 118 w 133"/>
                    <a:gd name="T105" fmla="*/ 95 h 278"/>
                    <a:gd name="T106" fmla="*/ 118 w 133"/>
                    <a:gd name="T107" fmla="*/ 101 h 278"/>
                    <a:gd name="T108" fmla="*/ 129 w 133"/>
                    <a:gd name="T109" fmla="*/ 105 h 278"/>
                    <a:gd name="T110" fmla="*/ 133 w 133"/>
                    <a:gd name="T111" fmla="*/ 112 h 278"/>
                    <a:gd name="T112" fmla="*/ 129 w 133"/>
                    <a:gd name="T113" fmla="*/ 112 h 278"/>
                    <a:gd name="T114" fmla="*/ 118 w 133"/>
                    <a:gd name="T115" fmla="*/ 122 h 278"/>
                    <a:gd name="T116" fmla="*/ 118 w 133"/>
                    <a:gd name="T117" fmla="*/ 122 h 278"/>
                    <a:gd name="T118" fmla="*/ 118 w 133"/>
                    <a:gd name="T119" fmla="*/ 122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3" h="278">
                      <a:moveTo>
                        <a:pt x="118" y="122"/>
                      </a:moveTo>
                      <a:lnTo>
                        <a:pt x="100" y="128"/>
                      </a:lnTo>
                      <a:lnTo>
                        <a:pt x="97" y="136"/>
                      </a:lnTo>
                      <a:lnTo>
                        <a:pt x="89" y="138"/>
                      </a:lnTo>
                      <a:lnTo>
                        <a:pt x="83" y="142"/>
                      </a:lnTo>
                      <a:lnTo>
                        <a:pt x="83" y="161"/>
                      </a:lnTo>
                      <a:lnTo>
                        <a:pt x="95" y="170"/>
                      </a:lnTo>
                      <a:lnTo>
                        <a:pt x="98" y="192"/>
                      </a:lnTo>
                      <a:lnTo>
                        <a:pt x="91" y="199"/>
                      </a:lnTo>
                      <a:lnTo>
                        <a:pt x="102" y="224"/>
                      </a:lnTo>
                      <a:lnTo>
                        <a:pt x="102" y="246"/>
                      </a:lnTo>
                      <a:lnTo>
                        <a:pt x="102" y="259"/>
                      </a:lnTo>
                      <a:lnTo>
                        <a:pt x="98" y="269"/>
                      </a:lnTo>
                      <a:lnTo>
                        <a:pt x="95" y="278"/>
                      </a:lnTo>
                      <a:lnTo>
                        <a:pt x="95" y="263"/>
                      </a:lnTo>
                      <a:lnTo>
                        <a:pt x="97" y="246"/>
                      </a:lnTo>
                      <a:lnTo>
                        <a:pt x="97" y="236"/>
                      </a:lnTo>
                      <a:lnTo>
                        <a:pt x="95" y="230"/>
                      </a:lnTo>
                      <a:lnTo>
                        <a:pt x="85" y="219"/>
                      </a:lnTo>
                      <a:lnTo>
                        <a:pt x="83" y="205"/>
                      </a:lnTo>
                      <a:lnTo>
                        <a:pt x="81" y="186"/>
                      </a:lnTo>
                      <a:lnTo>
                        <a:pt x="77" y="182"/>
                      </a:lnTo>
                      <a:lnTo>
                        <a:pt x="71" y="176"/>
                      </a:lnTo>
                      <a:lnTo>
                        <a:pt x="65" y="184"/>
                      </a:lnTo>
                      <a:lnTo>
                        <a:pt x="58" y="194"/>
                      </a:lnTo>
                      <a:lnTo>
                        <a:pt x="40" y="196"/>
                      </a:lnTo>
                      <a:lnTo>
                        <a:pt x="33" y="194"/>
                      </a:lnTo>
                      <a:lnTo>
                        <a:pt x="35" y="186"/>
                      </a:lnTo>
                      <a:lnTo>
                        <a:pt x="31" y="174"/>
                      </a:lnTo>
                      <a:lnTo>
                        <a:pt x="31" y="155"/>
                      </a:lnTo>
                      <a:lnTo>
                        <a:pt x="21" y="147"/>
                      </a:lnTo>
                      <a:lnTo>
                        <a:pt x="19" y="134"/>
                      </a:lnTo>
                      <a:lnTo>
                        <a:pt x="4" y="124"/>
                      </a:lnTo>
                      <a:lnTo>
                        <a:pt x="0" y="115"/>
                      </a:lnTo>
                      <a:lnTo>
                        <a:pt x="7" y="107"/>
                      </a:lnTo>
                      <a:lnTo>
                        <a:pt x="9" y="99"/>
                      </a:lnTo>
                      <a:lnTo>
                        <a:pt x="19" y="93"/>
                      </a:lnTo>
                      <a:lnTo>
                        <a:pt x="17" y="74"/>
                      </a:lnTo>
                      <a:lnTo>
                        <a:pt x="23" y="72"/>
                      </a:lnTo>
                      <a:lnTo>
                        <a:pt x="25" y="65"/>
                      </a:lnTo>
                      <a:lnTo>
                        <a:pt x="32" y="65"/>
                      </a:lnTo>
                      <a:lnTo>
                        <a:pt x="48" y="19"/>
                      </a:lnTo>
                      <a:lnTo>
                        <a:pt x="67" y="11"/>
                      </a:lnTo>
                      <a:lnTo>
                        <a:pt x="75" y="2"/>
                      </a:lnTo>
                      <a:lnTo>
                        <a:pt x="85" y="0"/>
                      </a:lnTo>
                      <a:lnTo>
                        <a:pt x="93" y="17"/>
                      </a:lnTo>
                      <a:lnTo>
                        <a:pt x="97" y="38"/>
                      </a:lnTo>
                      <a:lnTo>
                        <a:pt x="83" y="51"/>
                      </a:lnTo>
                      <a:lnTo>
                        <a:pt x="83" y="66"/>
                      </a:lnTo>
                      <a:lnTo>
                        <a:pt x="93" y="69"/>
                      </a:lnTo>
                      <a:lnTo>
                        <a:pt x="104" y="82"/>
                      </a:lnTo>
                      <a:lnTo>
                        <a:pt x="104" y="95"/>
                      </a:lnTo>
                      <a:lnTo>
                        <a:pt x="118" y="95"/>
                      </a:lnTo>
                      <a:lnTo>
                        <a:pt x="118" y="101"/>
                      </a:lnTo>
                      <a:lnTo>
                        <a:pt x="129" y="105"/>
                      </a:lnTo>
                      <a:lnTo>
                        <a:pt x="133" y="112"/>
                      </a:lnTo>
                      <a:lnTo>
                        <a:pt x="129" y="11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241">
                  <a:extLst>
                    <a:ext uri="{FF2B5EF4-FFF2-40B4-BE49-F238E27FC236}">
                      <a16:creationId xmlns:a16="http://schemas.microsoft.com/office/drawing/2014/main" id="{74B75F93-2B97-70B4-FD85-BF34317C3C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4138257"/>
                  <a:ext cx="143926" cy="127104"/>
                </a:xfrm>
                <a:custGeom>
                  <a:avLst/>
                  <a:gdLst>
                    <a:gd name="T0" fmla="*/ 73 w 77"/>
                    <a:gd name="T1" fmla="*/ 9 h 68"/>
                    <a:gd name="T2" fmla="*/ 77 w 77"/>
                    <a:gd name="T3" fmla="*/ 26 h 68"/>
                    <a:gd name="T4" fmla="*/ 72 w 77"/>
                    <a:gd name="T5" fmla="*/ 41 h 68"/>
                    <a:gd name="T6" fmla="*/ 54 w 77"/>
                    <a:gd name="T7" fmla="*/ 41 h 68"/>
                    <a:gd name="T8" fmla="*/ 49 w 77"/>
                    <a:gd name="T9" fmla="*/ 45 h 68"/>
                    <a:gd name="T10" fmla="*/ 51 w 77"/>
                    <a:gd name="T11" fmla="*/ 55 h 68"/>
                    <a:gd name="T12" fmla="*/ 39 w 77"/>
                    <a:gd name="T13" fmla="*/ 62 h 68"/>
                    <a:gd name="T14" fmla="*/ 33 w 77"/>
                    <a:gd name="T15" fmla="*/ 64 h 68"/>
                    <a:gd name="T16" fmla="*/ 31 w 77"/>
                    <a:gd name="T17" fmla="*/ 68 h 68"/>
                    <a:gd name="T18" fmla="*/ 22 w 77"/>
                    <a:gd name="T19" fmla="*/ 68 h 68"/>
                    <a:gd name="T20" fmla="*/ 12 w 77"/>
                    <a:gd name="T21" fmla="*/ 62 h 68"/>
                    <a:gd name="T22" fmla="*/ 8 w 77"/>
                    <a:gd name="T23" fmla="*/ 53 h 68"/>
                    <a:gd name="T24" fmla="*/ 2 w 77"/>
                    <a:gd name="T25" fmla="*/ 43 h 68"/>
                    <a:gd name="T26" fmla="*/ 6 w 77"/>
                    <a:gd name="T27" fmla="*/ 30 h 68"/>
                    <a:gd name="T28" fmla="*/ 0 w 77"/>
                    <a:gd name="T29" fmla="*/ 26 h 68"/>
                    <a:gd name="T30" fmla="*/ 0 w 77"/>
                    <a:gd name="T31" fmla="*/ 19 h 68"/>
                    <a:gd name="T32" fmla="*/ 6 w 77"/>
                    <a:gd name="T33" fmla="*/ 13 h 68"/>
                    <a:gd name="T34" fmla="*/ 8 w 77"/>
                    <a:gd name="T35" fmla="*/ 5 h 68"/>
                    <a:gd name="T36" fmla="*/ 18 w 77"/>
                    <a:gd name="T37" fmla="*/ 3 h 68"/>
                    <a:gd name="T38" fmla="*/ 39 w 77"/>
                    <a:gd name="T39" fmla="*/ 9 h 68"/>
                    <a:gd name="T40" fmla="*/ 54 w 77"/>
                    <a:gd name="T41" fmla="*/ 11 h 68"/>
                    <a:gd name="T42" fmla="*/ 55 w 77"/>
                    <a:gd name="T43" fmla="*/ 3 h 68"/>
                    <a:gd name="T44" fmla="*/ 61 w 77"/>
                    <a:gd name="T45" fmla="*/ 0 h 68"/>
                    <a:gd name="T46" fmla="*/ 67 w 77"/>
                    <a:gd name="T47" fmla="*/ 9 h 68"/>
                    <a:gd name="T48" fmla="*/ 73 w 77"/>
                    <a:gd name="T49" fmla="*/ 9 h 68"/>
                    <a:gd name="T50" fmla="*/ 73 w 77"/>
                    <a:gd name="T51" fmla="*/ 9 h 68"/>
                    <a:gd name="T52" fmla="*/ 73 w 77"/>
                    <a:gd name="T53" fmla="*/ 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7" h="68">
                      <a:moveTo>
                        <a:pt x="73" y="9"/>
                      </a:moveTo>
                      <a:lnTo>
                        <a:pt x="77" y="26"/>
                      </a:lnTo>
                      <a:lnTo>
                        <a:pt x="72" y="41"/>
                      </a:lnTo>
                      <a:lnTo>
                        <a:pt x="54" y="41"/>
                      </a:lnTo>
                      <a:lnTo>
                        <a:pt x="49" y="45"/>
                      </a:lnTo>
                      <a:lnTo>
                        <a:pt x="51" y="55"/>
                      </a:lnTo>
                      <a:lnTo>
                        <a:pt x="39" y="62"/>
                      </a:lnTo>
                      <a:lnTo>
                        <a:pt x="33" y="64"/>
                      </a:lnTo>
                      <a:lnTo>
                        <a:pt x="31" y="68"/>
                      </a:lnTo>
                      <a:lnTo>
                        <a:pt x="22" y="68"/>
                      </a:lnTo>
                      <a:lnTo>
                        <a:pt x="12" y="62"/>
                      </a:lnTo>
                      <a:lnTo>
                        <a:pt x="8" y="53"/>
                      </a:lnTo>
                      <a:lnTo>
                        <a:pt x="2" y="43"/>
                      </a:lnTo>
                      <a:lnTo>
                        <a:pt x="6" y="30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6" y="13"/>
                      </a:lnTo>
                      <a:lnTo>
                        <a:pt x="8" y="5"/>
                      </a:lnTo>
                      <a:lnTo>
                        <a:pt x="18" y="3"/>
                      </a:lnTo>
                      <a:lnTo>
                        <a:pt x="39" y="9"/>
                      </a:lnTo>
                      <a:lnTo>
                        <a:pt x="54" y="11"/>
                      </a:lnTo>
                      <a:lnTo>
                        <a:pt x="55" y="3"/>
                      </a:lnTo>
                      <a:lnTo>
                        <a:pt x="61" y="0"/>
                      </a:lnTo>
                      <a:lnTo>
                        <a:pt x="67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242">
                  <a:extLst>
                    <a:ext uri="{FF2B5EF4-FFF2-40B4-BE49-F238E27FC236}">
                      <a16:creationId xmlns:a16="http://schemas.microsoft.com/office/drawing/2014/main" id="{437FCBF9-503B-DA78-43DD-10080A5A7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3893395"/>
                  <a:ext cx="186917" cy="422433"/>
                </a:xfrm>
                <a:custGeom>
                  <a:avLst/>
                  <a:gdLst>
                    <a:gd name="T0" fmla="*/ 84 w 100"/>
                    <a:gd name="T1" fmla="*/ 32 h 226"/>
                    <a:gd name="T2" fmla="*/ 78 w 100"/>
                    <a:gd name="T3" fmla="*/ 36 h 226"/>
                    <a:gd name="T4" fmla="*/ 67 w 100"/>
                    <a:gd name="T5" fmla="*/ 39 h 226"/>
                    <a:gd name="T6" fmla="*/ 58 w 100"/>
                    <a:gd name="T7" fmla="*/ 53 h 226"/>
                    <a:gd name="T8" fmla="*/ 54 w 100"/>
                    <a:gd name="T9" fmla="*/ 55 h 226"/>
                    <a:gd name="T10" fmla="*/ 48 w 100"/>
                    <a:gd name="T11" fmla="*/ 63 h 226"/>
                    <a:gd name="T12" fmla="*/ 51 w 100"/>
                    <a:gd name="T13" fmla="*/ 78 h 226"/>
                    <a:gd name="T14" fmla="*/ 55 w 100"/>
                    <a:gd name="T15" fmla="*/ 82 h 226"/>
                    <a:gd name="T16" fmla="*/ 70 w 100"/>
                    <a:gd name="T17" fmla="*/ 103 h 226"/>
                    <a:gd name="T18" fmla="*/ 77 w 100"/>
                    <a:gd name="T19" fmla="*/ 107 h 226"/>
                    <a:gd name="T20" fmla="*/ 87 w 100"/>
                    <a:gd name="T21" fmla="*/ 116 h 226"/>
                    <a:gd name="T22" fmla="*/ 99 w 100"/>
                    <a:gd name="T23" fmla="*/ 132 h 226"/>
                    <a:gd name="T24" fmla="*/ 100 w 100"/>
                    <a:gd name="T25" fmla="*/ 161 h 226"/>
                    <a:gd name="T26" fmla="*/ 99 w 100"/>
                    <a:gd name="T27" fmla="*/ 174 h 226"/>
                    <a:gd name="T28" fmla="*/ 96 w 100"/>
                    <a:gd name="T29" fmla="*/ 184 h 226"/>
                    <a:gd name="T30" fmla="*/ 81 w 100"/>
                    <a:gd name="T31" fmla="*/ 195 h 226"/>
                    <a:gd name="T32" fmla="*/ 67 w 100"/>
                    <a:gd name="T33" fmla="*/ 199 h 226"/>
                    <a:gd name="T34" fmla="*/ 66 w 100"/>
                    <a:gd name="T35" fmla="*/ 205 h 226"/>
                    <a:gd name="T36" fmla="*/ 58 w 100"/>
                    <a:gd name="T37" fmla="*/ 213 h 226"/>
                    <a:gd name="T38" fmla="*/ 52 w 100"/>
                    <a:gd name="T39" fmla="*/ 215 h 226"/>
                    <a:gd name="T40" fmla="*/ 39 w 100"/>
                    <a:gd name="T41" fmla="*/ 226 h 226"/>
                    <a:gd name="T42" fmla="*/ 35 w 100"/>
                    <a:gd name="T43" fmla="*/ 224 h 226"/>
                    <a:gd name="T44" fmla="*/ 35 w 100"/>
                    <a:gd name="T45" fmla="*/ 203 h 226"/>
                    <a:gd name="T46" fmla="*/ 31 w 100"/>
                    <a:gd name="T47" fmla="*/ 199 h 226"/>
                    <a:gd name="T48" fmla="*/ 33 w 100"/>
                    <a:gd name="T49" fmla="*/ 195 h 226"/>
                    <a:gd name="T50" fmla="*/ 39 w 100"/>
                    <a:gd name="T51" fmla="*/ 193 h 226"/>
                    <a:gd name="T52" fmla="*/ 51 w 100"/>
                    <a:gd name="T53" fmla="*/ 186 h 226"/>
                    <a:gd name="T54" fmla="*/ 48 w 100"/>
                    <a:gd name="T55" fmla="*/ 176 h 226"/>
                    <a:gd name="T56" fmla="*/ 54 w 100"/>
                    <a:gd name="T57" fmla="*/ 172 h 226"/>
                    <a:gd name="T58" fmla="*/ 72 w 100"/>
                    <a:gd name="T59" fmla="*/ 172 h 226"/>
                    <a:gd name="T60" fmla="*/ 77 w 100"/>
                    <a:gd name="T61" fmla="*/ 157 h 226"/>
                    <a:gd name="T62" fmla="*/ 73 w 100"/>
                    <a:gd name="T63" fmla="*/ 139 h 226"/>
                    <a:gd name="T64" fmla="*/ 76 w 100"/>
                    <a:gd name="T65" fmla="*/ 115 h 226"/>
                    <a:gd name="T66" fmla="*/ 66 w 100"/>
                    <a:gd name="T67" fmla="*/ 111 h 226"/>
                    <a:gd name="T68" fmla="*/ 64 w 100"/>
                    <a:gd name="T69" fmla="*/ 105 h 226"/>
                    <a:gd name="T70" fmla="*/ 45 w 100"/>
                    <a:gd name="T71" fmla="*/ 87 h 226"/>
                    <a:gd name="T72" fmla="*/ 35 w 100"/>
                    <a:gd name="T73" fmla="*/ 70 h 226"/>
                    <a:gd name="T74" fmla="*/ 37 w 100"/>
                    <a:gd name="T75" fmla="*/ 47 h 226"/>
                    <a:gd name="T76" fmla="*/ 24 w 100"/>
                    <a:gd name="T77" fmla="*/ 39 h 226"/>
                    <a:gd name="T78" fmla="*/ 8 w 100"/>
                    <a:gd name="T79" fmla="*/ 37 h 226"/>
                    <a:gd name="T80" fmla="*/ 8 w 100"/>
                    <a:gd name="T81" fmla="*/ 26 h 226"/>
                    <a:gd name="T82" fmla="*/ 2 w 100"/>
                    <a:gd name="T83" fmla="*/ 22 h 226"/>
                    <a:gd name="T84" fmla="*/ 0 w 100"/>
                    <a:gd name="T85" fmla="*/ 14 h 226"/>
                    <a:gd name="T86" fmla="*/ 6 w 100"/>
                    <a:gd name="T87" fmla="*/ 9 h 226"/>
                    <a:gd name="T88" fmla="*/ 16 w 100"/>
                    <a:gd name="T89" fmla="*/ 10 h 226"/>
                    <a:gd name="T90" fmla="*/ 33 w 100"/>
                    <a:gd name="T91" fmla="*/ 12 h 226"/>
                    <a:gd name="T92" fmla="*/ 39 w 100"/>
                    <a:gd name="T93" fmla="*/ 0 h 226"/>
                    <a:gd name="T94" fmla="*/ 48 w 100"/>
                    <a:gd name="T95" fmla="*/ 7 h 226"/>
                    <a:gd name="T96" fmla="*/ 64 w 100"/>
                    <a:gd name="T97" fmla="*/ 7 h 226"/>
                    <a:gd name="T98" fmla="*/ 66 w 100"/>
                    <a:gd name="T99" fmla="*/ 12 h 226"/>
                    <a:gd name="T100" fmla="*/ 64 w 100"/>
                    <a:gd name="T101" fmla="*/ 20 h 226"/>
                    <a:gd name="T102" fmla="*/ 72 w 100"/>
                    <a:gd name="T103" fmla="*/ 28 h 226"/>
                    <a:gd name="T104" fmla="*/ 81 w 100"/>
                    <a:gd name="T105" fmla="*/ 28 h 226"/>
                    <a:gd name="T106" fmla="*/ 84 w 100"/>
                    <a:gd name="T107" fmla="*/ 32 h 226"/>
                    <a:gd name="T108" fmla="*/ 84 w 100"/>
                    <a:gd name="T109" fmla="*/ 32 h 226"/>
                    <a:gd name="T110" fmla="*/ 84 w 100"/>
                    <a:gd name="T111" fmla="*/ 32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226">
                      <a:moveTo>
                        <a:pt x="84" y="32"/>
                      </a:moveTo>
                      <a:lnTo>
                        <a:pt x="78" y="36"/>
                      </a:lnTo>
                      <a:lnTo>
                        <a:pt x="67" y="39"/>
                      </a:lnTo>
                      <a:lnTo>
                        <a:pt x="58" y="53"/>
                      </a:lnTo>
                      <a:lnTo>
                        <a:pt x="54" y="55"/>
                      </a:lnTo>
                      <a:lnTo>
                        <a:pt x="48" y="63"/>
                      </a:lnTo>
                      <a:lnTo>
                        <a:pt x="51" y="78"/>
                      </a:lnTo>
                      <a:lnTo>
                        <a:pt x="55" y="82"/>
                      </a:lnTo>
                      <a:lnTo>
                        <a:pt x="70" y="103"/>
                      </a:lnTo>
                      <a:lnTo>
                        <a:pt x="77" y="107"/>
                      </a:lnTo>
                      <a:lnTo>
                        <a:pt x="87" y="116"/>
                      </a:lnTo>
                      <a:lnTo>
                        <a:pt x="99" y="132"/>
                      </a:lnTo>
                      <a:lnTo>
                        <a:pt x="100" y="161"/>
                      </a:lnTo>
                      <a:lnTo>
                        <a:pt x="99" y="174"/>
                      </a:lnTo>
                      <a:lnTo>
                        <a:pt x="96" y="184"/>
                      </a:lnTo>
                      <a:lnTo>
                        <a:pt x="81" y="195"/>
                      </a:lnTo>
                      <a:lnTo>
                        <a:pt x="67" y="199"/>
                      </a:lnTo>
                      <a:lnTo>
                        <a:pt x="66" y="205"/>
                      </a:lnTo>
                      <a:lnTo>
                        <a:pt x="58" y="213"/>
                      </a:lnTo>
                      <a:lnTo>
                        <a:pt x="52" y="215"/>
                      </a:lnTo>
                      <a:lnTo>
                        <a:pt x="39" y="226"/>
                      </a:lnTo>
                      <a:lnTo>
                        <a:pt x="35" y="224"/>
                      </a:lnTo>
                      <a:lnTo>
                        <a:pt x="35" y="203"/>
                      </a:lnTo>
                      <a:lnTo>
                        <a:pt x="31" y="199"/>
                      </a:lnTo>
                      <a:lnTo>
                        <a:pt x="33" y="195"/>
                      </a:lnTo>
                      <a:lnTo>
                        <a:pt x="39" y="193"/>
                      </a:lnTo>
                      <a:lnTo>
                        <a:pt x="51" y="186"/>
                      </a:lnTo>
                      <a:lnTo>
                        <a:pt x="48" y="176"/>
                      </a:lnTo>
                      <a:lnTo>
                        <a:pt x="54" y="172"/>
                      </a:lnTo>
                      <a:lnTo>
                        <a:pt x="72" y="172"/>
                      </a:lnTo>
                      <a:lnTo>
                        <a:pt x="77" y="157"/>
                      </a:lnTo>
                      <a:lnTo>
                        <a:pt x="73" y="139"/>
                      </a:lnTo>
                      <a:lnTo>
                        <a:pt x="76" y="115"/>
                      </a:lnTo>
                      <a:lnTo>
                        <a:pt x="66" y="111"/>
                      </a:lnTo>
                      <a:lnTo>
                        <a:pt x="64" y="105"/>
                      </a:lnTo>
                      <a:lnTo>
                        <a:pt x="45" y="87"/>
                      </a:lnTo>
                      <a:lnTo>
                        <a:pt x="35" y="70"/>
                      </a:lnTo>
                      <a:lnTo>
                        <a:pt x="37" y="47"/>
                      </a:lnTo>
                      <a:lnTo>
                        <a:pt x="24" y="39"/>
                      </a:lnTo>
                      <a:lnTo>
                        <a:pt x="8" y="37"/>
                      </a:lnTo>
                      <a:lnTo>
                        <a:pt x="8" y="26"/>
                      </a:lnTo>
                      <a:lnTo>
                        <a:pt x="2" y="22"/>
                      </a:lnTo>
                      <a:lnTo>
                        <a:pt x="0" y="14"/>
                      </a:lnTo>
                      <a:lnTo>
                        <a:pt x="6" y="9"/>
                      </a:lnTo>
                      <a:lnTo>
                        <a:pt x="16" y="10"/>
                      </a:lnTo>
                      <a:lnTo>
                        <a:pt x="33" y="12"/>
                      </a:lnTo>
                      <a:lnTo>
                        <a:pt x="39" y="0"/>
                      </a:lnTo>
                      <a:lnTo>
                        <a:pt x="48" y="7"/>
                      </a:lnTo>
                      <a:lnTo>
                        <a:pt x="64" y="7"/>
                      </a:lnTo>
                      <a:lnTo>
                        <a:pt x="66" y="12"/>
                      </a:lnTo>
                      <a:lnTo>
                        <a:pt x="64" y="20"/>
                      </a:lnTo>
                      <a:lnTo>
                        <a:pt x="72" y="28"/>
                      </a:lnTo>
                      <a:lnTo>
                        <a:pt x="81" y="28"/>
                      </a:lnTo>
                      <a:lnTo>
                        <a:pt x="84" y="32"/>
                      </a:lnTo>
                      <a:lnTo>
                        <a:pt x="84" y="32"/>
                      </a:lnTo>
                      <a:lnTo>
                        <a:pt x="84" y="3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243">
                  <a:extLst>
                    <a:ext uri="{FF2B5EF4-FFF2-40B4-BE49-F238E27FC236}">
                      <a16:creationId xmlns:a16="http://schemas.microsoft.com/office/drawing/2014/main" id="{53080725-FB8C-686B-804B-D9FBBB26A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3269092"/>
                  <a:ext cx="175702" cy="183179"/>
                </a:xfrm>
                <a:custGeom>
                  <a:avLst/>
                  <a:gdLst>
                    <a:gd name="T0" fmla="*/ 94 w 94"/>
                    <a:gd name="T1" fmla="*/ 7 h 98"/>
                    <a:gd name="T2" fmla="*/ 90 w 94"/>
                    <a:gd name="T3" fmla="*/ 3 h 98"/>
                    <a:gd name="T4" fmla="*/ 83 w 94"/>
                    <a:gd name="T5" fmla="*/ 0 h 98"/>
                    <a:gd name="T6" fmla="*/ 67 w 94"/>
                    <a:gd name="T7" fmla="*/ 14 h 98"/>
                    <a:gd name="T8" fmla="*/ 58 w 94"/>
                    <a:gd name="T9" fmla="*/ 13 h 98"/>
                    <a:gd name="T10" fmla="*/ 60 w 94"/>
                    <a:gd name="T11" fmla="*/ 24 h 98"/>
                    <a:gd name="T12" fmla="*/ 54 w 94"/>
                    <a:gd name="T13" fmla="*/ 30 h 98"/>
                    <a:gd name="T14" fmla="*/ 42 w 94"/>
                    <a:gd name="T15" fmla="*/ 32 h 98"/>
                    <a:gd name="T16" fmla="*/ 42 w 94"/>
                    <a:gd name="T17" fmla="*/ 20 h 98"/>
                    <a:gd name="T18" fmla="*/ 37 w 94"/>
                    <a:gd name="T19" fmla="*/ 20 h 98"/>
                    <a:gd name="T20" fmla="*/ 25 w 94"/>
                    <a:gd name="T21" fmla="*/ 40 h 98"/>
                    <a:gd name="T22" fmla="*/ 6 w 94"/>
                    <a:gd name="T23" fmla="*/ 47 h 98"/>
                    <a:gd name="T24" fmla="*/ 0 w 94"/>
                    <a:gd name="T25" fmla="*/ 61 h 98"/>
                    <a:gd name="T26" fmla="*/ 4 w 94"/>
                    <a:gd name="T27" fmla="*/ 63 h 98"/>
                    <a:gd name="T28" fmla="*/ 8 w 94"/>
                    <a:gd name="T29" fmla="*/ 65 h 98"/>
                    <a:gd name="T30" fmla="*/ 15 w 94"/>
                    <a:gd name="T31" fmla="*/ 67 h 98"/>
                    <a:gd name="T32" fmla="*/ 14 w 94"/>
                    <a:gd name="T33" fmla="*/ 74 h 98"/>
                    <a:gd name="T34" fmla="*/ 15 w 94"/>
                    <a:gd name="T35" fmla="*/ 82 h 98"/>
                    <a:gd name="T36" fmla="*/ 6 w 94"/>
                    <a:gd name="T37" fmla="*/ 92 h 98"/>
                    <a:gd name="T38" fmla="*/ 12 w 94"/>
                    <a:gd name="T39" fmla="*/ 98 h 98"/>
                    <a:gd name="T40" fmla="*/ 19 w 94"/>
                    <a:gd name="T41" fmla="*/ 98 h 98"/>
                    <a:gd name="T42" fmla="*/ 27 w 94"/>
                    <a:gd name="T43" fmla="*/ 96 h 98"/>
                    <a:gd name="T44" fmla="*/ 29 w 94"/>
                    <a:gd name="T45" fmla="*/ 98 h 98"/>
                    <a:gd name="T46" fmla="*/ 38 w 94"/>
                    <a:gd name="T47" fmla="*/ 86 h 98"/>
                    <a:gd name="T48" fmla="*/ 61 w 94"/>
                    <a:gd name="T49" fmla="*/ 80 h 98"/>
                    <a:gd name="T50" fmla="*/ 52 w 94"/>
                    <a:gd name="T51" fmla="*/ 73 h 98"/>
                    <a:gd name="T52" fmla="*/ 46 w 94"/>
                    <a:gd name="T53" fmla="*/ 71 h 98"/>
                    <a:gd name="T54" fmla="*/ 46 w 94"/>
                    <a:gd name="T55" fmla="*/ 61 h 98"/>
                    <a:gd name="T56" fmla="*/ 48 w 94"/>
                    <a:gd name="T57" fmla="*/ 57 h 98"/>
                    <a:gd name="T58" fmla="*/ 58 w 94"/>
                    <a:gd name="T59" fmla="*/ 55 h 98"/>
                    <a:gd name="T60" fmla="*/ 71 w 94"/>
                    <a:gd name="T61" fmla="*/ 47 h 98"/>
                    <a:gd name="T62" fmla="*/ 81 w 94"/>
                    <a:gd name="T63" fmla="*/ 34 h 98"/>
                    <a:gd name="T64" fmla="*/ 81 w 94"/>
                    <a:gd name="T65" fmla="*/ 26 h 98"/>
                    <a:gd name="T66" fmla="*/ 84 w 94"/>
                    <a:gd name="T67" fmla="*/ 16 h 98"/>
                    <a:gd name="T68" fmla="*/ 94 w 94"/>
                    <a:gd name="T69" fmla="*/ 7 h 98"/>
                    <a:gd name="T70" fmla="*/ 94 w 94"/>
                    <a:gd name="T71" fmla="*/ 7 h 98"/>
                    <a:gd name="T72" fmla="*/ 94 w 94"/>
                    <a:gd name="T73" fmla="*/ 7 h 98"/>
                    <a:gd name="T74" fmla="*/ 94 w 94"/>
                    <a:gd name="T75" fmla="*/ 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98">
                      <a:moveTo>
                        <a:pt x="94" y="7"/>
                      </a:moveTo>
                      <a:lnTo>
                        <a:pt x="90" y="3"/>
                      </a:lnTo>
                      <a:lnTo>
                        <a:pt x="83" y="0"/>
                      </a:lnTo>
                      <a:lnTo>
                        <a:pt x="67" y="14"/>
                      </a:lnTo>
                      <a:lnTo>
                        <a:pt x="58" y="13"/>
                      </a:lnTo>
                      <a:lnTo>
                        <a:pt x="60" y="24"/>
                      </a:lnTo>
                      <a:lnTo>
                        <a:pt x="54" y="30"/>
                      </a:lnTo>
                      <a:lnTo>
                        <a:pt x="42" y="32"/>
                      </a:lnTo>
                      <a:lnTo>
                        <a:pt x="42" y="20"/>
                      </a:lnTo>
                      <a:lnTo>
                        <a:pt x="37" y="20"/>
                      </a:lnTo>
                      <a:lnTo>
                        <a:pt x="25" y="40"/>
                      </a:lnTo>
                      <a:lnTo>
                        <a:pt x="6" y="47"/>
                      </a:lnTo>
                      <a:lnTo>
                        <a:pt x="0" y="61"/>
                      </a:lnTo>
                      <a:lnTo>
                        <a:pt x="4" y="63"/>
                      </a:lnTo>
                      <a:lnTo>
                        <a:pt x="8" y="65"/>
                      </a:lnTo>
                      <a:lnTo>
                        <a:pt x="15" y="67"/>
                      </a:lnTo>
                      <a:lnTo>
                        <a:pt x="14" y="74"/>
                      </a:lnTo>
                      <a:lnTo>
                        <a:pt x="15" y="82"/>
                      </a:lnTo>
                      <a:lnTo>
                        <a:pt x="6" y="92"/>
                      </a:lnTo>
                      <a:lnTo>
                        <a:pt x="12" y="98"/>
                      </a:lnTo>
                      <a:lnTo>
                        <a:pt x="19" y="98"/>
                      </a:lnTo>
                      <a:lnTo>
                        <a:pt x="27" y="96"/>
                      </a:lnTo>
                      <a:lnTo>
                        <a:pt x="29" y="98"/>
                      </a:lnTo>
                      <a:lnTo>
                        <a:pt x="38" y="86"/>
                      </a:lnTo>
                      <a:lnTo>
                        <a:pt x="61" y="80"/>
                      </a:lnTo>
                      <a:lnTo>
                        <a:pt x="52" y="73"/>
                      </a:lnTo>
                      <a:lnTo>
                        <a:pt x="46" y="71"/>
                      </a:lnTo>
                      <a:lnTo>
                        <a:pt x="46" y="61"/>
                      </a:lnTo>
                      <a:lnTo>
                        <a:pt x="48" y="57"/>
                      </a:lnTo>
                      <a:lnTo>
                        <a:pt x="58" y="55"/>
                      </a:lnTo>
                      <a:lnTo>
                        <a:pt x="71" y="47"/>
                      </a:lnTo>
                      <a:lnTo>
                        <a:pt x="81" y="34"/>
                      </a:lnTo>
                      <a:lnTo>
                        <a:pt x="81" y="26"/>
                      </a:lnTo>
                      <a:lnTo>
                        <a:pt x="84" y="16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244">
                  <a:extLst>
                    <a:ext uri="{FF2B5EF4-FFF2-40B4-BE49-F238E27FC236}">
                      <a16:creationId xmlns:a16="http://schemas.microsoft.com/office/drawing/2014/main" id="{A0803CA9-A277-B588-C696-A49D2C31C4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7313" y="1941979"/>
                  <a:ext cx="14953" cy="7477"/>
                </a:xfrm>
                <a:custGeom>
                  <a:avLst/>
                  <a:gdLst>
                    <a:gd name="T0" fmla="*/ 0 w 8"/>
                    <a:gd name="T1" fmla="*/ 0 h 4"/>
                    <a:gd name="T2" fmla="*/ 2 w 8"/>
                    <a:gd name="T3" fmla="*/ 4 h 4"/>
                    <a:gd name="T4" fmla="*/ 8 w 8"/>
                    <a:gd name="T5" fmla="*/ 2 h 4"/>
                    <a:gd name="T6" fmla="*/ 6 w 8"/>
                    <a:gd name="T7" fmla="*/ 0 h 4"/>
                    <a:gd name="T8" fmla="*/ 0 w 8"/>
                    <a:gd name="T9" fmla="*/ 0 h 4"/>
                    <a:gd name="T10" fmla="*/ 0 w 8"/>
                    <a:gd name="T11" fmla="*/ 0 h 4"/>
                    <a:gd name="T12" fmla="*/ 0 w 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245">
                  <a:extLst>
                    <a:ext uri="{FF2B5EF4-FFF2-40B4-BE49-F238E27FC236}">
                      <a16:creationId xmlns:a16="http://schemas.microsoft.com/office/drawing/2014/main" id="{079420FA-E36D-BDA6-F56F-433B51827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6752" y="1941979"/>
                  <a:ext cx="9346" cy="3738"/>
                </a:xfrm>
                <a:custGeom>
                  <a:avLst/>
                  <a:gdLst>
                    <a:gd name="T0" fmla="*/ 4 w 5"/>
                    <a:gd name="T1" fmla="*/ 0 h 2"/>
                    <a:gd name="T2" fmla="*/ 5 w 5"/>
                    <a:gd name="T3" fmla="*/ 2 h 2"/>
                    <a:gd name="T4" fmla="*/ 0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  <a:gd name="T10" fmla="*/ 4 w 5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lnTo>
                        <a:pt x="5" y="2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246">
                  <a:extLst>
                    <a:ext uri="{FF2B5EF4-FFF2-40B4-BE49-F238E27FC236}">
                      <a16:creationId xmlns:a16="http://schemas.microsoft.com/office/drawing/2014/main" id="{7AE49440-7D40-7151-72C9-4B4B11D4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0583" y="1945717"/>
                  <a:ext cx="14953" cy="5608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2 h 3"/>
                    <a:gd name="T4" fmla="*/ 4 w 8"/>
                    <a:gd name="T5" fmla="*/ 3 h 3"/>
                    <a:gd name="T6" fmla="*/ 0 w 8"/>
                    <a:gd name="T7" fmla="*/ 2 h 3"/>
                    <a:gd name="T8" fmla="*/ 4 w 8"/>
                    <a:gd name="T9" fmla="*/ 0 h 3"/>
                    <a:gd name="T10" fmla="*/ 8 w 8"/>
                    <a:gd name="T11" fmla="*/ 0 h 3"/>
                    <a:gd name="T12" fmla="*/ 8 w 8"/>
                    <a:gd name="T13" fmla="*/ 0 h 3"/>
                    <a:gd name="T14" fmla="*/ 8 w 8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2"/>
                      </a:lnTo>
                      <a:lnTo>
                        <a:pt x="4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247">
                  <a:extLst>
                    <a:ext uri="{FF2B5EF4-FFF2-40B4-BE49-F238E27FC236}">
                      <a16:creationId xmlns:a16="http://schemas.microsoft.com/office/drawing/2014/main" id="{9672811B-3E86-6D25-F485-C78EABD77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8060" y="1958802"/>
                  <a:ext cx="11215" cy="3738"/>
                </a:xfrm>
                <a:custGeom>
                  <a:avLst/>
                  <a:gdLst>
                    <a:gd name="T0" fmla="*/ 0 w 6"/>
                    <a:gd name="T1" fmla="*/ 2 h 2"/>
                    <a:gd name="T2" fmla="*/ 0 w 6"/>
                    <a:gd name="T3" fmla="*/ 2 h 2"/>
                    <a:gd name="T4" fmla="*/ 0 w 6"/>
                    <a:gd name="T5" fmla="*/ 2 h 2"/>
                    <a:gd name="T6" fmla="*/ 2 w 6"/>
                    <a:gd name="T7" fmla="*/ 0 h 2"/>
                    <a:gd name="T8" fmla="*/ 6 w 6"/>
                    <a:gd name="T9" fmla="*/ 0 h 2"/>
                    <a:gd name="T10" fmla="*/ 4 w 6"/>
                    <a:gd name="T11" fmla="*/ 2 h 2"/>
                    <a:gd name="T12" fmla="*/ 0 w 6"/>
                    <a:gd name="T13" fmla="*/ 2 h 2"/>
                    <a:gd name="T14" fmla="*/ 0 w 6"/>
                    <a:gd name="T15" fmla="*/ 2 h 2"/>
                    <a:gd name="T16" fmla="*/ 0 w 6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248">
                  <a:extLst>
                    <a:ext uri="{FF2B5EF4-FFF2-40B4-BE49-F238E27FC236}">
                      <a16:creationId xmlns:a16="http://schemas.microsoft.com/office/drawing/2014/main" id="{58C4676D-518E-C913-98FB-56C1CDD544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1966278"/>
                  <a:ext cx="9346" cy="5608"/>
                </a:xfrm>
                <a:custGeom>
                  <a:avLst/>
                  <a:gdLst>
                    <a:gd name="T0" fmla="*/ 0 w 5"/>
                    <a:gd name="T1" fmla="*/ 2 h 3"/>
                    <a:gd name="T2" fmla="*/ 0 w 5"/>
                    <a:gd name="T3" fmla="*/ 2 h 3"/>
                    <a:gd name="T4" fmla="*/ 4 w 5"/>
                    <a:gd name="T5" fmla="*/ 0 h 3"/>
                    <a:gd name="T6" fmla="*/ 5 w 5"/>
                    <a:gd name="T7" fmla="*/ 2 h 3"/>
                    <a:gd name="T8" fmla="*/ 2 w 5"/>
                    <a:gd name="T9" fmla="*/ 3 h 3"/>
                    <a:gd name="T10" fmla="*/ 0 w 5"/>
                    <a:gd name="T11" fmla="*/ 2 h 3"/>
                    <a:gd name="T12" fmla="*/ 0 w 5"/>
                    <a:gd name="T13" fmla="*/ 2 h 3"/>
                    <a:gd name="T14" fmla="*/ 0 w 5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249">
                  <a:extLst>
                    <a:ext uri="{FF2B5EF4-FFF2-40B4-BE49-F238E27FC236}">
                      <a16:creationId xmlns:a16="http://schemas.microsoft.com/office/drawing/2014/main" id="{CCA68655-D179-9254-8667-63BCC99A6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6284" y="1971886"/>
                  <a:ext cx="5608" cy="9346"/>
                </a:xfrm>
                <a:custGeom>
                  <a:avLst/>
                  <a:gdLst>
                    <a:gd name="T0" fmla="*/ 2 w 3"/>
                    <a:gd name="T1" fmla="*/ 5 h 5"/>
                    <a:gd name="T2" fmla="*/ 0 w 3"/>
                    <a:gd name="T3" fmla="*/ 3 h 5"/>
                    <a:gd name="T4" fmla="*/ 2 w 3"/>
                    <a:gd name="T5" fmla="*/ 0 h 5"/>
                    <a:gd name="T6" fmla="*/ 3 w 3"/>
                    <a:gd name="T7" fmla="*/ 3 h 5"/>
                    <a:gd name="T8" fmla="*/ 3 w 3"/>
                    <a:gd name="T9" fmla="*/ 5 h 5"/>
                    <a:gd name="T10" fmla="*/ 2 w 3"/>
                    <a:gd name="T11" fmla="*/ 5 h 5"/>
                    <a:gd name="T12" fmla="*/ 2 w 3"/>
                    <a:gd name="T13" fmla="*/ 5 h 5"/>
                    <a:gd name="T14" fmla="*/ 2 w 3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250">
                  <a:extLst>
                    <a:ext uri="{FF2B5EF4-FFF2-40B4-BE49-F238E27FC236}">
                      <a16:creationId xmlns:a16="http://schemas.microsoft.com/office/drawing/2014/main" id="{21481755-E756-2C52-9936-D61AF60599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0116" y="1955063"/>
                  <a:ext cx="39253" cy="14953"/>
                </a:xfrm>
                <a:custGeom>
                  <a:avLst/>
                  <a:gdLst>
                    <a:gd name="T0" fmla="*/ 0 w 21"/>
                    <a:gd name="T1" fmla="*/ 6 h 8"/>
                    <a:gd name="T2" fmla="*/ 2 w 21"/>
                    <a:gd name="T3" fmla="*/ 8 h 8"/>
                    <a:gd name="T4" fmla="*/ 8 w 21"/>
                    <a:gd name="T5" fmla="*/ 8 h 8"/>
                    <a:gd name="T6" fmla="*/ 19 w 21"/>
                    <a:gd name="T7" fmla="*/ 4 h 8"/>
                    <a:gd name="T8" fmla="*/ 21 w 21"/>
                    <a:gd name="T9" fmla="*/ 0 h 8"/>
                    <a:gd name="T10" fmla="*/ 16 w 21"/>
                    <a:gd name="T11" fmla="*/ 0 h 8"/>
                    <a:gd name="T12" fmla="*/ 10 w 21"/>
                    <a:gd name="T13" fmla="*/ 4 h 8"/>
                    <a:gd name="T14" fmla="*/ 0 w 21"/>
                    <a:gd name="T15" fmla="*/ 6 h 8"/>
                    <a:gd name="T16" fmla="*/ 0 w 21"/>
                    <a:gd name="T17" fmla="*/ 6 h 8"/>
                    <a:gd name="T18" fmla="*/ 0 w 21"/>
                    <a:gd name="T1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8">
                      <a:moveTo>
                        <a:pt x="0" y="6"/>
                      </a:move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251">
                  <a:extLst>
                    <a:ext uri="{FF2B5EF4-FFF2-40B4-BE49-F238E27FC236}">
                      <a16:creationId xmlns:a16="http://schemas.microsoft.com/office/drawing/2014/main" id="{DDB95DD5-F54A-7AFA-B6E2-35C0FE263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8994" y="1981232"/>
                  <a:ext cx="16823" cy="11215"/>
                </a:xfrm>
                <a:custGeom>
                  <a:avLst/>
                  <a:gdLst>
                    <a:gd name="T0" fmla="*/ 3 w 9"/>
                    <a:gd name="T1" fmla="*/ 3 h 6"/>
                    <a:gd name="T2" fmla="*/ 0 w 9"/>
                    <a:gd name="T3" fmla="*/ 6 h 6"/>
                    <a:gd name="T4" fmla="*/ 5 w 9"/>
                    <a:gd name="T5" fmla="*/ 6 h 6"/>
                    <a:gd name="T6" fmla="*/ 9 w 9"/>
                    <a:gd name="T7" fmla="*/ 3 h 6"/>
                    <a:gd name="T8" fmla="*/ 7 w 9"/>
                    <a:gd name="T9" fmla="*/ 0 h 6"/>
                    <a:gd name="T10" fmla="*/ 3 w 9"/>
                    <a:gd name="T11" fmla="*/ 3 h 6"/>
                    <a:gd name="T12" fmla="*/ 3 w 9"/>
                    <a:gd name="T13" fmla="*/ 3 h 6"/>
                    <a:gd name="T14" fmla="*/ 3 w 9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3" y="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9" y="3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252">
                  <a:extLst>
                    <a:ext uri="{FF2B5EF4-FFF2-40B4-BE49-F238E27FC236}">
                      <a16:creationId xmlns:a16="http://schemas.microsoft.com/office/drawing/2014/main" id="{93A9D561-54D3-47FD-F457-9210E41E6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8433" y="1981232"/>
                  <a:ext cx="11215" cy="11215"/>
                </a:xfrm>
                <a:custGeom>
                  <a:avLst/>
                  <a:gdLst>
                    <a:gd name="T0" fmla="*/ 4 w 6"/>
                    <a:gd name="T1" fmla="*/ 0 h 6"/>
                    <a:gd name="T2" fmla="*/ 6 w 6"/>
                    <a:gd name="T3" fmla="*/ 1 h 6"/>
                    <a:gd name="T4" fmla="*/ 6 w 6"/>
                    <a:gd name="T5" fmla="*/ 6 h 6"/>
                    <a:gd name="T6" fmla="*/ 2 w 6"/>
                    <a:gd name="T7" fmla="*/ 6 h 6"/>
                    <a:gd name="T8" fmla="*/ 0 w 6"/>
                    <a:gd name="T9" fmla="*/ 3 h 6"/>
                    <a:gd name="T10" fmla="*/ 4 w 6"/>
                    <a:gd name="T11" fmla="*/ 0 h 6"/>
                    <a:gd name="T12" fmla="*/ 4 w 6"/>
                    <a:gd name="T13" fmla="*/ 0 h 6"/>
                    <a:gd name="T14" fmla="*/ 4 w 6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6">
                      <a:moveTo>
                        <a:pt x="4" y="0"/>
                      </a:move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253">
                  <a:extLst>
                    <a:ext uri="{FF2B5EF4-FFF2-40B4-BE49-F238E27FC236}">
                      <a16:creationId xmlns:a16="http://schemas.microsoft.com/office/drawing/2014/main" id="{C37F671D-B9DC-D5CB-A33F-70A83CB28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9741" y="1983101"/>
                  <a:ext cx="14953" cy="3738"/>
                </a:xfrm>
                <a:custGeom>
                  <a:avLst/>
                  <a:gdLst>
                    <a:gd name="T0" fmla="*/ 0 w 8"/>
                    <a:gd name="T1" fmla="*/ 0 h 2"/>
                    <a:gd name="T2" fmla="*/ 8 w 8"/>
                    <a:gd name="T3" fmla="*/ 0 h 2"/>
                    <a:gd name="T4" fmla="*/ 8 w 8"/>
                    <a:gd name="T5" fmla="*/ 2 h 2"/>
                    <a:gd name="T6" fmla="*/ 0 w 8"/>
                    <a:gd name="T7" fmla="*/ 2 h 2"/>
                    <a:gd name="T8" fmla="*/ 0 w 8"/>
                    <a:gd name="T9" fmla="*/ 0 h 2"/>
                    <a:gd name="T10" fmla="*/ 0 w 8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254">
                  <a:extLst>
                    <a:ext uri="{FF2B5EF4-FFF2-40B4-BE49-F238E27FC236}">
                      <a16:creationId xmlns:a16="http://schemas.microsoft.com/office/drawing/2014/main" id="{B31488A8-5894-75E2-836F-7E4AB21082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6003" y="1994316"/>
                  <a:ext cx="22430" cy="5608"/>
                </a:xfrm>
                <a:custGeom>
                  <a:avLst/>
                  <a:gdLst>
                    <a:gd name="T0" fmla="*/ 0 w 12"/>
                    <a:gd name="T1" fmla="*/ 3 h 3"/>
                    <a:gd name="T2" fmla="*/ 0 w 12"/>
                    <a:gd name="T3" fmla="*/ 2 h 3"/>
                    <a:gd name="T4" fmla="*/ 2 w 12"/>
                    <a:gd name="T5" fmla="*/ 0 h 3"/>
                    <a:gd name="T6" fmla="*/ 10 w 12"/>
                    <a:gd name="T7" fmla="*/ 0 h 3"/>
                    <a:gd name="T8" fmla="*/ 12 w 12"/>
                    <a:gd name="T9" fmla="*/ 3 h 3"/>
                    <a:gd name="T10" fmla="*/ 0 w 12"/>
                    <a:gd name="T11" fmla="*/ 3 h 3"/>
                    <a:gd name="T12" fmla="*/ 0 w 12"/>
                    <a:gd name="T13" fmla="*/ 3 h 3"/>
                    <a:gd name="T14" fmla="*/ 0 w 12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2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255">
                  <a:extLst>
                    <a:ext uri="{FF2B5EF4-FFF2-40B4-BE49-F238E27FC236}">
                      <a16:creationId xmlns:a16="http://schemas.microsoft.com/office/drawing/2014/main" id="{50A69AB0-6243-2804-787D-D1D1D3D3D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704" y="2003662"/>
                  <a:ext cx="28038" cy="14953"/>
                </a:xfrm>
                <a:custGeom>
                  <a:avLst/>
                  <a:gdLst>
                    <a:gd name="T0" fmla="*/ 0 w 15"/>
                    <a:gd name="T1" fmla="*/ 6 h 8"/>
                    <a:gd name="T2" fmla="*/ 4 w 15"/>
                    <a:gd name="T3" fmla="*/ 3 h 8"/>
                    <a:gd name="T4" fmla="*/ 10 w 15"/>
                    <a:gd name="T5" fmla="*/ 0 h 8"/>
                    <a:gd name="T6" fmla="*/ 15 w 15"/>
                    <a:gd name="T7" fmla="*/ 0 h 8"/>
                    <a:gd name="T8" fmla="*/ 15 w 15"/>
                    <a:gd name="T9" fmla="*/ 4 h 8"/>
                    <a:gd name="T10" fmla="*/ 10 w 15"/>
                    <a:gd name="T11" fmla="*/ 8 h 8"/>
                    <a:gd name="T12" fmla="*/ 0 w 15"/>
                    <a:gd name="T13" fmla="*/ 6 h 8"/>
                    <a:gd name="T14" fmla="*/ 0 w 15"/>
                    <a:gd name="T15" fmla="*/ 6 h 8"/>
                    <a:gd name="T16" fmla="*/ 0 w 15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0" y="6"/>
                      </a:moveTo>
                      <a:lnTo>
                        <a:pt x="4" y="3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256">
                  <a:extLst>
                    <a:ext uri="{FF2B5EF4-FFF2-40B4-BE49-F238E27FC236}">
                      <a16:creationId xmlns:a16="http://schemas.microsoft.com/office/drawing/2014/main" id="{F99C7002-7E28-F093-1CFF-FC99D93E1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797" y="2018615"/>
                  <a:ext cx="33645" cy="18692"/>
                </a:xfrm>
                <a:custGeom>
                  <a:avLst/>
                  <a:gdLst>
                    <a:gd name="T0" fmla="*/ 12 w 18"/>
                    <a:gd name="T1" fmla="*/ 0 h 10"/>
                    <a:gd name="T2" fmla="*/ 18 w 18"/>
                    <a:gd name="T3" fmla="*/ 2 h 10"/>
                    <a:gd name="T4" fmla="*/ 12 w 18"/>
                    <a:gd name="T5" fmla="*/ 6 h 10"/>
                    <a:gd name="T6" fmla="*/ 10 w 18"/>
                    <a:gd name="T7" fmla="*/ 10 h 10"/>
                    <a:gd name="T8" fmla="*/ 4 w 18"/>
                    <a:gd name="T9" fmla="*/ 10 h 10"/>
                    <a:gd name="T10" fmla="*/ 0 w 18"/>
                    <a:gd name="T11" fmla="*/ 10 h 10"/>
                    <a:gd name="T12" fmla="*/ 2 w 18"/>
                    <a:gd name="T13" fmla="*/ 4 h 10"/>
                    <a:gd name="T14" fmla="*/ 12 w 18"/>
                    <a:gd name="T15" fmla="*/ 0 h 10"/>
                    <a:gd name="T16" fmla="*/ 12 w 18"/>
                    <a:gd name="T17" fmla="*/ 0 h 10"/>
                    <a:gd name="T18" fmla="*/ 12 w 18"/>
                    <a:gd name="T1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0">
                      <a:moveTo>
                        <a:pt x="12" y="0"/>
                      </a:moveTo>
                      <a:lnTo>
                        <a:pt x="18" y="2"/>
                      </a:lnTo>
                      <a:lnTo>
                        <a:pt x="12" y="6"/>
                      </a:lnTo>
                      <a:lnTo>
                        <a:pt x="10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257">
                  <a:extLst>
                    <a:ext uri="{FF2B5EF4-FFF2-40B4-BE49-F238E27FC236}">
                      <a16:creationId xmlns:a16="http://schemas.microsoft.com/office/drawing/2014/main" id="{72DF424F-B81F-6A81-2EE8-2B2BAF96B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4413" y="2029830"/>
                  <a:ext cx="28038" cy="13084"/>
                </a:xfrm>
                <a:custGeom>
                  <a:avLst/>
                  <a:gdLst>
                    <a:gd name="T0" fmla="*/ 15 w 15"/>
                    <a:gd name="T1" fmla="*/ 0 h 7"/>
                    <a:gd name="T2" fmla="*/ 11 w 15"/>
                    <a:gd name="T3" fmla="*/ 0 h 7"/>
                    <a:gd name="T4" fmla="*/ 1 w 15"/>
                    <a:gd name="T5" fmla="*/ 4 h 7"/>
                    <a:gd name="T6" fmla="*/ 0 w 15"/>
                    <a:gd name="T7" fmla="*/ 5 h 7"/>
                    <a:gd name="T8" fmla="*/ 3 w 15"/>
                    <a:gd name="T9" fmla="*/ 7 h 7"/>
                    <a:gd name="T10" fmla="*/ 7 w 15"/>
                    <a:gd name="T11" fmla="*/ 5 h 7"/>
                    <a:gd name="T12" fmla="*/ 15 w 15"/>
                    <a:gd name="T13" fmla="*/ 0 h 7"/>
                    <a:gd name="T14" fmla="*/ 15 w 15"/>
                    <a:gd name="T15" fmla="*/ 0 h 7"/>
                    <a:gd name="T16" fmla="*/ 15 w 15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7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258">
                  <a:extLst>
                    <a:ext uri="{FF2B5EF4-FFF2-40B4-BE49-F238E27FC236}">
                      <a16:creationId xmlns:a16="http://schemas.microsoft.com/office/drawing/2014/main" id="{8910FE0D-D5E0-DF97-558B-91755A055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6283" y="2046653"/>
                  <a:ext cx="33645" cy="26168"/>
                </a:xfrm>
                <a:custGeom>
                  <a:avLst/>
                  <a:gdLst>
                    <a:gd name="T0" fmla="*/ 5 w 18"/>
                    <a:gd name="T1" fmla="*/ 0 h 14"/>
                    <a:gd name="T2" fmla="*/ 2 w 18"/>
                    <a:gd name="T3" fmla="*/ 6 h 14"/>
                    <a:gd name="T4" fmla="*/ 0 w 18"/>
                    <a:gd name="T5" fmla="*/ 12 h 14"/>
                    <a:gd name="T6" fmla="*/ 2 w 18"/>
                    <a:gd name="T7" fmla="*/ 14 h 14"/>
                    <a:gd name="T8" fmla="*/ 8 w 18"/>
                    <a:gd name="T9" fmla="*/ 12 h 14"/>
                    <a:gd name="T10" fmla="*/ 12 w 18"/>
                    <a:gd name="T11" fmla="*/ 6 h 14"/>
                    <a:gd name="T12" fmla="*/ 18 w 18"/>
                    <a:gd name="T13" fmla="*/ 2 h 14"/>
                    <a:gd name="T14" fmla="*/ 14 w 18"/>
                    <a:gd name="T15" fmla="*/ 0 h 14"/>
                    <a:gd name="T16" fmla="*/ 8 w 18"/>
                    <a:gd name="T17" fmla="*/ 2 h 14"/>
                    <a:gd name="T18" fmla="*/ 5 w 18"/>
                    <a:gd name="T19" fmla="*/ 0 h 14"/>
                    <a:gd name="T20" fmla="*/ 5 w 18"/>
                    <a:gd name="T21" fmla="*/ 0 h 14"/>
                    <a:gd name="T22" fmla="*/ 5 w 18"/>
                    <a:gd name="T2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4">
                      <a:moveTo>
                        <a:pt x="5" y="0"/>
                      </a:move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8" y="12"/>
                      </a:lnTo>
                      <a:lnTo>
                        <a:pt x="1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259">
                  <a:extLst>
                    <a:ext uri="{FF2B5EF4-FFF2-40B4-BE49-F238E27FC236}">
                      <a16:creationId xmlns:a16="http://schemas.microsoft.com/office/drawing/2014/main" id="{FE62C27D-FBD4-1523-F6F2-08AB11351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46653"/>
                  <a:ext cx="16823" cy="7477"/>
                </a:xfrm>
                <a:custGeom>
                  <a:avLst/>
                  <a:gdLst>
                    <a:gd name="T0" fmla="*/ 0 w 9"/>
                    <a:gd name="T1" fmla="*/ 2 h 4"/>
                    <a:gd name="T2" fmla="*/ 3 w 9"/>
                    <a:gd name="T3" fmla="*/ 0 h 4"/>
                    <a:gd name="T4" fmla="*/ 9 w 9"/>
                    <a:gd name="T5" fmla="*/ 0 h 4"/>
                    <a:gd name="T6" fmla="*/ 9 w 9"/>
                    <a:gd name="T7" fmla="*/ 4 h 4"/>
                    <a:gd name="T8" fmla="*/ 3 w 9"/>
                    <a:gd name="T9" fmla="*/ 4 h 4"/>
                    <a:gd name="T10" fmla="*/ 0 w 9"/>
                    <a:gd name="T11" fmla="*/ 2 h 4"/>
                    <a:gd name="T12" fmla="*/ 0 w 9"/>
                    <a:gd name="T13" fmla="*/ 2 h 4"/>
                    <a:gd name="T14" fmla="*/ 0 w 9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260">
                  <a:extLst>
                    <a:ext uri="{FF2B5EF4-FFF2-40B4-BE49-F238E27FC236}">
                      <a16:creationId xmlns:a16="http://schemas.microsoft.com/office/drawing/2014/main" id="{F1E3FC75-48E5-D8AD-CDFF-6FEFCF629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67214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0 w 9"/>
                    <a:gd name="T3" fmla="*/ 1 h 3"/>
                    <a:gd name="T4" fmla="*/ 4 w 9"/>
                    <a:gd name="T5" fmla="*/ 0 h 3"/>
                    <a:gd name="T6" fmla="*/ 9 w 9"/>
                    <a:gd name="T7" fmla="*/ 0 h 3"/>
                    <a:gd name="T8" fmla="*/ 9 w 9"/>
                    <a:gd name="T9" fmla="*/ 1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261">
                  <a:extLst>
                    <a:ext uri="{FF2B5EF4-FFF2-40B4-BE49-F238E27FC236}">
                      <a16:creationId xmlns:a16="http://schemas.microsoft.com/office/drawing/2014/main" id="{5C46A488-ADBD-B23B-14FE-A24AE8326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8992" y="2072821"/>
                  <a:ext cx="28038" cy="20561"/>
                </a:xfrm>
                <a:custGeom>
                  <a:avLst/>
                  <a:gdLst>
                    <a:gd name="T0" fmla="*/ 15 w 15"/>
                    <a:gd name="T1" fmla="*/ 0 h 11"/>
                    <a:gd name="T2" fmla="*/ 11 w 15"/>
                    <a:gd name="T3" fmla="*/ 0 h 11"/>
                    <a:gd name="T4" fmla="*/ 3 w 15"/>
                    <a:gd name="T5" fmla="*/ 6 h 11"/>
                    <a:gd name="T6" fmla="*/ 0 w 15"/>
                    <a:gd name="T7" fmla="*/ 11 h 11"/>
                    <a:gd name="T8" fmla="*/ 5 w 15"/>
                    <a:gd name="T9" fmla="*/ 7 h 11"/>
                    <a:gd name="T10" fmla="*/ 11 w 15"/>
                    <a:gd name="T11" fmla="*/ 6 h 11"/>
                    <a:gd name="T12" fmla="*/ 15 w 15"/>
                    <a:gd name="T13" fmla="*/ 2 h 11"/>
                    <a:gd name="T14" fmla="*/ 15 w 15"/>
                    <a:gd name="T15" fmla="*/ 0 h 11"/>
                    <a:gd name="T16" fmla="*/ 15 w 15"/>
                    <a:gd name="T17" fmla="*/ 0 h 11"/>
                    <a:gd name="T18" fmla="*/ 15 w 15"/>
                    <a:gd name="T1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1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3" y="6"/>
                      </a:lnTo>
                      <a:lnTo>
                        <a:pt x="0" y="11"/>
                      </a:lnTo>
                      <a:lnTo>
                        <a:pt x="5" y="7"/>
                      </a:lnTo>
                      <a:lnTo>
                        <a:pt x="11" y="6"/>
                      </a:lnTo>
                      <a:lnTo>
                        <a:pt x="15" y="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262">
                  <a:extLst>
                    <a:ext uri="{FF2B5EF4-FFF2-40B4-BE49-F238E27FC236}">
                      <a16:creationId xmlns:a16="http://schemas.microsoft.com/office/drawing/2014/main" id="{14689846-1E6A-99AA-BD1B-4413B513A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3383" y="1941979"/>
                  <a:ext cx="687856" cy="704678"/>
                </a:xfrm>
                <a:custGeom>
                  <a:avLst/>
                  <a:gdLst>
                    <a:gd name="T0" fmla="*/ 314 w 368"/>
                    <a:gd name="T1" fmla="*/ 28 h 377"/>
                    <a:gd name="T2" fmla="*/ 285 w 368"/>
                    <a:gd name="T3" fmla="*/ 59 h 377"/>
                    <a:gd name="T4" fmla="*/ 253 w 368"/>
                    <a:gd name="T5" fmla="*/ 57 h 377"/>
                    <a:gd name="T6" fmla="*/ 216 w 368"/>
                    <a:gd name="T7" fmla="*/ 49 h 377"/>
                    <a:gd name="T8" fmla="*/ 189 w 368"/>
                    <a:gd name="T9" fmla="*/ 61 h 377"/>
                    <a:gd name="T10" fmla="*/ 158 w 368"/>
                    <a:gd name="T11" fmla="*/ 90 h 377"/>
                    <a:gd name="T12" fmla="*/ 137 w 368"/>
                    <a:gd name="T13" fmla="*/ 118 h 377"/>
                    <a:gd name="T14" fmla="*/ 125 w 368"/>
                    <a:gd name="T15" fmla="*/ 176 h 377"/>
                    <a:gd name="T16" fmla="*/ 102 w 368"/>
                    <a:gd name="T17" fmla="*/ 203 h 377"/>
                    <a:gd name="T18" fmla="*/ 110 w 368"/>
                    <a:gd name="T19" fmla="*/ 284 h 377"/>
                    <a:gd name="T20" fmla="*/ 107 w 368"/>
                    <a:gd name="T21" fmla="*/ 311 h 377"/>
                    <a:gd name="T22" fmla="*/ 94 w 368"/>
                    <a:gd name="T23" fmla="*/ 362 h 377"/>
                    <a:gd name="T24" fmla="*/ 84 w 368"/>
                    <a:gd name="T25" fmla="*/ 330 h 377"/>
                    <a:gd name="T26" fmla="*/ 71 w 368"/>
                    <a:gd name="T27" fmla="*/ 345 h 377"/>
                    <a:gd name="T28" fmla="*/ 59 w 368"/>
                    <a:gd name="T29" fmla="*/ 350 h 377"/>
                    <a:gd name="T30" fmla="*/ 27 w 368"/>
                    <a:gd name="T31" fmla="*/ 377 h 377"/>
                    <a:gd name="T32" fmla="*/ 19 w 368"/>
                    <a:gd name="T33" fmla="*/ 364 h 377"/>
                    <a:gd name="T34" fmla="*/ 5 w 368"/>
                    <a:gd name="T35" fmla="*/ 350 h 377"/>
                    <a:gd name="T36" fmla="*/ 17 w 368"/>
                    <a:gd name="T37" fmla="*/ 334 h 377"/>
                    <a:gd name="T38" fmla="*/ 4 w 368"/>
                    <a:gd name="T39" fmla="*/ 332 h 377"/>
                    <a:gd name="T40" fmla="*/ 21 w 368"/>
                    <a:gd name="T41" fmla="*/ 309 h 377"/>
                    <a:gd name="T42" fmla="*/ 7 w 368"/>
                    <a:gd name="T43" fmla="*/ 311 h 377"/>
                    <a:gd name="T44" fmla="*/ 2 w 368"/>
                    <a:gd name="T45" fmla="*/ 297 h 377"/>
                    <a:gd name="T46" fmla="*/ 21 w 368"/>
                    <a:gd name="T47" fmla="*/ 290 h 377"/>
                    <a:gd name="T48" fmla="*/ 27 w 368"/>
                    <a:gd name="T49" fmla="*/ 284 h 377"/>
                    <a:gd name="T50" fmla="*/ 0 w 368"/>
                    <a:gd name="T51" fmla="*/ 286 h 377"/>
                    <a:gd name="T52" fmla="*/ 2 w 368"/>
                    <a:gd name="T53" fmla="*/ 261 h 377"/>
                    <a:gd name="T54" fmla="*/ 27 w 368"/>
                    <a:gd name="T55" fmla="*/ 246 h 377"/>
                    <a:gd name="T56" fmla="*/ 29 w 368"/>
                    <a:gd name="T57" fmla="*/ 236 h 377"/>
                    <a:gd name="T58" fmla="*/ 44 w 368"/>
                    <a:gd name="T59" fmla="*/ 222 h 377"/>
                    <a:gd name="T60" fmla="*/ 63 w 368"/>
                    <a:gd name="T61" fmla="*/ 211 h 377"/>
                    <a:gd name="T62" fmla="*/ 98 w 368"/>
                    <a:gd name="T63" fmla="*/ 159 h 377"/>
                    <a:gd name="T64" fmla="*/ 104 w 368"/>
                    <a:gd name="T65" fmla="*/ 149 h 377"/>
                    <a:gd name="T66" fmla="*/ 121 w 368"/>
                    <a:gd name="T67" fmla="*/ 122 h 377"/>
                    <a:gd name="T68" fmla="*/ 115 w 368"/>
                    <a:gd name="T69" fmla="*/ 109 h 377"/>
                    <a:gd name="T70" fmla="*/ 139 w 368"/>
                    <a:gd name="T71" fmla="*/ 95 h 377"/>
                    <a:gd name="T72" fmla="*/ 145 w 368"/>
                    <a:gd name="T73" fmla="*/ 88 h 377"/>
                    <a:gd name="T74" fmla="*/ 154 w 368"/>
                    <a:gd name="T75" fmla="*/ 72 h 377"/>
                    <a:gd name="T76" fmla="*/ 174 w 368"/>
                    <a:gd name="T77" fmla="*/ 69 h 377"/>
                    <a:gd name="T78" fmla="*/ 166 w 368"/>
                    <a:gd name="T79" fmla="*/ 59 h 377"/>
                    <a:gd name="T80" fmla="*/ 183 w 368"/>
                    <a:gd name="T81" fmla="*/ 47 h 377"/>
                    <a:gd name="T82" fmla="*/ 197 w 368"/>
                    <a:gd name="T83" fmla="*/ 42 h 377"/>
                    <a:gd name="T84" fmla="*/ 199 w 368"/>
                    <a:gd name="T85" fmla="*/ 38 h 377"/>
                    <a:gd name="T86" fmla="*/ 212 w 368"/>
                    <a:gd name="T87" fmla="*/ 33 h 377"/>
                    <a:gd name="T88" fmla="*/ 216 w 368"/>
                    <a:gd name="T89" fmla="*/ 40 h 377"/>
                    <a:gd name="T90" fmla="*/ 224 w 368"/>
                    <a:gd name="T91" fmla="*/ 34 h 377"/>
                    <a:gd name="T92" fmla="*/ 243 w 368"/>
                    <a:gd name="T93" fmla="*/ 33 h 377"/>
                    <a:gd name="T94" fmla="*/ 239 w 368"/>
                    <a:gd name="T95" fmla="*/ 19 h 377"/>
                    <a:gd name="T96" fmla="*/ 266 w 368"/>
                    <a:gd name="T97" fmla="*/ 28 h 377"/>
                    <a:gd name="T98" fmla="*/ 280 w 368"/>
                    <a:gd name="T99" fmla="*/ 13 h 377"/>
                    <a:gd name="T100" fmla="*/ 285 w 368"/>
                    <a:gd name="T101" fmla="*/ 4 h 377"/>
                    <a:gd name="T102" fmla="*/ 287 w 368"/>
                    <a:gd name="T103" fmla="*/ 18 h 377"/>
                    <a:gd name="T104" fmla="*/ 305 w 368"/>
                    <a:gd name="T105" fmla="*/ 6 h 377"/>
                    <a:gd name="T106" fmla="*/ 316 w 368"/>
                    <a:gd name="T107" fmla="*/ 6 h 377"/>
                    <a:gd name="T108" fmla="*/ 328 w 368"/>
                    <a:gd name="T109" fmla="*/ 10 h 377"/>
                    <a:gd name="T110" fmla="*/ 364 w 368"/>
                    <a:gd name="T111" fmla="*/ 18 h 377"/>
                    <a:gd name="T112" fmla="*/ 351 w 368"/>
                    <a:gd name="T113" fmla="*/ 30 h 377"/>
                    <a:gd name="T114" fmla="*/ 368 w 368"/>
                    <a:gd name="T115" fmla="*/ 34 h 377"/>
                    <a:gd name="T116" fmla="*/ 341 w 368"/>
                    <a:gd name="T117" fmla="*/ 47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68" h="377">
                      <a:moveTo>
                        <a:pt x="341" y="47"/>
                      </a:moveTo>
                      <a:lnTo>
                        <a:pt x="341" y="34"/>
                      </a:lnTo>
                      <a:lnTo>
                        <a:pt x="328" y="27"/>
                      </a:lnTo>
                      <a:lnTo>
                        <a:pt x="314" y="28"/>
                      </a:lnTo>
                      <a:lnTo>
                        <a:pt x="301" y="34"/>
                      </a:lnTo>
                      <a:lnTo>
                        <a:pt x="301" y="49"/>
                      </a:lnTo>
                      <a:lnTo>
                        <a:pt x="289" y="59"/>
                      </a:lnTo>
                      <a:lnTo>
                        <a:pt x="285" y="59"/>
                      </a:lnTo>
                      <a:lnTo>
                        <a:pt x="280" y="55"/>
                      </a:lnTo>
                      <a:lnTo>
                        <a:pt x="272" y="55"/>
                      </a:lnTo>
                      <a:lnTo>
                        <a:pt x="262" y="59"/>
                      </a:lnTo>
                      <a:lnTo>
                        <a:pt x="253" y="57"/>
                      </a:lnTo>
                      <a:lnTo>
                        <a:pt x="239" y="46"/>
                      </a:lnTo>
                      <a:lnTo>
                        <a:pt x="231" y="44"/>
                      </a:lnTo>
                      <a:lnTo>
                        <a:pt x="224" y="49"/>
                      </a:lnTo>
                      <a:lnTo>
                        <a:pt x="216" y="49"/>
                      </a:lnTo>
                      <a:lnTo>
                        <a:pt x="212" y="61"/>
                      </a:lnTo>
                      <a:lnTo>
                        <a:pt x="204" y="63"/>
                      </a:lnTo>
                      <a:lnTo>
                        <a:pt x="197" y="61"/>
                      </a:lnTo>
                      <a:lnTo>
                        <a:pt x="189" y="61"/>
                      </a:lnTo>
                      <a:lnTo>
                        <a:pt x="185" y="71"/>
                      </a:lnTo>
                      <a:lnTo>
                        <a:pt x="174" y="74"/>
                      </a:lnTo>
                      <a:lnTo>
                        <a:pt x="170" y="80"/>
                      </a:lnTo>
                      <a:lnTo>
                        <a:pt x="158" y="90"/>
                      </a:lnTo>
                      <a:lnTo>
                        <a:pt x="162" y="92"/>
                      </a:lnTo>
                      <a:lnTo>
                        <a:pt x="162" y="99"/>
                      </a:lnTo>
                      <a:lnTo>
                        <a:pt x="145" y="115"/>
                      </a:lnTo>
                      <a:lnTo>
                        <a:pt x="137" y="118"/>
                      </a:lnTo>
                      <a:lnTo>
                        <a:pt x="131" y="126"/>
                      </a:lnTo>
                      <a:lnTo>
                        <a:pt x="137" y="136"/>
                      </a:lnTo>
                      <a:lnTo>
                        <a:pt x="133" y="163"/>
                      </a:lnTo>
                      <a:lnTo>
                        <a:pt x="125" y="176"/>
                      </a:lnTo>
                      <a:lnTo>
                        <a:pt x="131" y="190"/>
                      </a:lnTo>
                      <a:lnTo>
                        <a:pt x="125" y="197"/>
                      </a:lnTo>
                      <a:lnTo>
                        <a:pt x="110" y="195"/>
                      </a:lnTo>
                      <a:lnTo>
                        <a:pt x="102" y="203"/>
                      </a:lnTo>
                      <a:lnTo>
                        <a:pt x="102" y="228"/>
                      </a:lnTo>
                      <a:lnTo>
                        <a:pt x="104" y="265"/>
                      </a:lnTo>
                      <a:lnTo>
                        <a:pt x="110" y="272"/>
                      </a:lnTo>
                      <a:lnTo>
                        <a:pt x="110" y="284"/>
                      </a:lnTo>
                      <a:lnTo>
                        <a:pt x="104" y="288"/>
                      </a:lnTo>
                      <a:lnTo>
                        <a:pt x="102" y="293"/>
                      </a:lnTo>
                      <a:lnTo>
                        <a:pt x="109" y="301"/>
                      </a:lnTo>
                      <a:lnTo>
                        <a:pt x="107" y="311"/>
                      </a:lnTo>
                      <a:lnTo>
                        <a:pt x="102" y="317"/>
                      </a:lnTo>
                      <a:lnTo>
                        <a:pt x="98" y="342"/>
                      </a:lnTo>
                      <a:lnTo>
                        <a:pt x="98" y="350"/>
                      </a:lnTo>
                      <a:lnTo>
                        <a:pt x="94" y="362"/>
                      </a:lnTo>
                      <a:lnTo>
                        <a:pt x="90" y="354"/>
                      </a:lnTo>
                      <a:lnTo>
                        <a:pt x="90" y="345"/>
                      </a:lnTo>
                      <a:lnTo>
                        <a:pt x="82" y="339"/>
                      </a:lnTo>
                      <a:lnTo>
                        <a:pt x="84" y="330"/>
                      </a:lnTo>
                      <a:lnTo>
                        <a:pt x="82" y="328"/>
                      </a:lnTo>
                      <a:lnTo>
                        <a:pt x="77" y="332"/>
                      </a:lnTo>
                      <a:lnTo>
                        <a:pt x="77" y="339"/>
                      </a:lnTo>
                      <a:lnTo>
                        <a:pt x="71" y="345"/>
                      </a:lnTo>
                      <a:lnTo>
                        <a:pt x="65" y="347"/>
                      </a:lnTo>
                      <a:lnTo>
                        <a:pt x="65" y="342"/>
                      </a:lnTo>
                      <a:lnTo>
                        <a:pt x="59" y="347"/>
                      </a:lnTo>
                      <a:lnTo>
                        <a:pt x="59" y="350"/>
                      </a:lnTo>
                      <a:lnTo>
                        <a:pt x="50" y="364"/>
                      </a:lnTo>
                      <a:lnTo>
                        <a:pt x="44" y="367"/>
                      </a:lnTo>
                      <a:lnTo>
                        <a:pt x="36" y="373"/>
                      </a:lnTo>
                      <a:lnTo>
                        <a:pt x="27" y="377"/>
                      </a:lnTo>
                      <a:lnTo>
                        <a:pt x="21" y="369"/>
                      </a:lnTo>
                      <a:lnTo>
                        <a:pt x="27" y="362"/>
                      </a:lnTo>
                      <a:lnTo>
                        <a:pt x="23" y="362"/>
                      </a:lnTo>
                      <a:lnTo>
                        <a:pt x="19" y="364"/>
                      </a:lnTo>
                      <a:lnTo>
                        <a:pt x="13" y="364"/>
                      </a:lnTo>
                      <a:lnTo>
                        <a:pt x="13" y="359"/>
                      </a:lnTo>
                      <a:lnTo>
                        <a:pt x="9" y="356"/>
                      </a:lnTo>
                      <a:lnTo>
                        <a:pt x="5" y="350"/>
                      </a:lnTo>
                      <a:lnTo>
                        <a:pt x="5" y="347"/>
                      </a:lnTo>
                      <a:lnTo>
                        <a:pt x="13" y="345"/>
                      </a:lnTo>
                      <a:lnTo>
                        <a:pt x="13" y="339"/>
                      </a:lnTo>
                      <a:lnTo>
                        <a:pt x="17" y="334"/>
                      </a:lnTo>
                      <a:lnTo>
                        <a:pt x="11" y="332"/>
                      </a:lnTo>
                      <a:lnTo>
                        <a:pt x="9" y="336"/>
                      </a:lnTo>
                      <a:lnTo>
                        <a:pt x="4" y="338"/>
                      </a:lnTo>
                      <a:lnTo>
                        <a:pt x="4" y="332"/>
                      </a:lnTo>
                      <a:lnTo>
                        <a:pt x="5" y="326"/>
                      </a:lnTo>
                      <a:lnTo>
                        <a:pt x="11" y="324"/>
                      </a:lnTo>
                      <a:lnTo>
                        <a:pt x="13" y="318"/>
                      </a:lnTo>
                      <a:lnTo>
                        <a:pt x="21" y="309"/>
                      </a:lnTo>
                      <a:lnTo>
                        <a:pt x="21" y="303"/>
                      </a:lnTo>
                      <a:lnTo>
                        <a:pt x="19" y="305"/>
                      </a:lnTo>
                      <a:lnTo>
                        <a:pt x="13" y="311"/>
                      </a:lnTo>
                      <a:lnTo>
                        <a:pt x="7" y="311"/>
                      </a:lnTo>
                      <a:lnTo>
                        <a:pt x="4" y="309"/>
                      </a:lnTo>
                      <a:lnTo>
                        <a:pt x="7" y="305"/>
                      </a:lnTo>
                      <a:lnTo>
                        <a:pt x="7" y="299"/>
                      </a:lnTo>
                      <a:lnTo>
                        <a:pt x="2" y="297"/>
                      </a:lnTo>
                      <a:lnTo>
                        <a:pt x="2" y="293"/>
                      </a:lnTo>
                      <a:lnTo>
                        <a:pt x="11" y="290"/>
                      </a:lnTo>
                      <a:lnTo>
                        <a:pt x="15" y="292"/>
                      </a:lnTo>
                      <a:lnTo>
                        <a:pt x="21" y="290"/>
                      </a:lnTo>
                      <a:lnTo>
                        <a:pt x="27" y="288"/>
                      </a:lnTo>
                      <a:lnTo>
                        <a:pt x="32" y="286"/>
                      </a:lnTo>
                      <a:lnTo>
                        <a:pt x="32" y="282"/>
                      </a:lnTo>
                      <a:lnTo>
                        <a:pt x="27" y="284"/>
                      </a:lnTo>
                      <a:lnTo>
                        <a:pt x="23" y="286"/>
                      </a:lnTo>
                      <a:lnTo>
                        <a:pt x="9" y="286"/>
                      </a:lnTo>
                      <a:lnTo>
                        <a:pt x="5" y="288"/>
                      </a:lnTo>
                      <a:lnTo>
                        <a:pt x="0" y="286"/>
                      </a:lnTo>
                      <a:lnTo>
                        <a:pt x="0" y="276"/>
                      </a:lnTo>
                      <a:lnTo>
                        <a:pt x="0" y="267"/>
                      </a:lnTo>
                      <a:lnTo>
                        <a:pt x="2" y="265"/>
                      </a:lnTo>
                      <a:lnTo>
                        <a:pt x="2" y="261"/>
                      </a:lnTo>
                      <a:lnTo>
                        <a:pt x="5" y="257"/>
                      </a:lnTo>
                      <a:lnTo>
                        <a:pt x="9" y="255"/>
                      </a:lnTo>
                      <a:lnTo>
                        <a:pt x="15" y="247"/>
                      </a:lnTo>
                      <a:lnTo>
                        <a:pt x="27" y="246"/>
                      </a:lnTo>
                      <a:lnTo>
                        <a:pt x="27" y="243"/>
                      </a:lnTo>
                      <a:lnTo>
                        <a:pt x="23" y="242"/>
                      </a:lnTo>
                      <a:lnTo>
                        <a:pt x="23" y="238"/>
                      </a:lnTo>
                      <a:lnTo>
                        <a:pt x="29" y="236"/>
                      </a:lnTo>
                      <a:lnTo>
                        <a:pt x="29" y="232"/>
                      </a:lnTo>
                      <a:lnTo>
                        <a:pt x="36" y="226"/>
                      </a:lnTo>
                      <a:lnTo>
                        <a:pt x="42" y="226"/>
                      </a:lnTo>
                      <a:lnTo>
                        <a:pt x="44" y="222"/>
                      </a:lnTo>
                      <a:lnTo>
                        <a:pt x="52" y="217"/>
                      </a:lnTo>
                      <a:lnTo>
                        <a:pt x="57" y="217"/>
                      </a:lnTo>
                      <a:lnTo>
                        <a:pt x="59" y="213"/>
                      </a:lnTo>
                      <a:lnTo>
                        <a:pt x="63" y="211"/>
                      </a:lnTo>
                      <a:lnTo>
                        <a:pt x="65" y="199"/>
                      </a:lnTo>
                      <a:lnTo>
                        <a:pt x="86" y="180"/>
                      </a:lnTo>
                      <a:lnTo>
                        <a:pt x="86" y="174"/>
                      </a:lnTo>
                      <a:lnTo>
                        <a:pt x="98" y="159"/>
                      </a:lnTo>
                      <a:lnTo>
                        <a:pt x="104" y="159"/>
                      </a:lnTo>
                      <a:lnTo>
                        <a:pt x="109" y="151"/>
                      </a:lnTo>
                      <a:lnTo>
                        <a:pt x="104" y="153"/>
                      </a:lnTo>
                      <a:lnTo>
                        <a:pt x="104" y="149"/>
                      </a:lnTo>
                      <a:lnTo>
                        <a:pt x="107" y="145"/>
                      </a:lnTo>
                      <a:lnTo>
                        <a:pt x="110" y="134"/>
                      </a:lnTo>
                      <a:lnTo>
                        <a:pt x="110" y="124"/>
                      </a:lnTo>
                      <a:lnTo>
                        <a:pt x="121" y="122"/>
                      </a:lnTo>
                      <a:lnTo>
                        <a:pt x="127" y="118"/>
                      </a:lnTo>
                      <a:lnTo>
                        <a:pt x="122" y="115"/>
                      </a:lnTo>
                      <a:lnTo>
                        <a:pt x="115" y="117"/>
                      </a:lnTo>
                      <a:lnTo>
                        <a:pt x="115" y="109"/>
                      </a:lnTo>
                      <a:lnTo>
                        <a:pt x="119" y="107"/>
                      </a:lnTo>
                      <a:lnTo>
                        <a:pt x="127" y="99"/>
                      </a:lnTo>
                      <a:lnTo>
                        <a:pt x="133" y="95"/>
                      </a:lnTo>
                      <a:lnTo>
                        <a:pt x="139" y="95"/>
                      </a:lnTo>
                      <a:lnTo>
                        <a:pt x="145" y="92"/>
                      </a:lnTo>
                      <a:lnTo>
                        <a:pt x="137" y="90"/>
                      </a:lnTo>
                      <a:lnTo>
                        <a:pt x="137" y="90"/>
                      </a:lnTo>
                      <a:lnTo>
                        <a:pt x="145" y="88"/>
                      </a:lnTo>
                      <a:lnTo>
                        <a:pt x="151" y="88"/>
                      </a:lnTo>
                      <a:lnTo>
                        <a:pt x="154" y="84"/>
                      </a:lnTo>
                      <a:lnTo>
                        <a:pt x="142" y="84"/>
                      </a:lnTo>
                      <a:lnTo>
                        <a:pt x="154" y="72"/>
                      </a:lnTo>
                      <a:lnTo>
                        <a:pt x="158" y="76"/>
                      </a:lnTo>
                      <a:lnTo>
                        <a:pt x="162" y="76"/>
                      </a:lnTo>
                      <a:lnTo>
                        <a:pt x="162" y="69"/>
                      </a:lnTo>
                      <a:lnTo>
                        <a:pt x="174" y="69"/>
                      </a:lnTo>
                      <a:lnTo>
                        <a:pt x="174" y="65"/>
                      </a:lnTo>
                      <a:lnTo>
                        <a:pt x="168" y="65"/>
                      </a:lnTo>
                      <a:lnTo>
                        <a:pt x="160" y="65"/>
                      </a:lnTo>
                      <a:lnTo>
                        <a:pt x="166" y="59"/>
                      </a:lnTo>
                      <a:lnTo>
                        <a:pt x="174" y="61"/>
                      </a:lnTo>
                      <a:lnTo>
                        <a:pt x="180" y="57"/>
                      </a:lnTo>
                      <a:lnTo>
                        <a:pt x="177" y="53"/>
                      </a:lnTo>
                      <a:lnTo>
                        <a:pt x="183" y="47"/>
                      </a:lnTo>
                      <a:lnTo>
                        <a:pt x="189" y="46"/>
                      </a:lnTo>
                      <a:lnTo>
                        <a:pt x="191" y="49"/>
                      </a:lnTo>
                      <a:lnTo>
                        <a:pt x="195" y="46"/>
                      </a:lnTo>
                      <a:lnTo>
                        <a:pt x="197" y="42"/>
                      </a:lnTo>
                      <a:lnTo>
                        <a:pt x="201" y="44"/>
                      </a:lnTo>
                      <a:lnTo>
                        <a:pt x="204" y="44"/>
                      </a:lnTo>
                      <a:lnTo>
                        <a:pt x="203" y="40"/>
                      </a:lnTo>
                      <a:lnTo>
                        <a:pt x="199" y="38"/>
                      </a:lnTo>
                      <a:lnTo>
                        <a:pt x="201" y="34"/>
                      </a:lnTo>
                      <a:lnTo>
                        <a:pt x="206" y="34"/>
                      </a:lnTo>
                      <a:lnTo>
                        <a:pt x="208" y="38"/>
                      </a:lnTo>
                      <a:lnTo>
                        <a:pt x="212" y="33"/>
                      </a:lnTo>
                      <a:lnTo>
                        <a:pt x="216" y="30"/>
                      </a:lnTo>
                      <a:lnTo>
                        <a:pt x="220" y="30"/>
                      </a:lnTo>
                      <a:lnTo>
                        <a:pt x="216" y="34"/>
                      </a:lnTo>
                      <a:lnTo>
                        <a:pt x="216" y="40"/>
                      </a:lnTo>
                      <a:lnTo>
                        <a:pt x="216" y="44"/>
                      </a:lnTo>
                      <a:lnTo>
                        <a:pt x="220" y="44"/>
                      </a:lnTo>
                      <a:lnTo>
                        <a:pt x="224" y="40"/>
                      </a:lnTo>
                      <a:lnTo>
                        <a:pt x="224" y="34"/>
                      </a:lnTo>
                      <a:lnTo>
                        <a:pt x="228" y="30"/>
                      </a:lnTo>
                      <a:lnTo>
                        <a:pt x="237" y="30"/>
                      </a:lnTo>
                      <a:lnTo>
                        <a:pt x="239" y="33"/>
                      </a:lnTo>
                      <a:lnTo>
                        <a:pt x="243" y="33"/>
                      </a:lnTo>
                      <a:lnTo>
                        <a:pt x="245" y="28"/>
                      </a:lnTo>
                      <a:lnTo>
                        <a:pt x="231" y="24"/>
                      </a:lnTo>
                      <a:lnTo>
                        <a:pt x="233" y="22"/>
                      </a:lnTo>
                      <a:lnTo>
                        <a:pt x="239" y="19"/>
                      </a:lnTo>
                      <a:lnTo>
                        <a:pt x="247" y="22"/>
                      </a:lnTo>
                      <a:lnTo>
                        <a:pt x="255" y="27"/>
                      </a:lnTo>
                      <a:lnTo>
                        <a:pt x="256" y="28"/>
                      </a:lnTo>
                      <a:lnTo>
                        <a:pt x="266" y="28"/>
                      </a:lnTo>
                      <a:lnTo>
                        <a:pt x="264" y="22"/>
                      </a:lnTo>
                      <a:lnTo>
                        <a:pt x="270" y="19"/>
                      </a:lnTo>
                      <a:lnTo>
                        <a:pt x="276" y="18"/>
                      </a:lnTo>
                      <a:lnTo>
                        <a:pt x="280" y="13"/>
                      </a:lnTo>
                      <a:lnTo>
                        <a:pt x="283" y="12"/>
                      </a:lnTo>
                      <a:lnTo>
                        <a:pt x="280" y="8"/>
                      </a:lnTo>
                      <a:lnTo>
                        <a:pt x="281" y="4"/>
                      </a:lnTo>
                      <a:lnTo>
                        <a:pt x="285" y="4"/>
                      </a:lnTo>
                      <a:lnTo>
                        <a:pt x="297" y="4"/>
                      </a:lnTo>
                      <a:lnTo>
                        <a:pt x="299" y="8"/>
                      </a:lnTo>
                      <a:lnTo>
                        <a:pt x="291" y="12"/>
                      </a:lnTo>
                      <a:lnTo>
                        <a:pt x="287" y="18"/>
                      </a:lnTo>
                      <a:lnTo>
                        <a:pt x="285" y="24"/>
                      </a:lnTo>
                      <a:lnTo>
                        <a:pt x="297" y="19"/>
                      </a:lnTo>
                      <a:lnTo>
                        <a:pt x="299" y="16"/>
                      </a:lnTo>
                      <a:lnTo>
                        <a:pt x="305" y="6"/>
                      </a:lnTo>
                      <a:lnTo>
                        <a:pt x="312" y="6"/>
                      </a:lnTo>
                      <a:lnTo>
                        <a:pt x="308" y="10"/>
                      </a:lnTo>
                      <a:lnTo>
                        <a:pt x="312" y="13"/>
                      </a:lnTo>
                      <a:lnTo>
                        <a:pt x="316" y="6"/>
                      </a:lnTo>
                      <a:lnTo>
                        <a:pt x="314" y="0"/>
                      </a:lnTo>
                      <a:lnTo>
                        <a:pt x="328" y="2"/>
                      </a:lnTo>
                      <a:lnTo>
                        <a:pt x="334" y="6"/>
                      </a:lnTo>
                      <a:lnTo>
                        <a:pt x="328" y="10"/>
                      </a:lnTo>
                      <a:lnTo>
                        <a:pt x="334" y="13"/>
                      </a:lnTo>
                      <a:lnTo>
                        <a:pt x="337" y="8"/>
                      </a:lnTo>
                      <a:lnTo>
                        <a:pt x="345" y="6"/>
                      </a:lnTo>
                      <a:lnTo>
                        <a:pt x="364" y="18"/>
                      </a:lnTo>
                      <a:lnTo>
                        <a:pt x="355" y="24"/>
                      </a:lnTo>
                      <a:lnTo>
                        <a:pt x="339" y="22"/>
                      </a:lnTo>
                      <a:lnTo>
                        <a:pt x="337" y="24"/>
                      </a:lnTo>
                      <a:lnTo>
                        <a:pt x="351" y="30"/>
                      </a:lnTo>
                      <a:lnTo>
                        <a:pt x="351" y="33"/>
                      </a:lnTo>
                      <a:lnTo>
                        <a:pt x="355" y="34"/>
                      </a:lnTo>
                      <a:lnTo>
                        <a:pt x="362" y="30"/>
                      </a:lnTo>
                      <a:lnTo>
                        <a:pt x="368" y="34"/>
                      </a:lnTo>
                      <a:lnTo>
                        <a:pt x="349" y="42"/>
                      </a:lnTo>
                      <a:lnTo>
                        <a:pt x="349" y="44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263">
                  <a:extLst>
                    <a:ext uri="{FF2B5EF4-FFF2-40B4-BE49-F238E27FC236}">
                      <a16:creationId xmlns:a16="http://schemas.microsoft.com/office/drawing/2014/main" id="{A0657287-BE73-AB50-88EC-0D45AE0905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3270961"/>
                  <a:ext cx="18692" cy="57944"/>
                </a:xfrm>
                <a:custGeom>
                  <a:avLst/>
                  <a:gdLst>
                    <a:gd name="T0" fmla="*/ 10 w 10"/>
                    <a:gd name="T1" fmla="*/ 0 h 31"/>
                    <a:gd name="T2" fmla="*/ 10 w 10"/>
                    <a:gd name="T3" fmla="*/ 6 h 31"/>
                    <a:gd name="T4" fmla="*/ 10 w 10"/>
                    <a:gd name="T5" fmla="*/ 12 h 31"/>
                    <a:gd name="T6" fmla="*/ 8 w 10"/>
                    <a:gd name="T7" fmla="*/ 27 h 31"/>
                    <a:gd name="T8" fmla="*/ 4 w 10"/>
                    <a:gd name="T9" fmla="*/ 31 h 31"/>
                    <a:gd name="T10" fmla="*/ 0 w 10"/>
                    <a:gd name="T11" fmla="*/ 27 h 31"/>
                    <a:gd name="T12" fmla="*/ 0 w 10"/>
                    <a:gd name="T13" fmla="*/ 15 h 31"/>
                    <a:gd name="T14" fmla="*/ 0 w 10"/>
                    <a:gd name="T15" fmla="*/ 10 h 31"/>
                    <a:gd name="T16" fmla="*/ 6 w 10"/>
                    <a:gd name="T17" fmla="*/ 6 h 31"/>
                    <a:gd name="T18" fmla="*/ 8 w 10"/>
                    <a:gd name="T19" fmla="*/ 0 h 31"/>
                    <a:gd name="T20" fmla="*/ 10 w 10"/>
                    <a:gd name="T21" fmla="*/ 0 h 31"/>
                    <a:gd name="T22" fmla="*/ 10 w 10"/>
                    <a:gd name="T23" fmla="*/ 0 h 31"/>
                    <a:gd name="T24" fmla="*/ 10 w 10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31">
                      <a:moveTo>
                        <a:pt x="10" y="0"/>
                      </a:moveTo>
                      <a:lnTo>
                        <a:pt x="10" y="6"/>
                      </a:lnTo>
                      <a:lnTo>
                        <a:pt x="10" y="12"/>
                      </a:lnTo>
                      <a:lnTo>
                        <a:pt x="8" y="27"/>
                      </a:lnTo>
                      <a:lnTo>
                        <a:pt x="4" y="31"/>
                      </a:lnTo>
                      <a:lnTo>
                        <a:pt x="0" y="27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264">
                  <a:extLst>
                    <a:ext uri="{FF2B5EF4-FFF2-40B4-BE49-F238E27FC236}">
                      <a16:creationId xmlns:a16="http://schemas.microsoft.com/office/drawing/2014/main" id="{EA074F7E-57C8-4BE5-0346-7BFC084B1A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4" y="2794322"/>
                  <a:ext cx="250469" cy="319629"/>
                </a:xfrm>
                <a:custGeom>
                  <a:avLst/>
                  <a:gdLst>
                    <a:gd name="T0" fmla="*/ 11 w 134"/>
                    <a:gd name="T1" fmla="*/ 127 h 171"/>
                    <a:gd name="T2" fmla="*/ 24 w 134"/>
                    <a:gd name="T3" fmla="*/ 127 h 171"/>
                    <a:gd name="T4" fmla="*/ 36 w 134"/>
                    <a:gd name="T5" fmla="*/ 131 h 171"/>
                    <a:gd name="T6" fmla="*/ 28 w 134"/>
                    <a:gd name="T7" fmla="*/ 148 h 171"/>
                    <a:gd name="T8" fmla="*/ 24 w 134"/>
                    <a:gd name="T9" fmla="*/ 167 h 171"/>
                    <a:gd name="T10" fmla="*/ 30 w 134"/>
                    <a:gd name="T11" fmla="*/ 163 h 171"/>
                    <a:gd name="T12" fmla="*/ 40 w 134"/>
                    <a:gd name="T13" fmla="*/ 161 h 171"/>
                    <a:gd name="T14" fmla="*/ 49 w 134"/>
                    <a:gd name="T15" fmla="*/ 169 h 171"/>
                    <a:gd name="T16" fmla="*/ 58 w 134"/>
                    <a:gd name="T17" fmla="*/ 171 h 171"/>
                    <a:gd name="T18" fmla="*/ 69 w 134"/>
                    <a:gd name="T19" fmla="*/ 171 h 171"/>
                    <a:gd name="T20" fmla="*/ 84 w 134"/>
                    <a:gd name="T21" fmla="*/ 169 h 171"/>
                    <a:gd name="T22" fmla="*/ 93 w 134"/>
                    <a:gd name="T23" fmla="*/ 163 h 171"/>
                    <a:gd name="T24" fmla="*/ 104 w 134"/>
                    <a:gd name="T25" fmla="*/ 165 h 171"/>
                    <a:gd name="T26" fmla="*/ 107 w 134"/>
                    <a:gd name="T27" fmla="*/ 160 h 171"/>
                    <a:gd name="T28" fmla="*/ 105 w 134"/>
                    <a:gd name="T29" fmla="*/ 150 h 171"/>
                    <a:gd name="T30" fmla="*/ 114 w 134"/>
                    <a:gd name="T31" fmla="*/ 144 h 171"/>
                    <a:gd name="T32" fmla="*/ 117 w 134"/>
                    <a:gd name="T33" fmla="*/ 138 h 171"/>
                    <a:gd name="T34" fmla="*/ 96 w 134"/>
                    <a:gd name="T35" fmla="*/ 123 h 171"/>
                    <a:gd name="T36" fmla="*/ 93 w 134"/>
                    <a:gd name="T37" fmla="*/ 108 h 171"/>
                    <a:gd name="T38" fmla="*/ 114 w 134"/>
                    <a:gd name="T39" fmla="*/ 94 h 171"/>
                    <a:gd name="T40" fmla="*/ 119 w 134"/>
                    <a:gd name="T41" fmla="*/ 88 h 171"/>
                    <a:gd name="T42" fmla="*/ 134 w 134"/>
                    <a:gd name="T43" fmla="*/ 86 h 171"/>
                    <a:gd name="T44" fmla="*/ 120 w 134"/>
                    <a:gd name="T45" fmla="*/ 50 h 171"/>
                    <a:gd name="T46" fmla="*/ 122 w 134"/>
                    <a:gd name="T47" fmla="*/ 33 h 171"/>
                    <a:gd name="T48" fmla="*/ 120 w 134"/>
                    <a:gd name="T49" fmla="*/ 21 h 171"/>
                    <a:gd name="T50" fmla="*/ 114 w 134"/>
                    <a:gd name="T51" fmla="*/ 13 h 171"/>
                    <a:gd name="T52" fmla="*/ 111 w 134"/>
                    <a:gd name="T53" fmla="*/ 13 h 171"/>
                    <a:gd name="T54" fmla="*/ 111 w 134"/>
                    <a:gd name="T55" fmla="*/ 4 h 171"/>
                    <a:gd name="T56" fmla="*/ 93 w 134"/>
                    <a:gd name="T57" fmla="*/ 7 h 171"/>
                    <a:gd name="T58" fmla="*/ 86 w 134"/>
                    <a:gd name="T59" fmla="*/ 15 h 171"/>
                    <a:gd name="T60" fmla="*/ 75 w 134"/>
                    <a:gd name="T61" fmla="*/ 13 h 171"/>
                    <a:gd name="T62" fmla="*/ 73 w 134"/>
                    <a:gd name="T63" fmla="*/ 11 h 171"/>
                    <a:gd name="T64" fmla="*/ 63 w 134"/>
                    <a:gd name="T65" fmla="*/ 10 h 171"/>
                    <a:gd name="T66" fmla="*/ 57 w 134"/>
                    <a:gd name="T67" fmla="*/ 2 h 171"/>
                    <a:gd name="T68" fmla="*/ 57 w 134"/>
                    <a:gd name="T69" fmla="*/ 0 h 171"/>
                    <a:gd name="T70" fmla="*/ 46 w 134"/>
                    <a:gd name="T71" fmla="*/ 0 h 171"/>
                    <a:gd name="T72" fmla="*/ 40 w 134"/>
                    <a:gd name="T73" fmla="*/ 2 h 171"/>
                    <a:gd name="T74" fmla="*/ 40 w 134"/>
                    <a:gd name="T75" fmla="*/ 2 h 171"/>
                    <a:gd name="T76" fmla="*/ 44 w 134"/>
                    <a:gd name="T77" fmla="*/ 13 h 171"/>
                    <a:gd name="T78" fmla="*/ 44 w 134"/>
                    <a:gd name="T79" fmla="*/ 23 h 171"/>
                    <a:gd name="T80" fmla="*/ 38 w 134"/>
                    <a:gd name="T81" fmla="*/ 27 h 171"/>
                    <a:gd name="T82" fmla="*/ 34 w 134"/>
                    <a:gd name="T83" fmla="*/ 29 h 171"/>
                    <a:gd name="T84" fmla="*/ 28 w 134"/>
                    <a:gd name="T85" fmla="*/ 27 h 171"/>
                    <a:gd name="T86" fmla="*/ 20 w 134"/>
                    <a:gd name="T87" fmla="*/ 27 h 171"/>
                    <a:gd name="T88" fmla="*/ 17 w 134"/>
                    <a:gd name="T89" fmla="*/ 35 h 171"/>
                    <a:gd name="T90" fmla="*/ 19 w 134"/>
                    <a:gd name="T91" fmla="*/ 38 h 171"/>
                    <a:gd name="T92" fmla="*/ 15 w 134"/>
                    <a:gd name="T93" fmla="*/ 48 h 171"/>
                    <a:gd name="T94" fmla="*/ 17 w 134"/>
                    <a:gd name="T95" fmla="*/ 52 h 171"/>
                    <a:gd name="T96" fmla="*/ 17 w 134"/>
                    <a:gd name="T97" fmla="*/ 61 h 171"/>
                    <a:gd name="T98" fmla="*/ 5 w 134"/>
                    <a:gd name="T99" fmla="*/ 69 h 171"/>
                    <a:gd name="T100" fmla="*/ 3 w 134"/>
                    <a:gd name="T101" fmla="*/ 73 h 171"/>
                    <a:gd name="T102" fmla="*/ 5 w 134"/>
                    <a:gd name="T103" fmla="*/ 77 h 171"/>
                    <a:gd name="T104" fmla="*/ 1 w 134"/>
                    <a:gd name="T105" fmla="*/ 86 h 171"/>
                    <a:gd name="T106" fmla="*/ 0 w 134"/>
                    <a:gd name="T107" fmla="*/ 91 h 171"/>
                    <a:gd name="T108" fmla="*/ 4 w 134"/>
                    <a:gd name="T109" fmla="*/ 96 h 171"/>
                    <a:gd name="T110" fmla="*/ 6 w 134"/>
                    <a:gd name="T111" fmla="*/ 106 h 171"/>
                    <a:gd name="T112" fmla="*/ 9 w 134"/>
                    <a:gd name="T113" fmla="*/ 113 h 171"/>
                    <a:gd name="T114" fmla="*/ 11 w 134"/>
                    <a:gd name="T115" fmla="*/ 127 h 171"/>
                    <a:gd name="T116" fmla="*/ 11 w 134"/>
                    <a:gd name="T117" fmla="*/ 127 h 171"/>
                    <a:gd name="T118" fmla="*/ 11 w 134"/>
                    <a:gd name="T119" fmla="*/ 127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4" h="171">
                      <a:moveTo>
                        <a:pt x="11" y="127"/>
                      </a:moveTo>
                      <a:lnTo>
                        <a:pt x="24" y="127"/>
                      </a:lnTo>
                      <a:lnTo>
                        <a:pt x="36" y="131"/>
                      </a:lnTo>
                      <a:lnTo>
                        <a:pt x="28" y="148"/>
                      </a:lnTo>
                      <a:lnTo>
                        <a:pt x="24" y="167"/>
                      </a:lnTo>
                      <a:lnTo>
                        <a:pt x="30" y="163"/>
                      </a:lnTo>
                      <a:lnTo>
                        <a:pt x="40" y="161"/>
                      </a:lnTo>
                      <a:lnTo>
                        <a:pt x="49" y="169"/>
                      </a:lnTo>
                      <a:lnTo>
                        <a:pt x="58" y="171"/>
                      </a:lnTo>
                      <a:lnTo>
                        <a:pt x="69" y="171"/>
                      </a:lnTo>
                      <a:lnTo>
                        <a:pt x="84" y="169"/>
                      </a:lnTo>
                      <a:lnTo>
                        <a:pt x="93" y="163"/>
                      </a:lnTo>
                      <a:lnTo>
                        <a:pt x="104" y="165"/>
                      </a:lnTo>
                      <a:lnTo>
                        <a:pt x="107" y="160"/>
                      </a:lnTo>
                      <a:lnTo>
                        <a:pt x="105" y="150"/>
                      </a:lnTo>
                      <a:lnTo>
                        <a:pt x="114" y="144"/>
                      </a:lnTo>
                      <a:lnTo>
                        <a:pt x="117" y="138"/>
                      </a:lnTo>
                      <a:lnTo>
                        <a:pt x="96" y="123"/>
                      </a:lnTo>
                      <a:lnTo>
                        <a:pt x="93" y="108"/>
                      </a:lnTo>
                      <a:lnTo>
                        <a:pt x="114" y="94"/>
                      </a:lnTo>
                      <a:lnTo>
                        <a:pt x="119" y="88"/>
                      </a:lnTo>
                      <a:lnTo>
                        <a:pt x="134" y="86"/>
                      </a:lnTo>
                      <a:lnTo>
                        <a:pt x="120" y="50"/>
                      </a:lnTo>
                      <a:lnTo>
                        <a:pt x="122" y="33"/>
                      </a:lnTo>
                      <a:lnTo>
                        <a:pt x="120" y="21"/>
                      </a:lnTo>
                      <a:lnTo>
                        <a:pt x="114" y="13"/>
                      </a:lnTo>
                      <a:lnTo>
                        <a:pt x="111" y="13"/>
                      </a:lnTo>
                      <a:lnTo>
                        <a:pt x="111" y="4"/>
                      </a:lnTo>
                      <a:lnTo>
                        <a:pt x="93" y="7"/>
                      </a:lnTo>
                      <a:lnTo>
                        <a:pt x="86" y="15"/>
                      </a:lnTo>
                      <a:lnTo>
                        <a:pt x="75" y="13"/>
                      </a:lnTo>
                      <a:lnTo>
                        <a:pt x="73" y="11"/>
                      </a:lnTo>
                      <a:lnTo>
                        <a:pt x="63" y="10"/>
                      </a:lnTo>
                      <a:lnTo>
                        <a:pt x="57" y="2"/>
                      </a:lnTo>
                      <a:lnTo>
                        <a:pt x="57" y="0"/>
                      </a:lnTo>
                      <a:lnTo>
                        <a:pt x="46" y="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44" y="13"/>
                      </a:lnTo>
                      <a:lnTo>
                        <a:pt x="44" y="23"/>
                      </a:lnTo>
                      <a:lnTo>
                        <a:pt x="38" y="27"/>
                      </a:lnTo>
                      <a:lnTo>
                        <a:pt x="34" y="29"/>
                      </a:lnTo>
                      <a:lnTo>
                        <a:pt x="28" y="27"/>
                      </a:lnTo>
                      <a:lnTo>
                        <a:pt x="20" y="27"/>
                      </a:lnTo>
                      <a:lnTo>
                        <a:pt x="17" y="35"/>
                      </a:lnTo>
                      <a:lnTo>
                        <a:pt x="19" y="38"/>
                      </a:lnTo>
                      <a:lnTo>
                        <a:pt x="15" y="48"/>
                      </a:lnTo>
                      <a:lnTo>
                        <a:pt x="17" y="52"/>
                      </a:lnTo>
                      <a:lnTo>
                        <a:pt x="17" y="61"/>
                      </a:lnTo>
                      <a:lnTo>
                        <a:pt x="5" y="69"/>
                      </a:lnTo>
                      <a:lnTo>
                        <a:pt x="3" y="73"/>
                      </a:lnTo>
                      <a:lnTo>
                        <a:pt x="5" y="77"/>
                      </a:lnTo>
                      <a:lnTo>
                        <a:pt x="1" y="86"/>
                      </a:lnTo>
                      <a:lnTo>
                        <a:pt x="0" y="91"/>
                      </a:lnTo>
                      <a:lnTo>
                        <a:pt x="4" y="96"/>
                      </a:lnTo>
                      <a:lnTo>
                        <a:pt x="6" y="106"/>
                      </a:lnTo>
                      <a:lnTo>
                        <a:pt x="9" y="113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265">
                  <a:extLst>
                    <a:ext uri="{FF2B5EF4-FFF2-40B4-BE49-F238E27FC236}">
                      <a16:creationId xmlns:a16="http://schemas.microsoft.com/office/drawing/2014/main" id="{43B4EB00-EBCA-C8B9-4389-D748093AFD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7496" y="2654134"/>
                  <a:ext cx="61683" cy="57944"/>
                </a:xfrm>
                <a:custGeom>
                  <a:avLst/>
                  <a:gdLst>
                    <a:gd name="T0" fmla="*/ 0 w 33"/>
                    <a:gd name="T1" fmla="*/ 31 h 31"/>
                    <a:gd name="T2" fmla="*/ 8 w 33"/>
                    <a:gd name="T3" fmla="*/ 25 h 31"/>
                    <a:gd name="T4" fmla="*/ 14 w 33"/>
                    <a:gd name="T5" fmla="*/ 23 h 31"/>
                    <a:gd name="T6" fmla="*/ 20 w 33"/>
                    <a:gd name="T7" fmla="*/ 17 h 31"/>
                    <a:gd name="T8" fmla="*/ 32 w 33"/>
                    <a:gd name="T9" fmla="*/ 17 h 31"/>
                    <a:gd name="T10" fmla="*/ 33 w 33"/>
                    <a:gd name="T11" fmla="*/ 12 h 31"/>
                    <a:gd name="T12" fmla="*/ 33 w 33"/>
                    <a:gd name="T13" fmla="*/ 0 h 31"/>
                    <a:gd name="T14" fmla="*/ 26 w 33"/>
                    <a:gd name="T15" fmla="*/ 4 h 31"/>
                    <a:gd name="T16" fmla="*/ 20 w 33"/>
                    <a:gd name="T17" fmla="*/ 10 h 31"/>
                    <a:gd name="T18" fmla="*/ 14 w 33"/>
                    <a:gd name="T19" fmla="*/ 13 h 31"/>
                    <a:gd name="T20" fmla="*/ 8 w 33"/>
                    <a:gd name="T21" fmla="*/ 16 h 31"/>
                    <a:gd name="T22" fmla="*/ 0 w 33"/>
                    <a:gd name="T23" fmla="*/ 23 h 31"/>
                    <a:gd name="T24" fmla="*/ 0 w 33"/>
                    <a:gd name="T25" fmla="*/ 31 h 31"/>
                    <a:gd name="T26" fmla="*/ 0 w 33"/>
                    <a:gd name="T27" fmla="*/ 31 h 31"/>
                    <a:gd name="T28" fmla="*/ 0 w 33"/>
                    <a:gd name="T2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31">
                      <a:moveTo>
                        <a:pt x="0" y="31"/>
                      </a:moveTo>
                      <a:lnTo>
                        <a:pt x="8" y="25"/>
                      </a:lnTo>
                      <a:lnTo>
                        <a:pt x="14" y="23"/>
                      </a:lnTo>
                      <a:lnTo>
                        <a:pt x="20" y="17"/>
                      </a:lnTo>
                      <a:lnTo>
                        <a:pt x="32" y="17"/>
                      </a:lnTo>
                      <a:lnTo>
                        <a:pt x="33" y="12"/>
                      </a:lnTo>
                      <a:lnTo>
                        <a:pt x="33" y="0"/>
                      </a:lnTo>
                      <a:lnTo>
                        <a:pt x="26" y="4"/>
                      </a:lnTo>
                      <a:lnTo>
                        <a:pt x="20" y="10"/>
                      </a:lnTo>
                      <a:lnTo>
                        <a:pt x="14" y="13"/>
                      </a:lnTo>
                      <a:lnTo>
                        <a:pt x="8" y="16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266">
                  <a:extLst>
                    <a:ext uri="{FF2B5EF4-FFF2-40B4-BE49-F238E27FC236}">
                      <a16:creationId xmlns:a16="http://schemas.microsoft.com/office/drawing/2014/main" id="{DC7D7568-0229-ECFF-4164-C9B94A899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8525" y="2740116"/>
                  <a:ext cx="42991" cy="39253"/>
                </a:xfrm>
                <a:custGeom>
                  <a:avLst/>
                  <a:gdLst>
                    <a:gd name="T0" fmla="*/ 10 w 23"/>
                    <a:gd name="T1" fmla="*/ 4 h 21"/>
                    <a:gd name="T2" fmla="*/ 2 w 23"/>
                    <a:gd name="T3" fmla="*/ 6 h 21"/>
                    <a:gd name="T4" fmla="*/ 0 w 23"/>
                    <a:gd name="T5" fmla="*/ 7 h 21"/>
                    <a:gd name="T6" fmla="*/ 6 w 23"/>
                    <a:gd name="T7" fmla="*/ 15 h 21"/>
                    <a:gd name="T8" fmla="*/ 10 w 23"/>
                    <a:gd name="T9" fmla="*/ 19 h 21"/>
                    <a:gd name="T10" fmla="*/ 14 w 23"/>
                    <a:gd name="T11" fmla="*/ 19 h 21"/>
                    <a:gd name="T12" fmla="*/ 16 w 23"/>
                    <a:gd name="T13" fmla="*/ 21 h 21"/>
                    <a:gd name="T14" fmla="*/ 21 w 23"/>
                    <a:gd name="T15" fmla="*/ 19 h 21"/>
                    <a:gd name="T16" fmla="*/ 23 w 23"/>
                    <a:gd name="T17" fmla="*/ 13 h 21"/>
                    <a:gd name="T18" fmla="*/ 21 w 23"/>
                    <a:gd name="T19" fmla="*/ 9 h 21"/>
                    <a:gd name="T20" fmla="*/ 21 w 23"/>
                    <a:gd name="T21" fmla="*/ 2 h 21"/>
                    <a:gd name="T22" fmla="*/ 16 w 23"/>
                    <a:gd name="T23" fmla="*/ 0 h 21"/>
                    <a:gd name="T24" fmla="*/ 10 w 23"/>
                    <a:gd name="T25" fmla="*/ 4 h 21"/>
                    <a:gd name="T26" fmla="*/ 10 w 23"/>
                    <a:gd name="T27" fmla="*/ 4 h 21"/>
                    <a:gd name="T28" fmla="*/ 10 w 23"/>
                    <a:gd name="T2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21">
                      <a:moveTo>
                        <a:pt x="10" y="4"/>
                      </a:moveTo>
                      <a:lnTo>
                        <a:pt x="2" y="6"/>
                      </a:lnTo>
                      <a:lnTo>
                        <a:pt x="0" y="7"/>
                      </a:lnTo>
                      <a:lnTo>
                        <a:pt x="6" y="15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6" y="21"/>
                      </a:lnTo>
                      <a:lnTo>
                        <a:pt x="21" y="19"/>
                      </a:lnTo>
                      <a:lnTo>
                        <a:pt x="23" y="13"/>
                      </a:lnTo>
                      <a:lnTo>
                        <a:pt x="21" y="9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267">
                  <a:extLst>
                    <a:ext uri="{FF2B5EF4-FFF2-40B4-BE49-F238E27FC236}">
                      <a16:creationId xmlns:a16="http://schemas.microsoft.com/office/drawing/2014/main" id="{090AC978-36D0-F627-F1F6-041C94A118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170" y="2783107"/>
                  <a:ext cx="16823" cy="11215"/>
                </a:xfrm>
                <a:custGeom>
                  <a:avLst/>
                  <a:gdLst>
                    <a:gd name="T0" fmla="*/ 0 w 9"/>
                    <a:gd name="T1" fmla="*/ 4 h 6"/>
                    <a:gd name="T2" fmla="*/ 6 w 9"/>
                    <a:gd name="T3" fmla="*/ 0 h 6"/>
                    <a:gd name="T4" fmla="*/ 9 w 9"/>
                    <a:gd name="T5" fmla="*/ 0 h 6"/>
                    <a:gd name="T6" fmla="*/ 8 w 9"/>
                    <a:gd name="T7" fmla="*/ 2 h 6"/>
                    <a:gd name="T8" fmla="*/ 2 w 9"/>
                    <a:gd name="T9" fmla="*/ 6 h 6"/>
                    <a:gd name="T10" fmla="*/ 0 w 9"/>
                    <a:gd name="T11" fmla="*/ 4 h 6"/>
                    <a:gd name="T12" fmla="*/ 0 w 9"/>
                    <a:gd name="T13" fmla="*/ 4 h 6"/>
                    <a:gd name="T14" fmla="*/ 0 w 9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8" y="2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268">
                  <a:extLst>
                    <a:ext uri="{FF2B5EF4-FFF2-40B4-BE49-F238E27FC236}">
                      <a16:creationId xmlns:a16="http://schemas.microsoft.com/office/drawing/2014/main" id="{3F5CA6BD-36F4-A474-C8EE-A6C84E905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4132" y="2786845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4 w 9"/>
                    <a:gd name="T3" fmla="*/ 0 h 7"/>
                    <a:gd name="T4" fmla="*/ 9 w 9"/>
                    <a:gd name="T5" fmla="*/ 2 h 7"/>
                    <a:gd name="T6" fmla="*/ 9 w 9"/>
                    <a:gd name="T7" fmla="*/ 7 h 7"/>
                    <a:gd name="T8" fmla="*/ 4 w 9"/>
                    <a:gd name="T9" fmla="*/ 7 h 7"/>
                    <a:gd name="T10" fmla="*/ 0 w 9"/>
                    <a:gd name="T11" fmla="*/ 2 h 7"/>
                    <a:gd name="T12" fmla="*/ 0 w 9"/>
                    <a:gd name="T13" fmla="*/ 2 h 7"/>
                    <a:gd name="T14" fmla="*/ 0 w 9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4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269">
                  <a:extLst>
                    <a:ext uri="{FF2B5EF4-FFF2-40B4-BE49-F238E27FC236}">
                      <a16:creationId xmlns:a16="http://schemas.microsoft.com/office/drawing/2014/main" id="{557711D0-7A92-2189-BB20-BAD974E28B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0487" y="2758807"/>
                  <a:ext cx="28038" cy="20561"/>
                </a:xfrm>
                <a:custGeom>
                  <a:avLst/>
                  <a:gdLst>
                    <a:gd name="T0" fmla="*/ 0 w 15"/>
                    <a:gd name="T1" fmla="*/ 4 h 11"/>
                    <a:gd name="T2" fmla="*/ 6 w 15"/>
                    <a:gd name="T3" fmla="*/ 0 h 11"/>
                    <a:gd name="T4" fmla="*/ 14 w 15"/>
                    <a:gd name="T5" fmla="*/ 2 h 11"/>
                    <a:gd name="T6" fmla="*/ 15 w 15"/>
                    <a:gd name="T7" fmla="*/ 5 h 11"/>
                    <a:gd name="T8" fmla="*/ 12 w 15"/>
                    <a:gd name="T9" fmla="*/ 11 h 11"/>
                    <a:gd name="T10" fmla="*/ 4 w 15"/>
                    <a:gd name="T11" fmla="*/ 9 h 11"/>
                    <a:gd name="T12" fmla="*/ 0 w 15"/>
                    <a:gd name="T13" fmla="*/ 4 h 11"/>
                    <a:gd name="T14" fmla="*/ 0 w 15"/>
                    <a:gd name="T15" fmla="*/ 4 h 11"/>
                    <a:gd name="T16" fmla="*/ 0 w 15"/>
                    <a:gd name="T17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11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4" y="2"/>
                      </a:lnTo>
                      <a:lnTo>
                        <a:pt x="15" y="5"/>
                      </a:lnTo>
                      <a:lnTo>
                        <a:pt x="12" y="11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270">
                  <a:extLst>
                    <a:ext uri="{FF2B5EF4-FFF2-40B4-BE49-F238E27FC236}">
                      <a16:creationId xmlns:a16="http://schemas.microsoft.com/office/drawing/2014/main" id="{C485E119-5634-0009-2243-C345D8A5E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1889" y="2693386"/>
                  <a:ext cx="87851" cy="104674"/>
                </a:xfrm>
                <a:custGeom>
                  <a:avLst/>
                  <a:gdLst>
                    <a:gd name="T0" fmla="*/ 15 w 47"/>
                    <a:gd name="T1" fmla="*/ 54 h 56"/>
                    <a:gd name="T2" fmla="*/ 9 w 47"/>
                    <a:gd name="T3" fmla="*/ 56 h 56"/>
                    <a:gd name="T4" fmla="*/ 9 w 47"/>
                    <a:gd name="T5" fmla="*/ 45 h 56"/>
                    <a:gd name="T6" fmla="*/ 1 w 47"/>
                    <a:gd name="T7" fmla="*/ 37 h 56"/>
                    <a:gd name="T8" fmla="*/ 0 w 47"/>
                    <a:gd name="T9" fmla="*/ 25 h 56"/>
                    <a:gd name="T10" fmla="*/ 1 w 47"/>
                    <a:gd name="T11" fmla="*/ 14 h 56"/>
                    <a:gd name="T12" fmla="*/ 11 w 47"/>
                    <a:gd name="T13" fmla="*/ 8 h 56"/>
                    <a:gd name="T14" fmla="*/ 17 w 47"/>
                    <a:gd name="T15" fmla="*/ 8 h 56"/>
                    <a:gd name="T16" fmla="*/ 23 w 47"/>
                    <a:gd name="T17" fmla="*/ 0 h 56"/>
                    <a:gd name="T18" fmla="*/ 31 w 47"/>
                    <a:gd name="T19" fmla="*/ 0 h 56"/>
                    <a:gd name="T20" fmla="*/ 35 w 47"/>
                    <a:gd name="T21" fmla="*/ 10 h 56"/>
                    <a:gd name="T22" fmla="*/ 43 w 47"/>
                    <a:gd name="T23" fmla="*/ 12 h 56"/>
                    <a:gd name="T24" fmla="*/ 47 w 47"/>
                    <a:gd name="T25" fmla="*/ 14 h 56"/>
                    <a:gd name="T26" fmla="*/ 43 w 47"/>
                    <a:gd name="T27" fmla="*/ 20 h 56"/>
                    <a:gd name="T28" fmla="*/ 33 w 47"/>
                    <a:gd name="T29" fmla="*/ 22 h 56"/>
                    <a:gd name="T30" fmla="*/ 33 w 47"/>
                    <a:gd name="T31" fmla="*/ 27 h 56"/>
                    <a:gd name="T32" fmla="*/ 23 w 47"/>
                    <a:gd name="T33" fmla="*/ 35 h 56"/>
                    <a:gd name="T34" fmla="*/ 21 w 47"/>
                    <a:gd name="T35" fmla="*/ 45 h 56"/>
                    <a:gd name="T36" fmla="*/ 26 w 47"/>
                    <a:gd name="T37" fmla="*/ 54 h 56"/>
                    <a:gd name="T38" fmla="*/ 15 w 47"/>
                    <a:gd name="T39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7" h="56">
                      <a:moveTo>
                        <a:pt x="15" y="54"/>
                      </a:moveTo>
                      <a:lnTo>
                        <a:pt x="9" y="56"/>
                      </a:lnTo>
                      <a:lnTo>
                        <a:pt x="9" y="45"/>
                      </a:lnTo>
                      <a:lnTo>
                        <a:pt x="1" y="37"/>
                      </a:lnTo>
                      <a:lnTo>
                        <a:pt x="0" y="25"/>
                      </a:lnTo>
                      <a:lnTo>
                        <a:pt x="1" y="14"/>
                      </a:lnTo>
                      <a:lnTo>
                        <a:pt x="11" y="8"/>
                      </a:lnTo>
                      <a:lnTo>
                        <a:pt x="17" y="8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35" y="10"/>
                      </a:lnTo>
                      <a:lnTo>
                        <a:pt x="43" y="12"/>
                      </a:lnTo>
                      <a:lnTo>
                        <a:pt x="47" y="14"/>
                      </a:lnTo>
                      <a:lnTo>
                        <a:pt x="43" y="20"/>
                      </a:lnTo>
                      <a:lnTo>
                        <a:pt x="33" y="22"/>
                      </a:lnTo>
                      <a:lnTo>
                        <a:pt x="33" y="27"/>
                      </a:lnTo>
                      <a:lnTo>
                        <a:pt x="23" y="35"/>
                      </a:lnTo>
                      <a:lnTo>
                        <a:pt x="21" y="45"/>
                      </a:lnTo>
                      <a:lnTo>
                        <a:pt x="26" y="54"/>
                      </a:lnTo>
                      <a:lnTo>
                        <a:pt x="15" y="5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271">
                  <a:extLst>
                    <a:ext uri="{FF2B5EF4-FFF2-40B4-BE49-F238E27FC236}">
                      <a16:creationId xmlns:a16="http://schemas.microsoft.com/office/drawing/2014/main" id="{EF82E957-AA02-DE45-3717-3BECD0729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2916" y="2859743"/>
                  <a:ext cx="106543" cy="110281"/>
                </a:xfrm>
                <a:custGeom>
                  <a:avLst/>
                  <a:gdLst>
                    <a:gd name="T0" fmla="*/ 41 w 57"/>
                    <a:gd name="T1" fmla="*/ 38 h 59"/>
                    <a:gd name="T2" fmla="*/ 43 w 57"/>
                    <a:gd name="T3" fmla="*/ 34 h 59"/>
                    <a:gd name="T4" fmla="*/ 55 w 57"/>
                    <a:gd name="T5" fmla="*/ 27 h 59"/>
                    <a:gd name="T6" fmla="*/ 55 w 57"/>
                    <a:gd name="T7" fmla="*/ 17 h 59"/>
                    <a:gd name="T8" fmla="*/ 53 w 57"/>
                    <a:gd name="T9" fmla="*/ 13 h 59"/>
                    <a:gd name="T10" fmla="*/ 57 w 57"/>
                    <a:gd name="T11" fmla="*/ 4 h 59"/>
                    <a:gd name="T12" fmla="*/ 55 w 57"/>
                    <a:gd name="T13" fmla="*/ 0 h 59"/>
                    <a:gd name="T14" fmla="*/ 40 w 57"/>
                    <a:gd name="T15" fmla="*/ 0 h 59"/>
                    <a:gd name="T16" fmla="*/ 32 w 57"/>
                    <a:gd name="T17" fmla="*/ 6 h 59"/>
                    <a:gd name="T18" fmla="*/ 32 w 57"/>
                    <a:gd name="T19" fmla="*/ 9 h 59"/>
                    <a:gd name="T20" fmla="*/ 38 w 57"/>
                    <a:gd name="T21" fmla="*/ 15 h 59"/>
                    <a:gd name="T22" fmla="*/ 36 w 57"/>
                    <a:gd name="T23" fmla="*/ 19 h 59"/>
                    <a:gd name="T24" fmla="*/ 30 w 57"/>
                    <a:gd name="T25" fmla="*/ 25 h 59"/>
                    <a:gd name="T26" fmla="*/ 28 w 57"/>
                    <a:gd name="T27" fmla="*/ 19 h 59"/>
                    <a:gd name="T28" fmla="*/ 32 w 57"/>
                    <a:gd name="T29" fmla="*/ 15 h 59"/>
                    <a:gd name="T30" fmla="*/ 28 w 57"/>
                    <a:gd name="T31" fmla="*/ 13 h 59"/>
                    <a:gd name="T32" fmla="*/ 22 w 57"/>
                    <a:gd name="T33" fmla="*/ 13 h 59"/>
                    <a:gd name="T34" fmla="*/ 19 w 57"/>
                    <a:gd name="T35" fmla="*/ 27 h 59"/>
                    <a:gd name="T36" fmla="*/ 13 w 57"/>
                    <a:gd name="T37" fmla="*/ 34 h 59"/>
                    <a:gd name="T38" fmla="*/ 11 w 57"/>
                    <a:gd name="T39" fmla="*/ 40 h 59"/>
                    <a:gd name="T40" fmla="*/ 13 w 57"/>
                    <a:gd name="T41" fmla="*/ 42 h 59"/>
                    <a:gd name="T42" fmla="*/ 9 w 57"/>
                    <a:gd name="T43" fmla="*/ 46 h 59"/>
                    <a:gd name="T44" fmla="*/ 5 w 57"/>
                    <a:gd name="T45" fmla="*/ 46 h 59"/>
                    <a:gd name="T46" fmla="*/ 0 w 57"/>
                    <a:gd name="T47" fmla="*/ 48 h 59"/>
                    <a:gd name="T48" fmla="*/ 7 w 57"/>
                    <a:gd name="T49" fmla="*/ 50 h 59"/>
                    <a:gd name="T50" fmla="*/ 15 w 57"/>
                    <a:gd name="T51" fmla="*/ 48 h 59"/>
                    <a:gd name="T52" fmla="*/ 20 w 57"/>
                    <a:gd name="T53" fmla="*/ 44 h 59"/>
                    <a:gd name="T54" fmla="*/ 24 w 57"/>
                    <a:gd name="T55" fmla="*/ 46 h 59"/>
                    <a:gd name="T56" fmla="*/ 32 w 57"/>
                    <a:gd name="T57" fmla="*/ 46 h 59"/>
                    <a:gd name="T58" fmla="*/ 34 w 57"/>
                    <a:gd name="T59" fmla="*/ 56 h 59"/>
                    <a:gd name="T60" fmla="*/ 38 w 57"/>
                    <a:gd name="T61" fmla="*/ 59 h 59"/>
                    <a:gd name="T62" fmla="*/ 38 w 57"/>
                    <a:gd name="T63" fmla="*/ 56 h 59"/>
                    <a:gd name="T64" fmla="*/ 40 w 57"/>
                    <a:gd name="T65" fmla="*/ 52 h 59"/>
                    <a:gd name="T66" fmla="*/ 43 w 57"/>
                    <a:gd name="T67" fmla="*/ 42 h 59"/>
                    <a:gd name="T68" fmla="*/ 41 w 57"/>
                    <a:gd name="T69" fmla="*/ 38 h 59"/>
                    <a:gd name="T70" fmla="*/ 41 w 57"/>
                    <a:gd name="T71" fmla="*/ 38 h 59"/>
                    <a:gd name="T72" fmla="*/ 41 w 57"/>
                    <a:gd name="T73" fmla="*/ 3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" h="59">
                      <a:moveTo>
                        <a:pt x="41" y="38"/>
                      </a:moveTo>
                      <a:lnTo>
                        <a:pt x="43" y="34"/>
                      </a:lnTo>
                      <a:lnTo>
                        <a:pt x="55" y="27"/>
                      </a:lnTo>
                      <a:lnTo>
                        <a:pt x="55" y="17"/>
                      </a:lnTo>
                      <a:lnTo>
                        <a:pt x="53" y="13"/>
                      </a:lnTo>
                      <a:lnTo>
                        <a:pt x="57" y="4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32" y="6"/>
                      </a:lnTo>
                      <a:lnTo>
                        <a:pt x="32" y="9"/>
                      </a:lnTo>
                      <a:lnTo>
                        <a:pt x="38" y="15"/>
                      </a:lnTo>
                      <a:lnTo>
                        <a:pt x="36" y="19"/>
                      </a:lnTo>
                      <a:lnTo>
                        <a:pt x="30" y="25"/>
                      </a:lnTo>
                      <a:lnTo>
                        <a:pt x="28" y="19"/>
                      </a:lnTo>
                      <a:lnTo>
                        <a:pt x="32" y="15"/>
                      </a:lnTo>
                      <a:lnTo>
                        <a:pt x="28" y="13"/>
                      </a:lnTo>
                      <a:lnTo>
                        <a:pt x="22" y="13"/>
                      </a:lnTo>
                      <a:lnTo>
                        <a:pt x="19" y="27"/>
                      </a:lnTo>
                      <a:lnTo>
                        <a:pt x="13" y="34"/>
                      </a:lnTo>
                      <a:lnTo>
                        <a:pt x="11" y="40"/>
                      </a:lnTo>
                      <a:lnTo>
                        <a:pt x="13" y="42"/>
                      </a:lnTo>
                      <a:lnTo>
                        <a:pt x="9" y="46"/>
                      </a:lnTo>
                      <a:lnTo>
                        <a:pt x="5" y="46"/>
                      </a:lnTo>
                      <a:lnTo>
                        <a:pt x="0" y="48"/>
                      </a:lnTo>
                      <a:lnTo>
                        <a:pt x="7" y="50"/>
                      </a:lnTo>
                      <a:lnTo>
                        <a:pt x="15" y="48"/>
                      </a:lnTo>
                      <a:lnTo>
                        <a:pt x="20" y="44"/>
                      </a:lnTo>
                      <a:lnTo>
                        <a:pt x="24" y="46"/>
                      </a:lnTo>
                      <a:lnTo>
                        <a:pt x="32" y="46"/>
                      </a:lnTo>
                      <a:lnTo>
                        <a:pt x="34" y="56"/>
                      </a:lnTo>
                      <a:lnTo>
                        <a:pt x="38" y="59"/>
                      </a:lnTo>
                      <a:lnTo>
                        <a:pt x="38" y="56"/>
                      </a:lnTo>
                      <a:lnTo>
                        <a:pt x="40" y="52"/>
                      </a:lnTo>
                      <a:lnTo>
                        <a:pt x="43" y="42"/>
                      </a:lnTo>
                      <a:lnTo>
                        <a:pt x="41" y="38"/>
                      </a:lnTo>
                      <a:lnTo>
                        <a:pt x="41" y="38"/>
                      </a:lnTo>
                      <a:lnTo>
                        <a:pt x="41" y="3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272">
                  <a:extLst>
                    <a:ext uri="{FF2B5EF4-FFF2-40B4-BE49-F238E27FC236}">
                      <a16:creationId xmlns:a16="http://schemas.microsoft.com/office/drawing/2014/main" id="{BFBE60E6-8D57-2BDD-EEC3-646DBEA2B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7683" y="2992454"/>
                  <a:ext cx="16823" cy="39253"/>
                </a:xfrm>
                <a:custGeom>
                  <a:avLst/>
                  <a:gdLst>
                    <a:gd name="T0" fmla="*/ 7 w 9"/>
                    <a:gd name="T1" fmla="*/ 8 h 21"/>
                    <a:gd name="T2" fmla="*/ 4 w 9"/>
                    <a:gd name="T3" fmla="*/ 0 h 21"/>
                    <a:gd name="T4" fmla="*/ 4 w 9"/>
                    <a:gd name="T5" fmla="*/ 0 h 21"/>
                    <a:gd name="T6" fmla="*/ 0 w 9"/>
                    <a:gd name="T7" fmla="*/ 4 h 21"/>
                    <a:gd name="T8" fmla="*/ 0 w 9"/>
                    <a:gd name="T9" fmla="*/ 10 h 21"/>
                    <a:gd name="T10" fmla="*/ 0 w 9"/>
                    <a:gd name="T11" fmla="*/ 20 h 21"/>
                    <a:gd name="T12" fmla="*/ 9 w 9"/>
                    <a:gd name="T13" fmla="*/ 21 h 21"/>
                    <a:gd name="T14" fmla="*/ 7 w 9"/>
                    <a:gd name="T15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1">
                      <a:moveTo>
                        <a:pt x="7" y="8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9" y="21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273">
                  <a:extLst>
                    <a:ext uri="{FF2B5EF4-FFF2-40B4-BE49-F238E27FC236}">
                      <a16:creationId xmlns:a16="http://schemas.microsoft.com/office/drawing/2014/main" id="{41D737DD-061A-C75F-2F08-DF59ECDF26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7962" y="2941986"/>
                  <a:ext cx="97197" cy="85982"/>
                </a:xfrm>
                <a:custGeom>
                  <a:avLst/>
                  <a:gdLst>
                    <a:gd name="T0" fmla="*/ 47 w 52"/>
                    <a:gd name="T1" fmla="*/ 31 h 46"/>
                    <a:gd name="T2" fmla="*/ 47 w 52"/>
                    <a:gd name="T3" fmla="*/ 46 h 46"/>
                    <a:gd name="T4" fmla="*/ 38 w 52"/>
                    <a:gd name="T5" fmla="*/ 36 h 46"/>
                    <a:gd name="T6" fmla="*/ 28 w 52"/>
                    <a:gd name="T7" fmla="*/ 33 h 46"/>
                    <a:gd name="T8" fmla="*/ 23 w 52"/>
                    <a:gd name="T9" fmla="*/ 31 h 46"/>
                    <a:gd name="T10" fmla="*/ 9 w 52"/>
                    <a:gd name="T11" fmla="*/ 21 h 46"/>
                    <a:gd name="T12" fmla="*/ 0 w 52"/>
                    <a:gd name="T13" fmla="*/ 11 h 46"/>
                    <a:gd name="T14" fmla="*/ 5 w 52"/>
                    <a:gd name="T15" fmla="*/ 6 h 46"/>
                    <a:gd name="T16" fmla="*/ 8 w 52"/>
                    <a:gd name="T17" fmla="*/ 4 h 46"/>
                    <a:gd name="T18" fmla="*/ 15 w 52"/>
                    <a:gd name="T19" fmla="*/ 6 h 46"/>
                    <a:gd name="T20" fmla="*/ 23 w 52"/>
                    <a:gd name="T21" fmla="*/ 4 h 46"/>
                    <a:gd name="T22" fmla="*/ 28 w 52"/>
                    <a:gd name="T23" fmla="*/ 0 h 46"/>
                    <a:gd name="T24" fmla="*/ 32 w 52"/>
                    <a:gd name="T25" fmla="*/ 3 h 46"/>
                    <a:gd name="T26" fmla="*/ 40 w 52"/>
                    <a:gd name="T27" fmla="*/ 3 h 46"/>
                    <a:gd name="T28" fmla="*/ 42 w 52"/>
                    <a:gd name="T29" fmla="*/ 12 h 46"/>
                    <a:gd name="T30" fmla="*/ 45 w 52"/>
                    <a:gd name="T31" fmla="*/ 16 h 46"/>
                    <a:gd name="T32" fmla="*/ 45 w 52"/>
                    <a:gd name="T33" fmla="*/ 12 h 46"/>
                    <a:gd name="T34" fmla="*/ 50 w 52"/>
                    <a:gd name="T35" fmla="*/ 18 h 46"/>
                    <a:gd name="T36" fmla="*/ 52 w 52"/>
                    <a:gd name="T37" fmla="*/ 27 h 46"/>
                    <a:gd name="T38" fmla="*/ 52 w 52"/>
                    <a:gd name="T39" fmla="*/ 27 h 46"/>
                    <a:gd name="T40" fmla="*/ 47 w 52"/>
                    <a:gd name="T41" fmla="*/ 3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46">
                      <a:moveTo>
                        <a:pt x="47" y="31"/>
                      </a:moveTo>
                      <a:lnTo>
                        <a:pt x="47" y="46"/>
                      </a:lnTo>
                      <a:lnTo>
                        <a:pt x="38" y="36"/>
                      </a:lnTo>
                      <a:lnTo>
                        <a:pt x="28" y="33"/>
                      </a:lnTo>
                      <a:lnTo>
                        <a:pt x="23" y="31"/>
                      </a:lnTo>
                      <a:lnTo>
                        <a:pt x="9" y="21"/>
                      </a:lnTo>
                      <a:lnTo>
                        <a:pt x="0" y="11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15" y="6"/>
                      </a:lnTo>
                      <a:lnTo>
                        <a:pt x="23" y="4"/>
                      </a:lnTo>
                      <a:lnTo>
                        <a:pt x="28" y="0"/>
                      </a:lnTo>
                      <a:lnTo>
                        <a:pt x="32" y="3"/>
                      </a:lnTo>
                      <a:lnTo>
                        <a:pt x="40" y="3"/>
                      </a:lnTo>
                      <a:lnTo>
                        <a:pt x="42" y="12"/>
                      </a:lnTo>
                      <a:lnTo>
                        <a:pt x="45" y="16"/>
                      </a:lnTo>
                      <a:lnTo>
                        <a:pt x="45" y="12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7" y="3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274">
                  <a:extLst>
                    <a:ext uri="{FF2B5EF4-FFF2-40B4-BE49-F238E27FC236}">
                      <a16:creationId xmlns:a16="http://schemas.microsoft.com/office/drawing/2014/main" id="{FD34A251-88ED-C9E9-95C0-5BC08C362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3444794"/>
                  <a:ext cx="78505" cy="46729"/>
                </a:xfrm>
                <a:custGeom>
                  <a:avLst/>
                  <a:gdLst>
                    <a:gd name="T0" fmla="*/ 42 w 42"/>
                    <a:gd name="T1" fmla="*/ 0 h 25"/>
                    <a:gd name="T2" fmla="*/ 39 w 42"/>
                    <a:gd name="T3" fmla="*/ 9 h 25"/>
                    <a:gd name="T4" fmla="*/ 39 w 42"/>
                    <a:gd name="T5" fmla="*/ 25 h 25"/>
                    <a:gd name="T6" fmla="*/ 20 w 42"/>
                    <a:gd name="T7" fmla="*/ 17 h 25"/>
                    <a:gd name="T8" fmla="*/ 12 w 42"/>
                    <a:gd name="T9" fmla="*/ 13 h 25"/>
                    <a:gd name="T10" fmla="*/ 2 w 42"/>
                    <a:gd name="T11" fmla="*/ 9 h 25"/>
                    <a:gd name="T12" fmla="*/ 0 w 42"/>
                    <a:gd name="T13" fmla="*/ 5 h 25"/>
                    <a:gd name="T14" fmla="*/ 6 w 42"/>
                    <a:gd name="T15" fmla="*/ 2 h 25"/>
                    <a:gd name="T16" fmla="*/ 12 w 42"/>
                    <a:gd name="T17" fmla="*/ 2 h 25"/>
                    <a:gd name="T18" fmla="*/ 18 w 42"/>
                    <a:gd name="T19" fmla="*/ 4 h 25"/>
                    <a:gd name="T20" fmla="*/ 33 w 42"/>
                    <a:gd name="T21" fmla="*/ 4 h 25"/>
                    <a:gd name="T22" fmla="*/ 42 w 42"/>
                    <a:gd name="T23" fmla="*/ 0 h 25"/>
                    <a:gd name="T24" fmla="*/ 42 w 42"/>
                    <a:gd name="T25" fmla="*/ 0 h 25"/>
                    <a:gd name="T26" fmla="*/ 42 w 42"/>
                    <a:gd name="T2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25">
                      <a:moveTo>
                        <a:pt x="42" y="0"/>
                      </a:moveTo>
                      <a:lnTo>
                        <a:pt x="39" y="9"/>
                      </a:lnTo>
                      <a:lnTo>
                        <a:pt x="39" y="25"/>
                      </a:lnTo>
                      <a:lnTo>
                        <a:pt x="20" y="17"/>
                      </a:lnTo>
                      <a:lnTo>
                        <a:pt x="12" y="13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6" y="2"/>
                      </a:lnTo>
                      <a:lnTo>
                        <a:pt x="12" y="2"/>
                      </a:lnTo>
                      <a:lnTo>
                        <a:pt x="18" y="4"/>
                      </a:lnTo>
                      <a:lnTo>
                        <a:pt x="33" y="4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275">
                  <a:extLst>
                    <a:ext uri="{FF2B5EF4-FFF2-40B4-BE49-F238E27FC236}">
                      <a16:creationId xmlns:a16="http://schemas.microsoft.com/office/drawing/2014/main" id="{AFC9EAC0-4645-3A2B-8E1C-61794C38B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3104" y="3336382"/>
                  <a:ext cx="33645" cy="78505"/>
                </a:xfrm>
                <a:custGeom>
                  <a:avLst/>
                  <a:gdLst>
                    <a:gd name="T0" fmla="*/ 0 w 18"/>
                    <a:gd name="T1" fmla="*/ 9 h 42"/>
                    <a:gd name="T2" fmla="*/ 9 w 18"/>
                    <a:gd name="T3" fmla="*/ 4 h 42"/>
                    <a:gd name="T4" fmla="*/ 13 w 18"/>
                    <a:gd name="T5" fmla="*/ 0 h 42"/>
                    <a:gd name="T6" fmla="*/ 15 w 18"/>
                    <a:gd name="T7" fmla="*/ 0 h 42"/>
                    <a:gd name="T8" fmla="*/ 15 w 18"/>
                    <a:gd name="T9" fmla="*/ 7 h 42"/>
                    <a:gd name="T10" fmla="*/ 18 w 18"/>
                    <a:gd name="T11" fmla="*/ 11 h 42"/>
                    <a:gd name="T12" fmla="*/ 18 w 18"/>
                    <a:gd name="T13" fmla="*/ 30 h 42"/>
                    <a:gd name="T14" fmla="*/ 17 w 18"/>
                    <a:gd name="T15" fmla="*/ 34 h 42"/>
                    <a:gd name="T16" fmla="*/ 13 w 18"/>
                    <a:gd name="T17" fmla="*/ 38 h 42"/>
                    <a:gd name="T18" fmla="*/ 7 w 18"/>
                    <a:gd name="T19" fmla="*/ 40 h 42"/>
                    <a:gd name="T20" fmla="*/ 5 w 18"/>
                    <a:gd name="T21" fmla="*/ 42 h 42"/>
                    <a:gd name="T22" fmla="*/ 1 w 18"/>
                    <a:gd name="T23" fmla="*/ 40 h 42"/>
                    <a:gd name="T24" fmla="*/ 0 w 18"/>
                    <a:gd name="T25" fmla="*/ 28 h 42"/>
                    <a:gd name="T26" fmla="*/ 1 w 18"/>
                    <a:gd name="T27" fmla="*/ 15 h 42"/>
                    <a:gd name="T28" fmla="*/ 0 w 18"/>
                    <a:gd name="T29" fmla="*/ 9 h 42"/>
                    <a:gd name="T30" fmla="*/ 0 w 18"/>
                    <a:gd name="T31" fmla="*/ 9 h 42"/>
                    <a:gd name="T32" fmla="*/ 0 w 18"/>
                    <a:gd name="T33" fmla="*/ 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42">
                      <a:moveTo>
                        <a:pt x="0" y="9"/>
                      </a:moveTo>
                      <a:lnTo>
                        <a:pt x="9" y="4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18" y="11"/>
                      </a:lnTo>
                      <a:lnTo>
                        <a:pt x="18" y="30"/>
                      </a:lnTo>
                      <a:lnTo>
                        <a:pt x="17" y="34"/>
                      </a:lnTo>
                      <a:lnTo>
                        <a:pt x="13" y="38"/>
                      </a:lnTo>
                      <a:lnTo>
                        <a:pt x="7" y="40"/>
                      </a:lnTo>
                      <a:lnTo>
                        <a:pt x="5" y="42"/>
                      </a:lnTo>
                      <a:lnTo>
                        <a:pt x="1" y="40"/>
                      </a:lnTo>
                      <a:lnTo>
                        <a:pt x="0" y="28"/>
                      </a:lnTo>
                      <a:lnTo>
                        <a:pt x="1" y="1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276">
                  <a:extLst>
                    <a:ext uri="{FF2B5EF4-FFF2-40B4-BE49-F238E27FC236}">
                      <a16:creationId xmlns:a16="http://schemas.microsoft.com/office/drawing/2014/main" id="{A284403E-CCF4-0DE2-A77C-F7446F1D4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6374" y="3128904"/>
                  <a:ext cx="319629" cy="330844"/>
                </a:xfrm>
                <a:custGeom>
                  <a:avLst/>
                  <a:gdLst>
                    <a:gd name="T0" fmla="*/ 28 w 171"/>
                    <a:gd name="T1" fmla="*/ 53 h 177"/>
                    <a:gd name="T2" fmla="*/ 48 w 171"/>
                    <a:gd name="T3" fmla="*/ 53 h 177"/>
                    <a:gd name="T4" fmla="*/ 57 w 171"/>
                    <a:gd name="T5" fmla="*/ 80 h 177"/>
                    <a:gd name="T6" fmla="*/ 69 w 171"/>
                    <a:gd name="T7" fmla="*/ 93 h 177"/>
                    <a:gd name="T8" fmla="*/ 81 w 171"/>
                    <a:gd name="T9" fmla="*/ 101 h 177"/>
                    <a:gd name="T10" fmla="*/ 96 w 171"/>
                    <a:gd name="T11" fmla="*/ 115 h 177"/>
                    <a:gd name="T12" fmla="*/ 107 w 171"/>
                    <a:gd name="T13" fmla="*/ 122 h 177"/>
                    <a:gd name="T14" fmla="*/ 114 w 171"/>
                    <a:gd name="T15" fmla="*/ 124 h 177"/>
                    <a:gd name="T16" fmla="*/ 122 w 171"/>
                    <a:gd name="T17" fmla="*/ 134 h 177"/>
                    <a:gd name="T18" fmla="*/ 131 w 171"/>
                    <a:gd name="T19" fmla="*/ 136 h 177"/>
                    <a:gd name="T20" fmla="*/ 135 w 171"/>
                    <a:gd name="T21" fmla="*/ 150 h 177"/>
                    <a:gd name="T22" fmla="*/ 131 w 171"/>
                    <a:gd name="T23" fmla="*/ 167 h 177"/>
                    <a:gd name="T24" fmla="*/ 133 w 171"/>
                    <a:gd name="T25" fmla="*/ 177 h 177"/>
                    <a:gd name="T26" fmla="*/ 146 w 171"/>
                    <a:gd name="T27" fmla="*/ 161 h 177"/>
                    <a:gd name="T28" fmla="*/ 152 w 171"/>
                    <a:gd name="T29" fmla="*/ 150 h 177"/>
                    <a:gd name="T30" fmla="*/ 146 w 171"/>
                    <a:gd name="T31" fmla="*/ 130 h 177"/>
                    <a:gd name="T32" fmla="*/ 160 w 171"/>
                    <a:gd name="T33" fmla="*/ 132 h 177"/>
                    <a:gd name="T34" fmla="*/ 171 w 171"/>
                    <a:gd name="T35" fmla="*/ 136 h 177"/>
                    <a:gd name="T36" fmla="*/ 162 w 171"/>
                    <a:gd name="T37" fmla="*/ 122 h 177"/>
                    <a:gd name="T38" fmla="*/ 152 w 171"/>
                    <a:gd name="T39" fmla="*/ 115 h 177"/>
                    <a:gd name="T40" fmla="*/ 137 w 171"/>
                    <a:gd name="T41" fmla="*/ 109 h 177"/>
                    <a:gd name="T42" fmla="*/ 122 w 171"/>
                    <a:gd name="T43" fmla="*/ 97 h 177"/>
                    <a:gd name="T44" fmla="*/ 101 w 171"/>
                    <a:gd name="T45" fmla="*/ 74 h 177"/>
                    <a:gd name="T46" fmla="*/ 80 w 171"/>
                    <a:gd name="T47" fmla="*/ 53 h 177"/>
                    <a:gd name="T48" fmla="*/ 80 w 171"/>
                    <a:gd name="T49" fmla="*/ 36 h 177"/>
                    <a:gd name="T50" fmla="*/ 101 w 171"/>
                    <a:gd name="T51" fmla="*/ 29 h 177"/>
                    <a:gd name="T52" fmla="*/ 105 w 171"/>
                    <a:gd name="T53" fmla="*/ 29 h 177"/>
                    <a:gd name="T54" fmla="*/ 105 w 171"/>
                    <a:gd name="T55" fmla="*/ 21 h 177"/>
                    <a:gd name="T56" fmla="*/ 101 w 171"/>
                    <a:gd name="T57" fmla="*/ 8 h 177"/>
                    <a:gd name="T58" fmla="*/ 84 w 171"/>
                    <a:gd name="T59" fmla="*/ 4 h 177"/>
                    <a:gd name="T60" fmla="*/ 73 w 171"/>
                    <a:gd name="T61" fmla="*/ 0 h 177"/>
                    <a:gd name="T62" fmla="*/ 53 w 171"/>
                    <a:gd name="T63" fmla="*/ 4 h 177"/>
                    <a:gd name="T64" fmla="*/ 32 w 171"/>
                    <a:gd name="T65" fmla="*/ 11 h 177"/>
                    <a:gd name="T66" fmla="*/ 20 w 171"/>
                    <a:gd name="T67" fmla="*/ 9 h 177"/>
                    <a:gd name="T68" fmla="*/ 15 w 171"/>
                    <a:gd name="T69" fmla="*/ 23 h 177"/>
                    <a:gd name="T70" fmla="*/ 4 w 171"/>
                    <a:gd name="T71" fmla="*/ 39 h 177"/>
                    <a:gd name="T72" fmla="*/ 13 w 171"/>
                    <a:gd name="T73" fmla="*/ 55 h 177"/>
                    <a:gd name="T74" fmla="*/ 19 w 171"/>
                    <a:gd name="T75" fmla="*/ 63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1" h="177">
                      <a:moveTo>
                        <a:pt x="19" y="63"/>
                      </a:moveTo>
                      <a:lnTo>
                        <a:pt x="28" y="53"/>
                      </a:lnTo>
                      <a:lnTo>
                        <a:pt x="42" y="51"/>
                      </a:lnTo>
                      <a:lnTo>
                        <a:pt x="48" y="53"/>
                      </a:lnTo>
                      <a:lnTo>
                        <a:pt x="57" y="66"/>
                      </a:lnTo>
                      <a:lnTo>
                        <a:pt x="57" y="80"/>
                      </a:lnTo>
                      <a:lnTo>
                        <a:pt x="67" y="86"/>
                      </a:lnTo>
                      <a:lnTo>
                        <a:pt x="69" y="93"/>
                      </a:lnTo>
                      <a:lnTo>
                        <a:pt x="76" y="101"/>
                      </a:lnTo>
                      <a:lnTo>
                        <a:pt x="81" y="101"/>
                      </a:lnTo>
                      <a:lnTo>
                        <a:pt x="84" y="107"/>
                      </a:lnTo>
                      <a:lnTo>
                        <a:pt x="96" y="115"/>
                      </a:lnTo>
                      <a:lnTo>
                        <a:pt x="101" y="115"/>
                      </a:lnTo>
                      <a:lnTo>
                        <a:pt x="107" y="122"/>
                      </a:lnTo>
                      <a:lnTo>
                        <a:pt x="110" y="122"/>
                      </a:lnTo>
                      <a:lnTo>
                        <a:pt x="114" y="124"/>
                      </a:lnTo>
                      <a:lnTo>
                        <a:pt x="120" y="126"/>
                      </a:lnTo>
                      <a:lnTo>
                        <a:pt x="122" y="134"/>
                      </a:lnTo>
                      <a:lnTo>
                        <a:pt x="125" y="136"/>
                      </a:lnTo>
                      <a:lnTo>
                        <a:pt x="131" y="136"/>
                      </a:lnTo>
                      <a:lnTo>
                        <a:pt x="135" y="142"/>
                      </a:lnTo>
                      <a:lnTo>
                        <a:pt x="135" y="150"/>
                      </a:lnTo>
                      <a:lnTo>
                        <a:pt x="139" y="157"/>
                      </a:lnTo>
                      <a:lnTo>
                        <a:pt x="131" y="167"/>
                      </a:lnTo>
                      <a:lnTo>
                        <a:pt x="129" y="173"/>
                      </a:lnTo>
                      <a:lnTo>
                        <a:pt x="133" y="177"/>
                      </a:lnTo>
                      <a:lnTo>
                        <a:pt x="143" y="169"/>
                      </a:lnTo>
                      <a:lnTo>
                        <a:pt x="146" y="161"/>
                      </a:lnTo>
                      <a:lnTo>
                        <a:pt x="152" y="157"/>
                      </a:lnTo>
                      <a:lnTo>
                        <a:pt x="152" y="150"/>
                      </a:lnTo>
                      <a:lnTo>
                        <a:pt x="144" y="142"/>
                      </a:lnTo>
                      <a:lnTo>
                        <a:pt x="146" y="130"/>
                      </a:lnTo>
                      <a:lnTo>
                        <a:pt x="154" y="130"/>
                      </a:lnTo>
                      <a:lnTo>
                        <a:pt x="160" y="132"/>
                      </a:lnTo>
                      <a:lnTo>
                        <a:pt x="169" y="138"/>
                      </a:lnTo>
                      <a:lnTo>
                        <a:pt x="171" y="136"/>
                      </a:lnTo>
                      <a:lnTo>
                        <a:pt x="171" y="130"/>
                      </a:lnTo>
                      <a:lnTo>
                        <a:pt x="162" y="122"/>
                      </a:lnTo>
                      <a:lnTo>
                        <a:pt x="152" y="119"/>
                      </a:lnTo>
                      <a:lnTo>
                        <a:pt x="152" y="115"/>
                      </a:lnTo>
                      <a:lnTo>
                        <a:pt x="141" y="113"/>
                      </a:lnTo>
                      <a:lnTo>
                        <a:pt x="137" y="109"/>
                      </a:lnTo>
                      <a:lnTo>
                        <a:pt x="133" y="101"/>
                      </a:lnTo>
                      <a:lnTo>
                        <a:pt x="122" y="97"/>
                      </a:lnTo>
                      <a:lnTo>
                        <a:pt x="108" y="90"/>
                      </a:lnTo>
                      <a:lnTo>
                        <a:pt x="101" y="74"/>
                      </a:lnTo>
                      <a:lnTo>
                        <a:pt x="96" y="65"/>
                      </a:lnTo>
                      <a:lnTo>
                        <a:pt x="80" y="53"/>
                      </a:lnTo>
                      <a:lnTo>
                        <a:pt x="81" y="39"/>
                      </a:lnTo>
                      <a:lnTo>
                        <a:pt x="80" y="36"/>
                      </a:lnTo>
                      <a:lnTo>
                        <a:pt x="86" y="30"/>
                      </a:lnTo>
                      <a:lnTo>
                        <a:pt x="101" y="29"/>
                      </a:lnTo>
                      <a:lnTo>
                        <a:pt x="101" y="38"/>
                      </a:lnTo>
                      <a:lnTo>
                        <a:pt x="105" y="29"/>
                      </a:lnTo>
                      <a:lnTo>
                        <a:pt x="105" y="24"/>
                      </a:lnTo>
                      <a:lnTo>
                        <a:pt x="105" y="21"/>
                      </a:lnTo>
                      <a:lnTo>
                        <a:pt x="101" y="15"/>
                      </a:lnTo>
                      <a:lnTo>
                        <a:pt x="101" y="8"/>
                      </a:lnTo>
                      <a:lnTo>
                        <a:pt x="87" y="4"/>
                      </a:lnTo>
                      <a:lnTo>
                        <a:pt x="84" y="4"/>
                      </a:lnTo>
                      <a:lnTo>
                        <a:pt x="78" y="0"/>
                      </a:lnTo>
                      <a:lnTo>
                        <a:pt x="73" y="0"/>
                      </a:lnTo>
                      <a:lnTo>
                        <a:pt x="67" y="4"/>
                      </a:lnTo>
                      <a:lnTo>
                        <a:pt x="53" y="4"/>
                      </a:lnTo>
                      <a:lnTo>
                        <a:pt x="48" y="13"/>
                      </a:lnTo>
                      <a:lnTo>
                        <a:pt x="32" y="11"/>
                      </a:lnTo>
                      <a:lnTo>
                        <a:pt x="26" y="8"/>
                      </a:lnTo>
                      <a:lnTo>
                        <a:pt x="20" y="9"/>
                      </a:lnTo>
                      <a:lnTo>
                        <a:pt x="19" y="21"/>
                      </a:lnTo>
                      <a:lnTo>
                        <a:pt x="15" y="23"/>
                      </a:lnTo>
                      <a:lnTo>
                        <a:pt x="0" y="23"/>
                      </a:lnTo>
                      <a:lnTo>
                        <a:pt x="4" y="39"/>
                      </a:lnTo>
                      <a:lnTo>
                        <a:pt x="5" y="53"/>
                      </a:lnTo>
                      <a:lnTo>
                        <a:pt x="13" y="55"/>
                      </a:lnTo>
                      <a:lnTo>
                        <a:pt x="19" y="63"/>
                      </a:lnTo>
                      <a:lnTo>
                        <a:pt x="19" y="63"/>
                      </a:lnTo>
                      <a:lnTo>
                        <a:pt x="19" y="6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277">
                  <a:extLst>
                    <a:ext uri="{FF2B5EF4-FFF2-40B4-BE49-F238E27FC236}">
                      <a16:creationId xmlns:a16="http://schemas.microsoft.com/office/drawing/2014/main" id="{EB49C868-6A74-FBEB-87AB-1ECADEF5B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128904"/>
                  <a:ext cx="74767" cy="44860"/>
                </a:xfrm>
                <a:custGeom>
                  <a:avLst/>
                  <a:gdLst>
                    <a:gd name="T0" fmla="*/ 40 w 40"/>
                    <a:gd name="T1" fmla="*/ 4 h 24"/>
                    <a:gd name="T2" fmla="*/ 35 w 40"/>
                    <a:gd name="T3" fmla="*/ 8 h 24"/>
                    <a:gd name="T4" fmla="*/ 35 w 40"/>
                    <a:gd name="T5" fmla="*/ 13 h 24"/>
                    <a:gd name="T6" fmla="*/ 30 w 40"/>
                    <a:gd name="T7" fmla="*/ 24 h 24"/>
                    <a:gd name="T8" fmla="*/ 4 w 40"/>
                    <a:gd name="T9" fmla="*/ 24 h 24"/>
                    <a:gd name="T10" fmla="*/ 4 w 40"/>
                    <a:gd name="T11" fmla="*/ 21 h 24"/>
                    <a:gd name="T12" fmla="*/ 0 w 40"/>
                    <a:gd name="T13" fmla="*/ 15 h 24"/>
                    <a:gd name="T14" fmla="*/ 1 w 40"/>
                    <a:gd name="T15" fmla="*/ 8 h 24"/>
                    <a:gd name="T16" fmla="*/ 9 w 40"/>
                    <a:gd name="T17" fmla="*/ 12 h 24"/>
                    <a:gd name="T18" fmla="*/ 25 w 40"/>
                    <a:gd name="T19" fmla="*/ 2 h 24"/>
                    <a:gd name="T20" fmla="*/ 38 w 40"/>
                    <a:gd name="T21" fmla="*/ 0 h 24"/>
                    <a:gd name="T22" fmla="*/ 40 w 40"/>
                    <a:gd name="T23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0" h="24">
                      <a:moveTo>
                        <a:pt x="40" y="4"/>
                      </a:moveTo>
                      <a:lnTo>
                        <a:pt x="35" y="8"/>
                      </a:lnTo>
                      <a:lnTo>
                        <a:pt x="35" y="13"/>
                      </a:lnTo>
                      <a:lnTo>
                        <a:pt x="30" y="24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9" y="12"/>
                      </a:lnTo>
                      <a:lnTo>
                        <a:pt x="25" y="2"/>
                      </a:lnTo>
                      <a:lnTo>
                        <a:pt x="38" y="0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278">
                  <a:extLst>
                    <a:ext uri="{FF2B5EF4-FFF2-40B4-BE49-F238E27FC236}">
                      <a16:creationId xmlns:a16="http://schemas.microsoft.com/office/drawing/2014/main" id="{C3482729-3E99-063E-84FB-BA08B82A9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4974" y="3184979"/>
                  <a:ext cx="93459" cy="104674"/>
                </a:xfrm>
                <a:custGeom>
                  <a:avLst/>
                  <a:gdLst>
                    <a:gd name="T0" fmla="*/ 35 w 50"/>
                    <a:gd name="T1" fmla="*/ 56 h 56"/>
                    <a:gd name="T2" fmla="*/ 29 w 50"/>
                    <a:gd name="T3" fmla="*/ 52 h 56"/>
                    <a:gd name="T4" fmla="*/ 27 w 50"/>
                    <a:gd name="T5" fmla="*/ 46 h 56"/>
                    <a:gd name="T6" fmla="*/ 14 w 50"/>
                    <a:gd name="T7" fmla="*/ 35 h 56"/>
                    <a:gd name="T8" fmla="*/ 4 w 50"/>
                    <a:gd name="T9" fmla="*/ 25 h 56"/>
                    <a:gd name="T10" fmla="*/ 0 w 50"/>
                    <a:gd name="T11" fmla="*/ 12 h 56"/>
                    <a:gd name="T12" fmla="*/ 4 w 50"/>
                    <a:gd name="T13" fmla="*/ 11 h 56"/>
                    <a:gd name="T14" fmla="*/ 10 w 50"/>
                    <a:gd name="T15" fmla="*/ 11 h 56"/>
                    <a:gd name="T16" fmla="*/ 12 w 50"/>
                    <a:gd name="T17" fmla="*/ 3 h 56"/>
                    <a:gd name="T18" fmla="*/ 18 w 50"/>
                    <a:gd name="T19" fmla="*/ 0 h 56"/>
                    <a:gd name="T20" fmla="*/ 29 w 50"/>
                    <a:gd name="T21" fmla="*/ 8 h 56"/>
                    <a:gd name="T22" fmla="*/ 46 w 50"/>
                    <a:gd name="T23" fmla="*/ 6 h 56"/>
                    <a:gd name="T24" fmla="*/ 50 w 50"/>
                    <a:gd name="T25" fmla="*/ 17 h 56"/>
                    <a:gd name="T26" fmla="*/ 50 w 50"/>
                    <a:gd name="T27" fmla="*/ 35 h 56"/>
                    <a:gd name="T28" fmla="*/ 39 w 50"/>
                    <a:gd name="T29" fmla="*/ 50 h 56"/>
                    <a:gd name="T30" fmla="*/ 35 w 50"/>
                    <a:gd name="T31" fmla="*/ 56 h 56"/>
                    <a:gd name="T32" fmla="*/ 35 w 50"/>
                    <a:gd name="T33" fmla="*/ 56 h 56"/>
                    <a:gd name="T34" fmla="*/ 35 w 50"/>
                    <a:gd name="T3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0" h="56">
                      <a:moveTo>
                        <a:pt x="35" y="56"/>
                      </a:moveTo>
                      <a:lnTo>
                        <a:pt x="29" y="52"/>
                      </a:lnTo>
                      <a:lnTo>
                        <a:pt x="27" y="46"/>
                      </a:lnTo>
                      <a:lnTo>
                        <a:pt x="14" y="35"/>
                      </a:lnTo>
                      <a:lnTo>
                        <a:pt x="4" y="25"/>
                      </a:lnTo>
                      <a:lnTo>
                        <a:pt x="0" y="12"/>
                      </a:lnTo>
                      <a:lnTo>
                        <a:pt x="4" y="11"/>
                      </a:lnTo>
                      <a:lnTo>
                        <a:pt x="10" y="11"/>
                      </a:lnTo>
                      <a:lnTo>
                        <a:pt x="12" y="3"/>
                      </a:lnTo>
                      <a:lnTo>
                        <a:pt x="18" y="0"/>
                      </a:lnTo>
                      <a:lnTo>
                        <a:pt x="29" y="8"/>
                      </a:lnTo>
                      <a:lnTo>
                        <a:pt x="46" y="6"/>
                      </a:lnTo>
                      <a:lnTo>
                        <a:pt x="50" y="17"/>
                      </a:lnTo>
                      <a:lnTo>
                        <a:pt x="50" y="35"/>
                      </a:lnTo>
                      <a:lnTo>
                        <a:pt x="39" y="50"/>
                      </a:lnTo>
                      <a:lnTo>
                        <a:pt x="35" y="56"/>
                      </a:lnTo>
                      <a:lnTo>
                        <a:pt x="35" y="56"/>
                      </a:lnTo>
                      <a:lnTo>
                        <a:pt x="35" y="5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279">
                  <a:extLst>
                    <a:ext uri="{FF2B5EF4-FFF2-40B4-BE49-F238E27FC236}">
                      <a16:creationId xmlns:a16="http://schemas.microsoft.com/office/drawing/2014/main" id="{D17CF9E0-A165-07AB-9F15-E7EDCCC9E7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0395" y="3153203"/>
                  <a:ext cx="128973" cy="157011"/>
                </a:xfrm>
                <a:custGeom>
                  <a:avLst/>
                  <a:gdLst>
                    <a:gd name="T0" fmla="*/ 31 w 69"/>
                    <a:gd name="T1" fmla="*/ 0 h 84"/>
                    <a:gd name="T2" fmla="*/ 27 w 69"/>
                    <a:gd name="T3" fmla="*/ 0 h 84"/>
                    <a:gd name="T4" fmla="*/ 10 w 69"/>
                    <a:gd name="T5" fmla="*/ 4 h 84"/>
                    <a:gd name="T6" fmla="*/ 8 w 69"/>
                    <a:gd name="T7" fmla="*/ 9 h 84"/>
                    <a:gd name="T8" fmla="*/ 12 w 69"/>
                    <a:gd name="T9" fmla="*/ 23 h 84"/>
                    <a:gd name="T10" fmla="*/ 16 w 69"/>
                    <a:gd name="T11" fmla="*/ 34 h 84"/>
                    <a:gd name="T12" fmla="*/ 16 w 69"/>
                    <a:gd name="T13" fmla="*/ 51 h 84"/>
                    <a:gd name="T14" fmla="*/ 4 w 69"/>
                    <a:gd name="T15" fmla="*/ 66 h 84"/>
                    <a:gd name="T16" fmla="*/ 0 w 69"/>
                    <a:gd name="T17" fmla="*/ 72 h 84"/>
                    <a:gd name="T18" fmla="*/ 0 w 69"/>
                    <a:gd name="T19" fmla="*/ 76 h 84"/>
                    <a:gd name="T20" fmla="*/ 12 w 69"/>
                    <a:gd name="T21" fmla="*/ 82 h 84"/>
                    <a:gd name="T22" fmla="*/ 16 w 69"/>
                    <a:gd name="T23" fmla="*/ 76 h 84"/>
                    <a:gd name="T24" fmla="*/ 22 w 69"/>
                    <a:gd name="T25" fmla="*/ 72 h 84"/>
                    <a:gd name="T26" fmla="*/ 31 w 69"/>
                    <a:gd name="T27" fmla="*/ 74 h 84"/>
                    <a:gd name="T28" fmla="*/ 37 w 69"/>
                    <a:gd name="T29" fmla="*/ 84 h 84"/>
                    <a:gd name="T30" fmla="*/ 48 w 69"/>
                    <a:gd name="T31" fmla="*/ 76 h 84"/>
                    <a:gd name="T32" fmla="*/ 64 w 69"/>
                    <a:gd name="T33" fmla="*/ 72 h 84"/>
                    <a:gd name="T34" fmla="*/ 69 w 69"/>
                    <a:gd name="T35" fmla="*/ 59 h 84"/>
                    <a:gd name="T36" fmla="*/ 62 w 69"/>
                    <a:gd name="T37" fmla="*/ 51 h 84"/>
                    <a:gd name="T38" fmla="*/ 65 w 69"/>
                    <a:gd name="T39" fmla="*/ 41 h 84"/>
                    <a:gd name="T40" fmla="*/ 57 w 69"/>
                    <a:gd name="T41" fmla="*/ 32 h 84"/>
                    <a:gd name="T42" fmla="*/ 38 w 69"/>
                    <a:gd name="T43" fmla="*/ 28 h 84"/>
                    <a:gd name="T44" fmla="*/ 36 w 69"/>
                    <a:gd name="T45" fmla="*/ 13 h 84"/>
                    <a:gd name="T46" fmla="*/ 31 w 69"/>
                    <a:gd name="T47" fmla="*/ 0 h 84"/>
                    <a:gd name="T48" fmla="*/ 31 w 69"/>
                    <a:gd name="T49" fmla="*/ 0 h 84"/>
                    <a:gd name="T50" fmla="*/ 31 w 69"/>
                    <a:gd name="T5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9" h="84">
                      <a:moveTo>
                        <a:pt x="31" y="0"/>
                      </a:moveTo>
                      <a:lnTo>
                        <a:pt x="27" y="0"/>
                      </a:lnTo>
                      <a:lnTo>
                        <a:pt x="10" y="4"/>
                      </a:lnTo>
                      <a:lnTo>
                        <a:pt x="8" y="9"/>
                      </a:lnTo>
                      <a:lnTo>
                        <a:pt x="12" y="23"/>
                      </a:lnTo>
                      <a:lnTo>
                        <a:pt x="16" y="34"/>
                      </a:lnTo>
                      <a:lnTo>
                        <a:pt x="16" y="51"/>
                      </a:lnTo>
                      <a:lnTo>
                        <a:pt x="4" y="66"/>
                      </a:lnTo>
                      <a:lnTo>
                        <a:pt x="0" y="72"/>
                      </a:lnTo>
                      <a:lnTo>
                        <a:pt x="0" y="76"/>
                      </a:lnTo>
                      <a:lnTo>
                        <a:pt x="12" y="82"/>
                      </a:lnTo>
                      <a:lnTo>
                        <a:pt x="16" y="76"/>
                      </a:lnTo>
                      <a:lnTo>
                        <a:pt x="22" y="72"/>
                      </a:lnTo>
                      <a:lnTo>
                        <a:pt x="31" y="74"/>
                      </a:lnTo>
                      <a:lnTo>
                        <a:pt x="37" y="84"/>
                      </a:lnTo>
                      <a:lnTo>
                        <a:pt x="48" y="76"/>
                      </a:lnTo>
                      <a:lnTo>
                        <a:pt x="64" y="72"/>
                      </a:lnTo>
                      <a:lnTo>
                        <a:pt x="69" y="59"/>
                      </a:lnTo>
                      <a:lnTo>
                        <a:pt x="62" y="51"/>
                      </a:lnTo>
                      <a:lnTo>
                        <a:pt x="65" y="41"/>
                      </a:lnTo>
                      <a:lnTo>
                        <a:pt x="57" y="32"/>
                      </a:lnTo>
                      <a:lnTo>
                        <a:pt x="38" y="28"/>
                      </a:lnTo>
                      <a:lnTo>
                        <a:pt x="36" y="13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280">
                  <a:extLst>
                    <a:ext uri="{FF2B5EF4-FFF2-40B4-BE49-F238E27FC236}">
                      <a16:creationId xmlns:a16="http://schemas.microsoft.com/office/drawing/2014/main" id="{997D1E0F-353A-7B6F-EECF-CC4F14696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2825" y="3289652"/>
                  <a:ext cx="52337" cy="102804"/>
                </a:xfrm>
                <a:custGeom>
                  <a:avLst/>
                  <a:gdLst>
                    <a:gd name="T0" fmla="*/ 25 w 28"/>
                    <a:gd name="T1" fmla="*/ 11 h 55"/>
                    <a:gd name="T2" fmla="*/ 19 w 28"/>
                    <a:gd name="T3" fmla="*/ 2 h 55"/>
                    <a:gd name="T4" fmla="*/ 10 w 28"/>
                    <a:gd name="T5" fmla="*/ 0 h 55"/>
                    <a:gd name="T6" fmla="*/ 4 w 28"/>
                    <a:gd name="T7" fmla="*/ 4 h 55"/>
                    <a:gd name="T8" fmla="*/ 0 w 28"/>
                    <a:gd name="T9" fmla="*/ 9 h 55"/>
                    <a:gd name="T10" fmla="*/ 6 w 28"/>
                    <a:gd name="T11" fmla="*/ 17 h 55"/>
                    <a:gd name="T12" fmla="*/ 6 w 28"/>
                    <a:gd name="T13" fmla="*/ 23 h 55"/>
                    <a:gd name="T14" fmla="*/ 4 w 28"/>
                    <a:gd name="T15" fmla="*/ 32 h 55"/>
                    <a:gd name="T16" fmla="*/ 6 w 28"/>
                    <a:gd name="T17" fmla="*/ 43 h 55"/>
                    <a:gd name="T18" fmla="*/ 15 w 28"/>
                    <a:gd name="T19" fmla="*/ 55 h 55"/>
                    <a:gd name="T20" fmla="*/ 23 w 28"/>
                    <a:gd name="T21" fmla="*/ 49 h 55"/>
                    <a:gd name="T22" fmla="*/ 28 w 28"/>
                    <a:gd name="T23" fmla="*/ 40 h 55"/>
                    <a:gd name="T24" fmla="*/ 26 w 28"/>
                    <a:gd name="T25" fmla="*/ 32 h 55"/>
                    <a:gd name="T26" fmla="*/ 21 w 28"/>
                    <a:gd name="T27" fmla="*/ 21 h 55"/>
                    <a:gd name="T28" fmla="*/ 25 w 28"/>
                    <a:gd name="T29" fmla="*/ 11 h 55"/>
                    <a:gd name="T30" fmla="*/ 25 w 28"/>
                    <a:gd name="T31" fmla="*/ 11 h 55"/>
                    <a:gd name="T32" fmla="*/ 25 w 28"/>
                    <a:gd name="T33" fmla="*/ 1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5">
                      <a:moveTo>
                        <a:pt x="25" y="11"/>
                      </a:moveTo>
                      <a:lnTo>
                        <a:pt x="19" y="2"/>
                      </a:ln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4" y="32"/>
                      </a:lnTo>
                      <a:lnTo>
                        <a:pt x="6" y="43"/>
                      </a:lnTo>
                      <a:lnTo>
                        <a:pt x="15" y="55"/>
                      </a:lnTo>
                      <a:lnTo>
                        <a:pt x="23" y="49"/>
                      </a:lnTo>
                      <a:lnTo>
                        <a:pt x="28" y="40"/>
                      </a:lnTo>
                      <a:lnTo>
                        <a:pt x="26" y="32"/>
                      </a:lnTo>
                      <a:lnTo>
                        <a:pt x="21" y="2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281">
                  <a:extLst>
                    <a:ext uri="{FF2B5EF4-FFF2-40B4-BE49-F238E27FC236}">
                      <a16:creationId xmlns:a16="http://schemas.microsoft.com/office/drawing/2014/main" id="{FF934061-D2CA-E5D2-FEB2-D74806E404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3289652"/>
                  <a:ext cx="67290" cy="59814"/>
                </a:xfrm>
                <a:custGeom>
                  <a:avLst/>
                  <a:gdLst>
                    <a:gd name="T0" fmla="*/ 0 w 36"/>
                    <a:gd name="T1" fmla="*/ 21 h 32"/>
                    <a:gd name="T2" fmla="*/ 6 w 36"/>
                    <a:gd name="T3" fmla="*/ 32 h 32"/>
                    <a:gd name="T4" fmla="*/ 23 w 36"/>
                    <a:gd name="T5" fmla="*/ 32 h 32"/>
                    <a:gd name="T6" fmla="*/ 29 w 36"/>
                    <a:gd name="T7" fmla="*/ 24 h 32"/>
                    <a:gd name="T8" fmla="*/ 36 w 36"/>
                    <a:gd name="T9" fmla="*/ 24 h 32"/>
                    <a:gd name="T10" fmla="*/ 34 w 36"/>
                    <a:gd name="T11" fmla="*/ 11 h 32"/>
                    <a:gd name="T12" fmla="*/ 30 w 36"/>
                    <a:gd name="T13" fmla="*/ 0 h 32"/>
                    <a:gd name="T14" fmla="*/ 16 w 36"/>
                    <a:gd name="T15" fmla="*/ 4 h 32"/>
                    <a:gd name="T16" fmla="*/ 4 w 36"/>
                    <a:gd name="T17" fmla="*/ 11 h 32"/>
                    <a:gd name="T18" fmla="*/ 0 w 36"/>
                    <a:gd name="T19" fmla="*/ 2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2">
                      <a:moveTo>
                        <a:pt x="0" y="21"/>
                      </a:moveTo>
                      <a:lnTo>
                        <a:pt x="6" y="32"/>
                      </a:lnTo>
                      <a:lnTo>
                        <a:pt x="23" y="32"/>
                      </a:lnTo>
                      <a:lnTo>
                        <a:pt x="29" y="24"/>
                      </a:lnTo>
                      <a:lnTo>
                        <a:pt x="36" y="24"/>
                      </a:lnTo>
                      <a:lnTo>
                        <a:pt x="34" y="11"/>
                      </a:lnTo>
                      <a:lnTo>
                        <a:pt x="30" y="0"/>
                      </a:lnTo>
                      <a:lnTo>
                        <a:pt x="16" y="4"/>
                      </a:lnTo>
                      <a:lnTo>
                        <a:pt x="4" y="1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282">
                  <a:extLst>
                    <a:ext uri="{FF2B5EF4-FFF2-40B4-BE49-F238E27FC236}">
                      <a16:creationId xmlns:a16="http://schemas.microsoft.com/office/drawing/2014/main" id="{D65C0D27-4C04-276A-AA1C-51F2981BC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4415" y="3231708"/>
                  <a:ext cx="155141" cy="104674"/>
                </a:xfrm>
                <a:custGeom>
                  <a:avLst/>
                  <a:gdLst>
                    <a:gd name="T0" fmla="*/ 17 w 83"/>
                    <a:gd name="T1" fmla="*/ 52 h 56"/>
                    <a:gd name="T2" fmla="*/ 25 w 83"/>
                    <a:gd name="T3" fmla="*/ 50 h 56"/>
                    <a:gd name="T4" fmla="*/ 35 w 83"/>
                    <a:gd name="T5" fmla="*/ 52 h 56"/>
                    <a:gd name="T6" fmla="*/ 43 w 83"/>
                    <a:gd name="T7" fmla="*/ 56 h 56"/>
                    <a:gd name="T8" fmla="*/ 48 w 83"/>
                    <a:gd name="T9" fmla="*/ 54 h 56"/>
                    <a:gd name="T10" fmla="*/ 52 w 83"/>
                    <a:gd name="T11" fmla="*/ 43 h 56"/>
                    <a:gd name="T12" fmla="*/ 62 w 83"/>
                    <a:gd name="T13" fmla="*/ 41 h 56"/>
                    <a:gd name="T14" fmla="*/ 71 w 83"/>
                    <a:gd name="T15" fmla="*/ 43 h 56"/>
                    <a:gd name="T16" fmla="*/ 75 w 83"/>
                    <a:gd name="T17" fmla="*/ 35 h 56"/>
                    <a:gd name="T18" fmla="*/ 75 w 83"/>
                    <a:gd name="T19" fmla="*/ 19 h 56"/>
                    <a:gd name="T20" fmla="*/ 81 w 83"/>
                    <a:gd name="T21" fmla="*/ 16 h 56"/>
                    <a:gd name="T22" fmla="*/ 83 w 83"/>
                    <a:gd name="T23" fmla="*/ 8 h 56"/>
                    <a:gd name="T24" fmla="*/ 64 w 83"/>
                    <a:gd name="T25" fmla="*/ 0 h 56"/>
                    <a:gd name="T26" fmla="*/ 56 w 83"/>
                    <a:gd name="T27" fmla="*/ 0 h 56"/>
                    <a:gd name="T28" fmla="*/ 44 w 83"/>
                    <a:gd name="T29" fmla="*/ 8 h 56"/>
                    <a:gd name="T30" fmla="*/ 29 w 83"/>
                    <a:gd name="T31" fmla="*/ 10 h 56"/>
                    <a:gd name="T32" fmla="*/ 14 w 83"/>
                    <a:gd name="T33" fmla="*/ 6 h 56"/>
                    <a:gd name="T34" fmla="*/ 4 w 83"/>
                    <a:gd name="T35" fmla="*/ 0 h 56"/>
                    <a:gd name="T36" fmla="*/ 0 w 83"/>
                    <a:gd name="T37" fmla="*/ 10 h 56"/>
                    <a:gd name="T38" fmla="*/ 8 w 83"/>
                    <a:gd name="T39" fmla="*/ 17 h 56"/>
                    <a:gd name="T40" fmla="*/ 2 w 83"/>
                    <a:gd name="T41" fmla="*/ 31 h 56"/>
                    <a:gd name="T42" fmla="*/ 6 w 83"/>
                    <a:gd name="T43" fmla="*/ 42 h 56"/>
                    <a:gd name="T44" fmla="*/ 8 w 83"/>
                    <a:gd name="T45" fmla="*/ 56 h 56"/>
                    <a:gd name="T46" fmla="*/ 8 w 83"/>
                    <a:gd name="T47" fmla="*/ 56 h 56"/>
                    <a:gd name="T48" fmla="*/ 17 w 83"/>
                    <a:gd name="T49" fmla="*/ 5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" h="56">
                      <a:moveTo>
                        <a:pt x="17" y="52"/>
                      </a:moveTo>
                      <a:lnTo>
                        <a:pt x="25" y="50"/>
                      </a:lnTo>
                      <a:lnTo>
                        <a:pt x="35" y="52"/>
                      </a:lnTo>
                      <a:lnTo>
                        <a:pt x="43" y="56"/>
                      </a:lnTo>
                      <a:lnTo>
                        <a:pt x="48" y="54"/>
                      </a:lnTo>
                      <a:lnTo>
                        <a:pt x="52" y="43"/>
                      </a:lnTo>
                      <a:lnTo>
                        <a:pt x="62" y="41"/>
                      </a:lnTo>
                      <a:lnTo>
                        <a:pt x="71" y="43"/>
                      </a:lnTo>
                      <a:lnTo>
                        <a:pt x="75" y="35"/>
                      </a:lnTo>
                      <a:lnTo>
                        <a:pt x="75" y="19"/>
                      </a:lnTo>
                      <a:lnTo>
                        <a:pt x="81" y="16"/>
                      </a:lnTo>
                      <a:lnTo>
                        <a:pt x="83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4" y="8"/>
                      </a:lnTo>
                      <a:lnTo>
                        <a:pt x="29" y="10"/>
                      </a:lnTo>
                      <a:lnTo>
                        <a:pt x="14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2" y="31"/>
                      </a:lnTo>
                      <a:lnTo>
                        <a:pt x="6" y="42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17" y="5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283">
                  <a:extLst>
                    <a:ext uri="{FF2B5EF4-FFF2-40B4-BE49-F238E27FC236}">
                      <a16:creationId xmlns:a16="http://schemas.microsoft.com/office/drawing/2014/main" id="{524880B9-C62E-470A-B4C2-E61C5F2CBC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6004" y="3306475"/>
                  <a:ext cx="76636" cy="65421"/>
                </a:xfrm>
                <a:custGeom>
                  <a:avLst/>
                  <a:gdLst>
                    <a:gd name="T0" fmla="*/ 13 w 41"/>
                    <a:gd name="T1" fmla="*/ 0 h 35"/>
                    <a:gd name="T2" fmla="*/ 23 w 41"/>
                    <a:gd name="T3" fmla="*/ 2 h 35"/>
                    <a:gd name="T4" fmla="*/ 41 w 41"/>
                    <a:gd name="T5" fmla="*/ 17 h 35"/>
                    <a:gd name="T6" fmla="*/ 39 w 41"/>
                    <a:gd name="T7" fmla="*/ 23 h 35"/>
                    <a:gd name="T8" fmla="*/ 31 w 41"/>
                    <a:gd name="T9" fmla="*/ 23 h 35"/>
                    <a:gd name="T10" fmla="*/ 22 w 41"/>
                    <a:gd name="T11" fmla="*/ 21 h 35"/>
                    <a:gd name="T12" fmla="*/ 20 w 41"/>
                    <a:gd name="T13" fmla="*/ 27 h 35"/>
                    <a:gd name="T14" fmla="*/ 10 w 41"/>
                    <a:gd name="T15" fmla="*/ 29 h 35"/>
                    <a:gd name="T16" fmla="*/ 2 w 41"/>
                    <a:gd name="T17" fmla="*/ 35 h 35"/>
                    <a:gd name="T18" fmla="*/ 2 w 41"/>
                    <a:gd name="T19" fmla="*/ 33 h 35"/>
                    <a:gd name="T20" fmla="*/ 4 w 41"/>
                    <a:gd name="T21" fmla="*/ 29 h 35"/>
                    <a:gd name="T22" fmla="*/ 0 w 41"/>
                    <a:gd name="T23" fmla="*/ 27 h 35"/>
                    <a:gd name="T24" fmla="*/ 7 w 41"/>
                    <a:gd name="T25" fmla="*/ 17 h 35"/>
                    <a:gd name="T26" fmla="*/ 9 w 41"/>
                    <a:gd name="T27" fmla="*/ 9 h 35"/>
                    <a:gd name="T28" fmla="*/ 4 w 41"/>
                    <a:gd name="T29" fmla="*/ 2 h 35"/>
                    <a:gd name="T30" fmla="*/ 13 w 41"/>
                    <a:gd name="T3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" h="35">
                      <a:moveTo>
                        <a:pt x="13" y="0"/>
                      </a:moveTo>
                      <a:lnTo>
                        <a:pt x="23" y="2"/>
                      </a:lnTo>
                      <a:lnTo>
                        <a:pt x="41" y="17"/>
                      </a:lnTo>
                      <a:lnTo>
                        <a:pt x="39" y="23"/>
                      </a:lnTo>
                      <a:lnTo>
                        <a:pt x="31" y="23"/>
                      </a:lnTo>
                      <a:lnTo>
                        <a:pt x="22" y="21"/>
                      </a:lnTo>
                      <a:lnTo>
                        <a:pt x="20" y="27"/>
                      </a:lnTo>
                      <a:lnTo>
                        <a:pt x="10" y="29"/>
                      </a:lnTo>
                      <a:lnTo>
                        <a:pt x="2" y="35"/>
                      </a:lnTo>
                      <a:lnTo>
                        <a:pt x="2" y="33"/>
                      </a:lnTo>
                      <a:lnTo>
                        <a:pt x="4" y="29"/>
                      </a:lnTo>
                      <a:lnTo>
                        <a:pt x="0" y="27"/>
                      </a:lnTo>
                      <a:lnTo>
                        <a:pt x="7" y="17"/>
                      </a:lnTo>
                      <a:lnTo>
                        <a:pt x="9" y="9"/>
                      </a:lnTo>
                      <a:lnTo>
                        <a:pt x="4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284">
                  <a:extLst>
                    <a:ext uri="{FF2B5EF4-FFF2-40B4-BE49-F238E27FC236}">
                      <a16:creationId xmlns:a16="http://schemas.microsoft.com/office/drawing/2014/main" id="{2F46DC80-E4BD-2D83-FA31-B627B62A22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453" y="3532645"/>
                  <a:ext cx="67290" cy="20561"/>
                </a:xfrm>
                <a:custGeom>
                  <a:avLst/>
                  <a:gdLst>
                    <a:gd name="T0" fmla="*/ 0 w 36"/>
                    <a:gd name="T1" fmla="*/ 4 h 11"/>
                    <a:gd name="T2" fmla="*/ 0 w 36"/>
                    <a:gd name="T3" fmla="*/ 0 h 11"/>
                    <a:gd name="T4" fmla="*/ 10 w 36"/>
                    <a:gd name="T5" fmla="*/ 0 h 11"/>
                    <a:gd name="T6" fmla="*/ 12 w 36"/>
                    <a:gd name="T7" fmla="*/ 4 h 11"/>
                    <a:gd name="T8" fmla="*/ 20 w 36"/>
                    <a:gd name="T9" fmla="*/ 2 h 11"/>
                    <a:gd name="T10" fmla="*/ 22 w 36"/>
                    <a:gd name="T11" fmla="*/ 4 h 11"/>
                    <a:gd name="T12" fmla="*/ 26 w 36"/>
                    <a:gd name="T13" fmla="*/ 2 h 11"/>
                    <a:gd name="T14" fmla="*/ 30 w 36"/>
                    <a:gd name="T15" fmla="*/ 4 h 11"/>
                    <a:gd name="T16" fmla="*/ 36 w 36"/>
                    <a:gd name="T17" fmla="*/ 6 h 11"/>
                    <a:gd name="T18" fmla="*/ 36 w 36"/>
                    <a:gd name="T19" fmla="*/ 8 h 11"/>
                    <a:gd name="T20" fmla="*/ 32 w 36"/>
                    <a:gd name="T21" fmla="*/ 10 h 11"/>
                    <a:gd name="T22" fmla="*/ 28 w 36"/>
                    <a:gd name="T23" fmla="*/ 11 h 11"/>
                    <a:gd name="T24" fmla="*/ 16 w 36"/>
                    <a:gd name="T25" fmla="*/ 11 h 11"/>
                    <a:gd name="T26" fmla="*/ 10 w 36"/>
                    <a:gd name="T27" fmla="*/ 8 h 11"/>
                    <a:gd name="T28" fmla="*/ 0 w 36"/>
                    <a:gd name="T29" fmla="*/ 6 h 11"/>
                    <a:gd name="T30" fmla="*/ 0 w 36"/>
                    <a:gd name="T31" fmla="*/ 4 h 11"/>
                    <a:gd name="T32" fmla="*/ 0 w 36"/>
                    <a:gd name="T33" fmla="*/ 4 h 11"/>
                    <a:gd name="T34" fmla="*/ 0 w 36"/>
                    <a:gd name="T3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" h="11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2" y="4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6" y="2"/>
                      </a:lnTo>
                      <a:lnTo>
                        <a:pt x="30" y="4"/>
                      </a:lnTo>
                      <a:lnTo>
                        <a:pt x="36" y="6"/>
                      </a:lnTo>
                      <a:lnTo>
                        <a:pt x="36" y="8"/>
                      </a:lnTo>
                      <a:lnTo>
                        <a:pt x="32" y="10"/>
                      </a:lnTo>
                      <a:lnTo>
                        <a:pt x="28" y="11"/>
                      </a:lnTo>
                      <a:lnTo>
                        <a:pt x="16" y="11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285">
                  <a:extLst>
                    <a:ext uri="{FF2B5EF4-FFF2-40B4-BE49-F238E27FC236}">
                      <a16:creationId xmlns:a16="http://schemas.microsoft.com/office/drawing/2014/main" id="{F7994870-D0B0-3C92-5136-B960F9B51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6845" y="3414887"/>
                  <a:ext cx="29907" cy="37383"/>
                </a:xfrm>
                <a:custGeom>
                  <a:avLst/>
                  <a:gdLst>
                    <a:gd name="T0" fmla="*/ 0 w 16"/>
                    <a:gd name="T1" fmla="*/ 4 h 20"/>
                    <a:gd name="T2" fmla="*/ 6 w 16"/>
                    <a:gd name="T3" fmla="*/ 10 h 20"/>
                    <a:gd name="T4" fmla="*/ 12 w 16"/>
                    <a:gd name="T5" fmla="*/ 14 h 20"/>
                    <a:gd name="T6" fmla="*/ 14 w 16"/>
                    <a:gd name="T7" fmla="*/ 20 h 20"/>
                    <a:gd name="T8" fmla="*/ 16 w 16"/>
                    <a:gd name="T9" fmla="*/ 20 h 20"/>
                    <a:gd name="T10" fmla="*/ 16 w 16"/>
                    <a:gd name="T11" fmla="*/ 12 h 20"/>
                    <a:gd name="T12" fmla="*/ 8 w 16"/>
                    <a:gd name="T13" fmla="*/ 0 h 20"/>
                    <a:gd name="T14" fmla="*/ 2 w 16"/>
                    <a:gd name="T15" fmla="*/ 0 h 20"/>
                    <a:gd name="T16" fmla="*/ 0 w 16"/>
                    <a:gd name="T17" fmla="*/ 4 h 20"/>
                    <a:gd name="T18" fmla="*/ 0 w 16"/>
                    <a:gd name="T19" fmla="*/ 4 h 20"/>
                    <a:gd name="T20" fmla="*/ 0 w 16"/>
                    <a:gd name="T21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0">
                      <a:moveTo>
                        <a:pt x="0" y="4"/>
                      </a:moveTo>
                      <a:lnTo>
                        <a:pt x="6" y="10"/>
                      </a:lnTo>
                      <a:lnTo>
                        <a:pt x="12" y="14"/>
                      </a:lnTo>
                      <a:lnTo>
                        <a:pt x="14" y="20"/>
                      </a:lnTo>
                      <a:lnTo>
                        <a:pt x="16" y="20"/>
                      </a:lnTo>
                      <a:lnTo>
                        <a:pt x="16" y="1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286">
                  <a:extLst>
                    <a:ext uri="{FF2B5EF4-FFF2-40B4-BE49-F238E27FC236}">
                      <a16:creationId xmlns:a16="http://schemas.microsoft.com/office/drawing/2014/main" id="{166656DA-32E3-5CB2-2C99-1CA52083E5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9" y="3358812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2 w 4"/>
                    <a:gd name="T3" fmla="*/ 0 h 3"/>
                    <a:gd name="T4" fmla="*/ 4 w 4"/>
                    <a:gd name="T5" fmla="*/ 1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  <a:gd name="T12" fmla="*/ 0 w 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287">
                  <a:extLst>
                    <a:ext uri="{FF2B5EF4-FFF2-40B4-BE49-F238E27FC236}">
                      <a16:creationId xmlns:a16="http://schemas.microsoft.com/office/drawing/2014/main" id="{2E16A5B1-4510-9749-1365-A7CBF3FFCE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383111"/>
                  <a:ext cx="11215" cy="5608"/>
                </a:xfrm>
                <a:custGeom>
                  <a:avLst/>
                  <a:gdLst>
                    <a:gd name="T0" fmla="*/ 2 w 6"/>
                    <a:gd name="T1" fmla="*/ 3 h 3"/>
                    <a:gd name="T2" fmla="*/ 0 w 6"/>
                    <a:gd name="T3" fmla="*/ 1 h 3"/>
                    <a:gd name="T4" fmla="*/ 2 w 6"/>
                    <a:gd name="T5" fmla="*/ 0 h 3"/>
                    <a:gd name="T6" fmla="*/ 6 w 6"/>
                    <a:gd name="T7" fmla="*/ 0 h 3"/>
                    <a:gd name="T8" fmla="*/ 6 w 6"/>
                    <a:gd name="T9" fmla="*/ 1 h 3"/>
                    <a:gd name="T10" fmla="*/ 2 w 6"/>
                    <a:gd name="T11" fmla="*/ 3 h 3"/>
                    <a:gd name="T12" fmla="*/ 2 w 6"/>
                    <a:gd name="T13" fmla="*/ 3 h 3"/>
                    <a:gd name="T14" fmla="*/ 2 w 6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288">
                  <a:extLst>
                    <a:ext uri="{FF2B5EF4-FFF2-40B4-BE49-F238E27FC236}">
                      <a16:creationId xmlns:a16="http://schemas.microsoft.com/office/drawing/2014/main" id="{39B515EC-988E-5DBC-7CF4-0F807B4278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3413018"/>
                  <a:ext cx="7477" cy="20561"/>
                </a:xfrm>
                <a:custGeom>
                  <a:avLst/>
                  <a:gdLst>
                    <a:gd name="T0" fmla="*/ 4 w 4"/>
                    <a:gd name="T1" fmla="*/ 11 h 11"/>
                    <a:gd name="T2" fmla="*/ 4 w 4"/>
                    <a:gd name="T3" fmla="*/ 9 h 11"/>
                    <a:gd name="T4" fmla="*/ 4 w 4"/>
                    <a:gd name="T5" fmla="*/ 3 h 11"/>
                    <a:gd name="T6" fmla="*/ 2 w 4"/>
                    <a:gd name="T7" fmla="*/ 0 h 11"/>
                    <a:gd name="T8" fmla="*/ 0 w 4"/>
                    <a:gd name="T9" fmla="*/ 2 h 11"/>
                    <a:gd name="T10" fmla="*/ 0 w 4"/>
                    <a:gd name="T11" fmla="*/ 7 h 11"/>
                    <a:gd name="T12" fmla="*/ 4 w 4"/>
                    <a:gd name="T13" fmla="*/ 11 h 11"/>
                    <a:gd name="T14" fmla="*/ 4 w 4"/>
                    <a:gd name="T15" fmla="*/ 11 h 11"/>
                    <a:gd name="T16" fmla="*/ 4 w 4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1">
                      <a:moveTo>
                        <a:pt x="4" y="11"/>
                      </a:moveTo>
                      <a:lnTo>
                        <a:pt x="4" y="9"/>
                      </a:lnTo>
                      <a:lnTo>
                        <a:pt x="4" y="3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289">
                  <a:extLst>
                    <a:ext uri="{FF2B5EF4-FFF2-40B4-BE49-F238E27FC236}">
                      <a16:creationId xmlns:a16="http://schemas.microsoft.com/office/drawing/2014/main" id="{A838B419-6218-42D9-824E-7950085A5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9089" y="3456009"/>
                  <a:ext cx="7477" cy="9346"/>
                </a:xfrm>
                <a:custGeom>
                  <a:avLst/>
                  <a:gdLst>
                    <a:gd name="T0" fmla="*/ 0 w 4"/>
                    <a:gd name="T1" fmla="*/ 1 h 5"/>
                    <a:gd name="T2" fmla="*/ 2 w 4"/>
                    <a:gd name="T3" fmla="*/ 0 h 5"/>
                    <a:gd name="T4" fmla="*/ 4 w 4"/>
                    <a:gd name="T5" fmla="*/ 0 h 5"/>
                    <a:gd name="T6" fmla="*/ 4 w 4"/>
                    <a:gd name="T7" fmla="*/ 3 h 5"/>
                    <a:gd name="T8" fmla="*/ 2 w 4"/>
                    <a:gd name="T9" fmla="*/ 5 h 5"/>
                    <a:gd name="T10" fmla="*/ 0 w 4"/>
                    <a:gd name="T11" fmla="*/ 1 h 5"/>
                    <a:gd name="T12" fmla="*/ 0 w 4"/>
                    <a:gd name="T13" fmla="*/ 1 h 5"/>
                    <a:gd name="T14" fmla="*/ 0 w 4"/>
                    <a:gd name="T1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290">
                  <a:extLst>
                    <a:ext uri="{FF2B5EF4-FFF2-40B4-BE49-F238E27FC236}">
                      <a16:creationId xmlns:a16="http://schemas.microsoft.com/office/drawing/2014/main" id="{055D1323-C589-9D6D-7C95-A6EF22993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61616"/>
                  <a:ext cx="5608" cy="7477"/>
                </a:xfrm>
                <a:custGeom>
                  <a:avLst/>
                  <a:gdLst>
                    <a:gd name="T0" fmla="*/ 0 w 3"/>
                    <a:gd name="T1" fmla="*/ 2 h 4"/>
                    <a:gd name="T2" fmla="*/ 0 w 3"/>
                    <a:gd name="T3" fmla="*/ 0 h 4"/>
                    <a:gd name="T4" fmla="*/ 3 w 3"/>
                    <a:gd name="T5" fmla="*/ 2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2 h 4"/>
                    <a:gd name="T12" fmla="*/ 0 w 3"/>
                    <a:gd name="T13" fmla="*/ 2 h 4"/>
                    <a:gd name="T14" fmla="*/ 0 w 3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291">
                  <a:extLst>
                    <a:ext uri="{FF2B5EF4-FFF2-40B4-BE49-F238E27FC236}">
                      <a16:creationId xmlns:a16="http://schemas.microsoft.com/office/drawing/2014/main" id="{A9F3B3BE-3CA2-A871-B6B1-51AF43B95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480308"/>
                  <a:ext cx="14953" cy="7477"/>
                </a:xfrm>
                <a:custGeom>
                  <a:avLst/>
                  <a:gdLst>
                    <a:gd name="T0" fmla="*/ 0 w 8"/>
                    <a:gd name="T1" fmla="*/ 2 h 4"/>
                    <a:gd name="T2" fmla="*/ 4 w 8"/>
                    <a:gd name="T3" fmla="*/ 0 h 4"/>
                    <a:gd name="T4" fmla="*/ 8 w 8"/>
                    <a:gd name="T5" fmla="*/ 0 h 4"/>
                    <a:gd name="T6" fmla="*/ 8 w 8"/>
                    <a:gd name="T7" fmla="*/ 2 h 4"/>
                    <a:gd name="T8" fmla="*/ 2 w 8"/>
                    <a:gd name="T9" fmla="*/ 4 h 4"/>
                    <a:gd name="T10" fmla="*/ 0 w 8"/>
                    <a:gd name="T11" fmla="*/ 2 h 4"/>
                    <a:gd name="T12" fmla="*/ 0 w 8"/>
                    <a:gd name="T13" fmla="*/ 2 h 4"/>
                    <a:gd name="T14" fmla="*/ 0 w 8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292">
                  <a:extLst>
                    <a:ext uri="{FF2B5EF4-FFF2-40B4-BE49-F238E27FC236}">
                      <a16:creationId xmlns:a16="http://schemas.microsoft.com/office/drawing/2014/main" id="{63B2B721-F3F0-E689-2B4A-04D1C8AC6A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0304" y="3525168"/>
                  <a:ext cx="11215" cy="7477"/>
                </a:xfrm>
                <a:custGeom>
                  <a:avLst/>
                  <a:gdLst>
                    <a:gd name="T0" fmla="*/ 0 w 6"/>
                    <a:gd name="T1" fmla="*/ 3 h 4"/>
                    <a:gd name="T2" fmla="*/ 4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2 w 6"/>
                    <a:gd name="T9" fmla="*/ 4 h 4"/>
                    <a:gd name="T10" fmla="*/ 0 w 6"/>
                    <a:gd name="T11" fmla="*/ 3 h 4"/>
                    <a:gd name="T12" fmla="*/ 0 w 6"/>
                    <a:gd name="T13" fmla="*/ 3 h 4"/>
                    <a:gd name="T14" fmla="*/ 0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293">
                  <a:extLst>
                    <a:ext uri="{FF2B5EF4-FFF2-40B4-BE49-F238E27FC236}">
                      <a16:creationId xmlns:a16="http://schemas.microsoft.com/office/drawing/2014/main" id="{2229C842-B064-5071-F4A5-C2C1E9CAEE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3435448"/>
                  <a:ext cx="3738" cy="9346"/>
                </a:xfrm>
                <a:custGeom>
                  <a:avLst/>
                  <a:gdLst>
                    <a:gd name="T0" fmla="*/ 2 w 2"/>
                    <a:gd name="T1" fmla="*/ 0 h 5"/>
                    <a:gd name="T2" fmla="*/ 2 w 2"/>
                    <a:gd name="T3" fmla="*/ 5 h 5"/>
                    <a:gd name="T4" fmla="*/ 0 w 2"/>
                    <a:gd name="T5" fmla="*/ 2 h 5"/>
                    <a:gd name="T6" fmla="*/ 2 w 2"/>
                    <a:gd name="T7" fmla="*/ 0 h 5"/>
                    <a:gd name="T8" fmla="*/ 2 w 2"/>
                    <a:gd name="T9" fmla="*/ 0 h 5"/>
                    <a:gd name="T10" fmla="*/ 2 w 2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294">
                  <a:extLst>
                    <a:ext uri="{FF2B5EF4-FFF2-40B4-BE49-F238E27FC236}">
                      <a16:creationId xmlns:a16="http://schemas.microsoft.com/office/drawing/2014/main" id="{6E233F10-A72C-AF72-AE7C-25B15EFB1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863" y="3310213"/>
                  <a:ext cx="171964" cy="192525"/>
                </a:xfrm>
                <a:custGeom>
                  <a:avLst/>
                  <a:gdLst>
                    <a:gd name="T0" fmla="*/ 90 w 92"/>
                    <a:gd name="T1" fmla="*/ 15 h 103"/>
                    <a:gd name="T2" fmla="*/ 87 w 92"/>
                    <a:gd name="T3" fmla="*/ 0 h 103"/>
                    <a:gd name="T4" fmla="*/ 77 w 92"/>
                    <a:gd name="T5" fmla="*/ 13 h 103"/>
                    <a:gd name="T6" fmla="*/ 59 w 92"/>
                    <a:gd name="T7" fmla="*/ 7 h 103"/>
                    <a:gd name="T8" fmla="*/ 42 w 92"/>
                    <a:gd name="T9" fmla="*/ 13 h 103"/>
                    <a:gd name="T10" fmla="*/ 29 w 92"/>
                    <a:gd name="T11" fmla="*/ 21 h 103"/>
                    <a:gd name="T12" fmla="*/ 13 w 92"/>
                    <a:gd name="T13" fmla="*/ 29 h 103"/>
                    <a:gd name="T14" fmla="*/ 0 w 92"/>
                    <a:gd name="T15" fmla="*/ 44 h 103"/>
                    <a:gd name="T16" fmla="*/ 7 w 92"/>
                    <a:gd name="T17" fmla="*/ 56 h 103"/>
                    <a:gd name="T18" fmla="*/ 17 w 92"/>
                    <a:gd name="T19" fmla="*/ 71 h 103"/>
                    <a:gd name="T20" fmla="*/ 36 w 92"/>
                    <a:gd name="T21" fmla="*/ 69 h 103"/>
                    <a:gd name="T22" fmla="*/ 25 w 92"/>
                    <a:gd name="T23" fmla="*/ 73 h 103"/>
                    <a:gd name="T24" fmla="*/ 17 w 92"/>
                    <a:gd name="T25" fmla="*/ 81 h 103"/>
                    <a:gd name="T26" fmla="*/ 21 w 92"/>
                    <a:gd name="T27" fmla="*/ 95 h 103"/>
                    <a:gd name="T28" fmla="*/ 29 w 92"/>
                    <a:gd name="T29" fmla="*/ 97 h 103"/>
                    <a:gd name="T30" fmla="*/ 36 w 92"/>
                    <a:gd name="T31" fmla="*/ 103 h 103"/>
                    <a:gd name="T32" fmla="*/ 42 w 92"/>
                    <a:gd name="T33" fmla="*/ 93 h 103"/>
                    <a:gd name="T34" fmla="*/ 40 w 92"/>
                    <a:gd name="T35" fmla="*/ 87 h 103"/>
                    <a:gd name="T36" fmla="*/ 46 w 92"/>
                    <a:gd name="T37" fmla="*/ 79 h 103"/>
                    <a:gd name="T38" fmla="*/ 56 w 92"/>
                    <a:gd name="T39" fmla="*/ 73 h 103"/>
                    <a:gd name="T40" fmla="*/ 38 w 92"/>
                    <a:gd name="T41" fmla="*/ 62 h 103"/>
                    <a:gd name="T42" fmla="*/ 32 w 92"/>
                    <a:gd name="T43" fmla="*/ 38 h 103"/>
                    <a:gd name="T44" fmla="*/ 36 w 92"/>
                    <a:gd name="T45" fmla="*/ 29 h 103"/>
                    <a:gd name="T46" fmla="*/ 42 w 92"/>
                    <a:gd name="T47" fmla="*/ 34 h 103"/>
                    <a:gd name="T48" fmla="*/ 48 w 92"/>
                    <a:gd name="T49" fmla="*/ 40 h 103"/>
                    <a:gd name="T50" fmla="*/ 50 w 92"/>
                    <a:gd name="T51" fmla="*/ 34 h 103"/>
                    <a:gd name="T52" fmla="*/ 54 w 92"/>
                    <a:gd name="T53" fmla="*/ 40 h 103"/>
                    <a:gd name="T54" fmla="*/ 56 w 92"/>
                    <a:gd name="T55" fmla="*/ 36 h 103"/>
                    <a:gd name="T56" fmla="*/ 52 w 92"/>
                    <a:gd name="T57" fmla="*/ 31 h 103"/>
                    <a:gd name="T58" fmla="*/ 59 w 92"/>
                    <a:gd name="T59" fmla="*/ 23 h 103"/>
                    <a:gd name="T60" fmla="*/ 69 w 92"/>
                    <a:gd name="T61" fmla="*/ 23 h 103"/>
                    <a:gd name="T62" fmla="*/ 82 w 92"/>
                    <a:gd name="T63" fmla="*/ 25 h 103"/>
                    <a:gd name="T64" fmla="*/ 82 w 92"/>
                    <a:gd name="T65" fmla="*/ 2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2" h="103">
                      <a:moveTo>
                        <a:pt x="82" y="25"/>
                      </a:moveTo>
                      <a:lnTo>
                        <a:pt x="90" y="15"/>
                      </a:lnTo>
                      <a:lnTo>
                        <a:pt x="92" y="7"/>
                      </a:lnTo>
                      <a:lnTo>
                        <a:pt x="87" y="0"/>
                      </a:lnTo>
                      <a:lnTo>
                        <a:pt x="82" y="11"/>
                      </a:lnTo>
                      <a:lnTo>
                        <a:pt x="77" y="13"/>
                      </a:lnTo>
                      <a:lnTo>
                        <a:pt x="69" y="9"/>
                      </a:lnTo>
                      <a:lnTo>
                        <a:pt x="59" y="7"/>
                      </a:lnTo>
                      <a:lnTo>
                        <a:pt x="52" y="9"/>
                      </a:lnTo>
                      <a:lnTo>
                        <a:pt x="42" y="13"/>
                      </a:lnTo>
                      <a:lnTo>
                        <a:pt x="34" y="13"/>
                      </a:lnTo>
                      <a:lnTo>
                        <a:pt x="29" y="21"/>
                      </a:lnTo>
                      <a:lnTo>
                        <a:pt x="12" y="21"/>
                      </a:lnTo>
                      <a:lnTo>
                        <a:pt x="13" y="29"/>
                      </a:lnTo>
                      <a:lnTo>
                        <a:pt x="7" y="38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7" y="56"/>
                      </a:lnTo>
                      <a:lnTo>
                        <a:pt x="9" y="64"/>
                      </a:lnTo>
                      <a:lnTo>
                        <a:pt x="17" y="71"/>
                      </a:lnTo>
                      <a:lnTo>
                        <a:pt x="25" y="69"/>
                      </a:lnTo>
                      <a:lnTo>
                        <a:pt x="36" y="69"/>
                      </a:lnTo>
                      <a:lnTo>
                        <a:pt x="40" y="73"/>
                      </a:lnTo>
                      <a:lnTo>
                        <a:pt x="25" y="73"/>
                      </a:lnTo>
                      <a:lnTo>
                        <a:pt x="17" y="75"/>
                      </a:lnTo>
                      <a:lnTo>
                        <a:pt x="17" y="81"/>
                      </a:lnTo>
                      <a:lnTo>
                        <a:pt x="23" y="87"/>
                      </a:lnTo>
                      <a:lnTo>
                        <a:pt x="21" y="95"/>
                      </a:lnTo>
                      <a:lnTo>
                        <a:pt x="23" y="97"/>
                      </a:lnTo>
                      <a:lnTo>
                        <a:pt x="29" y="97"/>
                      </a:lnTo>
                      <a:lnTo>
                        <a:pt x="32" y="103"/>
                      </a:lnTo>
                      <a:lnTo>
                        <a:pt x="36" y="103"/>
                      </a:lnTo>
                      <a:lnTo>
                        <a:pt x="42" y="103"/>
                      </a:lnTo>
                      <a:lnTo>
                        <a:pt x="42" y="93"/>
                      </a:lnTo>
                      <a:lnTo>
                        <a:pt x="38" y="89"/>
                      </a:lnTo>
                      <a:lnTo>
                        <a:pt x="40" y="87"/>
                      </a:lnTo>
                      <a:lnTo>
                        <a:pt x="46" y="89"/>
                      </a:lnTo>
                      <a:lnTo>
                        <a:pt x="46" y="79"/>
                      </a:lnTo>
                      <a:lnTo>
                        <a:pt x="56" y="79"/>
                      </a:lnTo>
                      <a:lnTo>
                        <a:pt x="56" y="73"/>
                      </a:lnTo>
                      <a:lnTo>
                        <a:pt x="48" y="66"/>
                      </a:lnTo>
                      <a:lnTo>
                        <a:pt x="38" y="62"/>
                      </a:lnTo>
                      <a:lnTo>
                        <a:pt x="40" y="50"/>
                      </a:lnTo>
                      <a:lnTo>
                        <a:pt x="32" y="38"/>
                      </a:lnTo>
                      <a:lnTo>
                        <a:pt x="32" y="31"/>
                      </a:lnTo>
                      <a:lnTo>
                        <a:pt x="36" y="29"/>
                      </a:lnTo>
                      <a:lnTo>
                        <a:pt x="40" y="31"/>
                      </a:lnTo>
                      <a:lnTo>
                        <a:pt x="42" y="34"/>
                      </a:lnTo>
                      <a:lnTo>
                        <a:pt x="46" y="40"/>
                      </a:lnTo>
                      <a:lnTo>
                        <a:pt x="48" y="40"/>
                      </a:lnTo>
                      <a:lnTo>
                        <a:pt x="46" y="34"/>
                      </a:lnTo>
                      <a:lnTo>
                        <a:pt x="50" y="34"/>
                      </a:lnTo>
                      <a:lnTo>
                        <a:pt x="52" y="40"/>
                      </a:lnTo>
                      <a:lnTo>
                        <a:pt x="54" y="40"/>
                      </a:lnTo>
                      <a:lnTo>
                        <a:pt x="52" y="36"/>
                      </a:lnTo>
                      <a:lnTo>
                        <a:pt x="56" y="36"/>
                      </a:lnTo>
                      <a:lnTo>
                        <a:pt x="58" y="34"/>
                      </a:lnTo>
                      <a:lnTo>
                        <a:pt x="52" y="31"/>
                      </a:lnTo>
                      <a:lnTo>
                        <a:pt x="52" y="25"/>
                      </a:lnTo>
                      <a:lnTo>
                        <a:pt x="59" y="23"/>
                      </a:lnTo>
                      <a:lnTo>
                        <a:pt x="65" y="21"/>
                      </a:lnTo>
                      <a:lnTo>
                        <a:pt x="69" y="23"/>
                      </a:lnTo>
                      <a:lnTo>
                        <a:pt x="75" y="21"/>
                      </a:lnTo>
                      <a:lnTo>
                        <a:pt x="82" y="25"/>
                      </a:lnTo>
                      <a:lnTo>
                        <a:pt x="82" y="25"/>
                      </a:lnTo>
                      <a:lnTo>
                        <a:pt x="82" y="2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295">
                  <a:extLst>
                    <a:ext uri="{FF2B5EF4-FFF2-40B4-BE49-F238E27FC236}">
                      <a16:creationId xmlns:a16="http://schemas.microsoft.com/office/drawing/2014/main" id="{B92FD693-B423-98C3-284C-302159A0D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6471" y="3080305"/>
                  <a:ext cx="246731" cy="168226"/>
                </a:xfrm>
                <a:custGeom>
                  <a:avLst/>
                  <a:gdLst>
                    <a:gd name="T0" fmla="*/ 35 w 132"/>
                    <a:gd name="T1" fmla="*/ 80 h 90"/>
                    <a:gd name="T2" fmla="*/ 45 w 132"/>
                    <a:gd name="T3" fmla="*/ 86 h 90"/>
                    <a:gd name="T4" fmla="*/ 60 w 132"/>
                    <a:gd name="T5" fmla="*/ 90 h 90"/>
                    <a:gd name="T6" fmla="*/ 76 w 132"/>
                    <a:gd name="T7" fmla="*/ 88 h 90"/>
                    <a:gd name="T8" fmla="*/ 87 w 132"/>
                    <a:gd name="T9" fmla="*/ 80 h 90"/>
                    <a:gd name="T10" fmla="*/ 95 w 132"/>
                    <a:gd name="T11" fmla="*/ 80 h 90"/>
                    <a:gd name="T12" fmla="*/ 115 w 132"/>
                    <a:gd name="T13" fmla="*/ 88 h 90"/>
                    <a:gd name="T14" fmla="*/ 117 w 132"/>
                    <a:gd name="T15" fmla="*/ 75 h 90"/>
                    <a:gd name="T16" fmla="*/ 132 w 132"/>
                    <a:gd name="T17" fmla="*/ 59 h 90"/>
                    <a:gd name="T18" fmla="*/ 128 w 132"/>
                    <a:gd name="T19" fmla="*/ 53 h 90"/>
                    <a:gd name="T20" fmla="*/ 122 w 132"/>
                    <a:gd name="T21" fmla="*/ 53 h 90"/>
                    <a:gd name="T22" fmla="*/ 115 w 132"/>
                    <a:gd name="T23" fmla="*/ 52 h 90"/>
                    <a:gd name="T24" fmla="*/ 115 w 132"/>
                    <a:gd name="T25" fmla="*/ 43 h 90"/>
                    <a:gd name="T26" fmla="*/ 109 w 132"/>
                    <a:gd name="T27" fmla="*/ 37 h 90"/>
                    <a:gd name="T28" fmla="*/ 103 w 132"/>
                    <a:gd name="T29" fmla="*/ 14 h 90"/>
                    <a:gd name="T30" fmla="*/ 95 w 132"/>
                    <a:gd name="T31" fmla="*/ 2 h 90"/>
                    <a:gd name="T32" fmla="*/ 86 w 132"/>
                    <a:gd name="T33" fmla="*/ 1 h 90"/>
                    <a:gd name="T34" fmla="*/ 76 w 132"/>
                    <a:gd name="T35" fmla="*/ 4 h 90"/>
                    <a:gd name="T36" fmla="*/ 62 w 132"/>
                    <a:gd name="T37" fmla="*/ 8 h 90"/>
                    <a:gd name="T38" fmla="*/ 49 w 132"/>
                    <a:gd name="T39" fmla="*/ 2 h 90"/>
                    <a:gd name="T40" fmla="*/ 37 w 132"/>
                    <a:gd name="T41" fmla="*/ 0 h 90"/>
                    <a:gd name="T42" fmla="*/ 27 w 132"/>
                    <a:gd name="T43" fmla="*/ 6 h 90"/>
                    <a:gd name="T44" fmla="*/ 16 w 132"/>
                    <a:gd name="T45" fmla="*/ 20 h 90"/>
                    <a:gd name="T46" fmla="*/ 12 w 132"/>
                    <a:gd name="T47" fmla="*/ 37 h 90"/>
                    <a:gd name="T48" fmla="*/ 0 w 132"/>
                    <a:gd name="T49" fmla="*/ 39 h 90"/>
                    <a:gd name="T50" fmla="*/ 6 w 132"/>
                    <a:gd name="T51" fmla="*/ 52 h 90"/>
                    <a:gd name="T52" fmla="*/ 8 w 132"/>
                    <a:gd name="T53" fmla="*/ 67 h 90"/>
                    <a:gd name="T54" fmla="*/ 27 w 132"/>
                    <a:gd name="T55" fmla="*/ 71 h 90"/>
                    <a:gd name="T56" fmla="*/ 35 w 132"/>
                    <a:gd name="T57" fmla="*/ 80 h 90"/>
                    <a:gd name="T58" fmla="*/ 35 w 132"/>
                    <a:gd name="T59" fmla="*/ 80 h 90"/>
                    <a:gd name="T60" fmla="*/ 35 w 132"/>
                    <a:gd name="T61" fmla="*/ 8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32" h="90">
                      <a:moveTo>
                        <a:pt x="35" y="80"/>
                      </a:moveTo>
                      <a:lnTo>
                        <a:pt x="45" y="86"/>
                      </a:lnTo>
                      <a:lnTo>
                        <a:pt x="60" y="90"/>
                      </a:lnTo>
                      <a:lnTo>
                        <a:pt x="76" y="88"/>
                      </a:lnTo>
                      <a:lnTo>
                        <a:pt x="87" y="80"/>
                      </a:lnTo>
                      <a:lnTo>
                        <a:pt x="95" y="80"/>
                      </a:lnTo>
                      <a:lnTo>
                        <a:pt x="115" y="88"/>
                      </a:lnTo>
                      <a:lnTo>
                        <a:pt x="117" y="75"/>
                      </a:lnTo>
                      <a:lnTo>
                        <a:pt x="132" y="59"/>
                      </a:lnTo>
                      <a:lnTo>
                        <a:pt x="128" y="53"/>
                      </a:lnTo>
                      <a:lnTo>
                        <a:pt x="122" y="53"/>
                      </a:lnTo>
                      <a:lnTo>
                        <a:pt x="115" y="52"/>
                      </a:lnTo>
                      <a:lnTo>
                        <a:pt x="115" y="43"/>
                      </a:lnTo>
                      <a:lnTo>
                        <a:pt x="109" y="37"/>
                      </a:lnTo>
                      <a:lnTo>
                        <a:pt x="103" y="14"/>
                      </a:lnTo>
                      <a:lnTo>
                        <a:pt x="95" y="2"/>
                      </a:lnTo>
                      <a:lnTo>
                        <a:pt x="86" y="1"/>
                      </a:lnTo>
                      <a:lnTo>
                        <a:pt x="76" y="4"/>
                      </a:lnTo>
                      <a:lnTo>
                        <a:pt x="62" y="8"/>
                      </a:lnTo>
                      <a:lnTo>
                        <a:pt x="49" y="2"/>
                      </a:lnTo>
                      <a:lnTo>
                        <a:pt x="37" y="0"/>
                      </a:lnTo>
                      <a:lnTo>
                        <a:pt x="27" y="6"/>
                      </a:lnTo>
                      <a:lnTo>
                        <a:pt x="16" y="20"/>
                      </a:lnTo>
                      <a:lnTo>
                        <a:pt x="12" y="37"/>
                      </a:lnTo>
                      <a:lnTo>
                        <a:pt x="0" y="39"/>
                      </a:lnTo>
                      <a:lnTo>
                        <a:pt x="6" y="52"/>
                      </a:lnTo>
                      <a:lnTo>
                        <a:pt x="8" y="67"/>
                      </a:lnTo>
                      <a:lnTo>
                        <a:pt x="27" y="71"/>
                      </a:lnTo>
                      <a:lnTo>
                        <a:pt x="35" y="80"/>
                      </a:lnTo>
                      <a:lnTo>
                        <a:pt x="35" y="80"/>
                      </a:lnTo>
                      <a:lnTo>
                        <a:pt x="35" y="8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296">
                  <a:extLst>
                    <a:ext uri="{FF2B5EF4-FFF2-40B4-BE49-F238E27FC236}">
                      <a16:creationId xmlns:a16="http://schemas.microsoft.com/office/drawing/2014/main" id="{5572BFC1-0EA1-9301-D151-D425F5A292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5350" y="3067221"/>
                  <a:ext cx="93459" cy="115889"/>
                </a:xfrm>
                <a:custGeom>
                  <a:avLst/>
                  <a:gdLst>
                    <a:gd name="T0" fmla="*/ 10 w 50"/>
                    <a:gd name="T1" fmla="*/ 10 h 62"/>
                    <a:gd name="T2" fmla="*/ 17 w 50"/>
                    <a:gd name="T3" fmla="*/ 21 h 62"/>
                    <a:gd name="T4" fmla="*/ 23 w 50"/>
                    <a:gd name="T5" fmla="*/ 45 h 62"/>
                    <a:gd name="T6" fmla="*/ 29 w 50"/>
                    <a:gd name="T7" fmla="*/ 50 h 62"/>
                    <a:gd name="T8" fmla="*/ 29 w 50"/>
                    <a:gd name="T9" fmla="*/ 60 h 62"/>
                    <a:gd name="T10" fmla="*/ 37 w 50"/>
                    <a:gd name="T11" fmla="*/ 62 h 62"/>
                    <a:gd name="T12" fmla="*/ 37 w 50"/>
                    <a:gd name="T13" fmla="*/ 50 h 62"/>
                    <a:gd name="T14" fmla="*/ 42 w 50"/>
                    <a:gd name="T15" fmla="*/ 41 h 62"/>
                    <a:gd name="T16" fmla="*/ 48 w 50"/>
                    <a:gd name="T17" fmla="*/ 43 h 62"/>
                    <a:gd name="T18" fmla="*/ 50 w 50"/>
                    <a:gd name="T19" fmla="*/ 35 h 62"/>
                    <a:gd name="T20" fmla="*/ 44 w 50"/>
                    <a:gd name="T21" fmla="*/ 29 h 62"/>
                    <a:gd name="T22" fmla="*/ 40 w 50"/>
                    <a:gd name="T23" fmla="*/ 12 h 62"/>
                    <a:gd name="T24" fmla="*/ 31 w 50"/>
                    <a:gd name="T25" fmla="*/ 0 h 62"/>
                    <a:gd name="T26" fmla="*/ 10 w 50"/>
                    <a:gd name="T27" fmla="*/ 0 h 62"/>
                    <a:gd name="T28" fmla="*/ 0 w 50"/>
                    <a:gd name="T29" fmla="*/ 8 h 62"/>
                    <a:gd name="T30" fmla="*/ 0 w 50"/>
                    <a:gd name="T31" fmla="*/ 8 h 62"/>
                    <a:gd name="T32" fmla="*/ 10 w 50"/>
                    <a:gd name="T33" fmla="*/ 1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62">
                      <a:moveTo>
                        <a:pt x="10" y="10"/>
                      </a:moveTo>
                      <a:lnTo>
                        <a:pt x="17" y="21"/>
                      </a:lnTo>
                      <a:lnTo>
                        <a:pt x="23" y="45"/>
                      </a:lnTo>
                      <a:lnTo>
                        <a:pt x="29" y="50"/>
                      </a:lnTo>
                      <a:lnTo>
                        <a:pt x="29" y="60"/>
                      </a:lnTo>
                      <a:lnTo>
                        <a:pt x="37" y="62"/>
                      </a:lnTo>
                      <a:lnTo>
                        <a:pt x="37" y="50"/>
                      </a:lnTo>
                      <a:lnTo>
                        <a:pt x="42" y="41"/>
                      </a:lnTo>
                      <a:lnTo>
                        <a:pt x="48" y="43"/>
                      </a:lnTo>
                      <a:lnTo>
                        <a:pt x="50" y="35"/>
                      </a:lnTo>
                      <a:lnTo>
                        <a:pt x="44" y="29"/>
                      </a:lnTo>
                      <a:lnTo>
                        <a:pt x="40" y="12"/>
                      </a:lnTo>
                      <a:lnTo>
                        <a:pt x="31" y="0"/>
                      </a:lnTo>
                      <a:lnTo>
                        <a:pt x="1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297">
                  <a:extLst>
                    <a:ext uri="{FF2B5EF4-FFF2-40B4-BE49-F238E27FC236}">
                      <a16:creationId xmlns:a16="http://schemas.microsoft.com/office/drawing/2014/main" id="{3F1FEBFD-DFDF-87A4-B8ED-BB61C2130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0866" y="3510215"/>
                  <a:ext cx="39253" cy="89720"/>
                </a:xfrm>
                <a:custGeom>
                  <a:avLst/>
                  <a:gdLst>
                    <a:gd name="T0" fmla="*/ 11 w 21"/>
                    <a:gd name="T1" fmla="*/ 44 h 48"/>
                    <a:gd name="T2" fmla="*/ 7 w 21"/>
                    <a:gd name="T3" fmla="*/ 43 h 48"/>
                    <a:gd name="T4" fmla="*/ 5 w 21"/>
                    <a:gd name="T5" fmla="*/ 48 h 48"/>
                    <a:gd name="T6" fmla="*/ 0 w 21"/>
                    <a:gd name="T7" fmla="*/ 46 h 48"/>
                    <a:gd name="T8" fmla="*/ 0 w 21"/>
                    <a:gd name="T9" fmla="*/ 46 h 48"/>
                    <a:gd name="T10" fmla="*/ 2 w 21"/>
                    <a:gd name="T11" fmla="*/ 43 h 48"/>
                    <a:gd name="T12" fmla="*/ 4 w 21"/>
                    <a:gd name="T13" fmla="*/ 37 h 48"/>
                    <a:gd name="T14" fmla="*/ 5 w 21"/>
                    <a:gd name="T15" fmla="*/ 8 h 48"/>
                    <a:gd name="T16" fmla="*/ 17 w 21"/>
                    <a:gd name="T17" fmla="*/ 0 h 48"/>
                    <a:gd name="T18" fmla="*/ 21 w 21"/>
                    <a:gd name="T19" fmla="*/ 4 h 48"/>
                    <a:gd name="T20" fmla="*/ 19 w 21"/>
                    <a:gd name="T21" fmla="*/ 18 h 48"/>
                    <a:gd name="T22" fmla="*/ 19 w 21"/>
                    <a:gd name="T23" fmla="*/ 29 h 48"/>
                    <a:gd name="T24" fmla="*/ 15 w 21"/>
                    <a:gd name="T25" fmla="*/ 33 h 48"/>
                    <a:gd name="T26" fmla="*/ 15 w 21"/>
                    <a:gd name="T27" fmla="*/ 39 h 48"/>
                    <a:gd name="T28" fmla="*/ 11 w 21"/>
                    <a:gd name="T29" fmla="*/ 44 h 48"/>
                    <a:gd name="T30" fmla="*/ 11 w 21"/>
                    <a:gd name="T31" fmla="*/ 44 h 48"/>
                    <a:gd name="T32" fmla="*/ 11 w 21"/>
                    <a:gd name="T33" fmla="*/ 4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8">
                      <a:moveTo>
                        <a:pt x="11" y="44"/>
                      </a:moveTo>
                      <a:lnTo>
                        <a:pt x="7" y="43"/>
                      </a:lnTo>
                      <a:lnTo>
                        <a:pt x="5" y="48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2" y="43"/>
                      </a:lnTo>
                      <a:lnTo>
                        <a:pt x="4" y="37"/>
                      </a:lnTo>
                      <a:lnTo>
                        <a:pt x="5" y="8"/>
                      </a:lnTo>
                      <a:lnTo>
                        <a:pt x="17" y="0"/>
                      </a:lnTo>
                      <a:lnTo>
                        <a:pt x="21" y="4"/>
                      </a:lnTo>
                      <a:lnTo>
                        <a:pt x="19" y="18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5" y="39"/>
                      </a:lnTo>
                      <a:lnTo>
                        <a:pt x="11" y="44"/>
                      </a:lnTo>
                      <a:lnTo>
                        <a:pt x="11" y="44"/>
                      </a:lnTo>
                      <a:lnTo>
                        <a:pt x="11" y="4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298">
                  <a:extLst>
                    <a:ext uri="{FF2B5EF4-FFF2-40B4-BE49-F238E27FC236}">
                      <a16:creationId xmlns:a16="http://schemas.microsoft.com/office/drawing/2014/main" id="{2E3B1414-2438-0644-72E6-2EAA4DB82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2828" y="3590589"/>
                  <a:ext cx="50468" cy="128973"/>
                </a:xfrm>
                <a:custGeom>
                  <a:avLst/>
                  <a:gdLst>
                    <a:gd name="T0" fmla="*/ 2 w 27"/>
                    <a:gd name="T1" fmla="*/ 39 h 69"/>
                    <a:gd name="T2" fmla="*/ 6 w 27"/>
                    <a:gd name="T3" fmla="*/ 31 h 69"/>
                    <a:gd name="T4" fmla="*/ 8 w 27"/>
                    <a:gd name="T5" fmla="*/ 25 h 69"/>
                    <a:gd name="T6" fmla="*/ 11 w 27"/>
                    <a:gd name="T7" fmla="*/ 18 h 69"/>
                    <a:gd name="T8" fmla="*/ 13 w 27"/>
                    <a:gd name="T9" fmla="*/ 10 h 69"/>
                    <a:gd name="T10" fmla="*/ 16 w 27"/>
                    <a:gd name="T11" fmla="*/ 4 h 69"/>
                    <a:gd name="T12" fmla="*/ 21 w 27"/>
                    <a:gd name="T13" fmla="*/ 6 h 69"/>
                    <a:gd name="T14" fmla="*/ 23 w 27"/>
                    <a:gd name="T15" fmla="*/ 0 h 69"/>
                    <a:gd name="T16" fmla="*/ 27 w 27"/>
                    <a:gd name="T17" fmla="*/ 2 h 69"/>
                    <a:gd name="T18" fmla="*/ 21 w 27"/>
                    <a:gd name="T19" fmla="*/ 22 h 69"/>
                    <a:gd name="T20" fmla="*/ 21 w 27"/>
                    <a:gd name="T21" fmla="*/ 23 h 69"/>
                    <a:gd name="T22" fmla="*/ 13 w 27"/>
                    <a:gd name="T23" fmla="*/ 22 h 69"/>
                    <a:gd name="T24" fmla="*/ 11 w 27"/>
                    <a:gd name="T25" fmla="*/ 29 h 69"/>
                    <a:gd name="T26" fmla="*/ 15 w 27"/>
                    <a:gd name="T27" fmla="*/ 35 h 69"/>
                    <a:gd name="T28" fmla="*/ 11 w 27"/>
                    <a:gd name="T29" fmla="*/ 37 h 69"/>
                    <a:gd name="T30" fmla="*/ 15 w 27"/>
                    <a:gd name="T31" fmla="*/ 42 h 69"/>
                    <a:gd name="T32" fmla="*/ 13 w 27"/>
                    <a:gd name="T33" fmla="*/ 54 h 69"/>
                    <a:gd name="T34" fmla="*/ 7 w 27"/>
                    <a:gd name="T35" fmla="*/ 69 h 69"/>
                    <a:gd name="T36" fmla="*/ 6 w 27"/>
                    <a:gd name="T37" fmla="*/ 69 h 69"/>
                    <a:gd name="T38" fmla="*/ 2 w 27"/>
                    <a:gd name="T39" fmla="*/ 56 h 69"/>
                    <a:gd name="T40" fmla="*/ 0 w 27"/>
                    <a:gd name="T41" fmla="*/ 48 h 69"/>
                    <a:gd name="T42" fmla="*/ 4 w 27"/>
                    <a:gd name="T43" fmla="*/ 43 h 69"/>
                    <a:gd name="T44" fmla="*/ 2 w 27"/>
                    <a:gd name="T45" fmla="*/ 39 h 69"/>
                    <a:gd name="T46" fmla="*/ 2 w 27"/>
                    <a:gd name="T47" fmla="*/ 39 h 69"/>
                    <a:gd name="T48" fmla="*/ 2 w 27"/>
                    <a:gd name="T49" fmla="*/ 3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7" h="69">
                      <a:moveTo>
                        <a:pt x="2" y="39"/>
                      </a:moveTo>
                      <a:lnTo>
                        <a:pt x="6" y="31"/>
                      </a:lnTo>
                      <a:lnTo>
                        <a:pt x="8" y="25"/>
                      </a:lnTo>
                      <a:lnTo>
                        <a:pt x="11" y="18"/>
                      </a:lnTo>
                      <a:lnTo>
                        <a:pt x="13" y="10"/>
                      </a:lnTo>
                      <a:lnTo>
                        <a:pt x="16" y="4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27" y="2"/>
                      </a:lnTo>
                      <a:lnTo>
                        <a:pt x="21" y="22"/>
                      </a:lnTo>
                      <a:lnTo>
                        <a:pt x="21" y="23"/>
                      </a:lnTo>
                      <a:lnTo>
                        <a:pt x="13" y="22"/>
                      </a:lnTo>
                      <a:lnTo>
                        <a:pt x="11" y="29"/>
                      </a:lnTo>
                      <a:lnTo>
                        <a:pt x="15" y="35"/>
                      </a:lnTo>
                      <a:lnTo>
                        <a:pt x="11" y="37"/>
                      </a:lnTo>
                      <a:lnTo>
                        <a:pt x="15" y="42"/>
                      </a:lnTo>
                      <a:lnTo>
                        <a:pt x="13" y="54"/>
                      </a:lnTo>
                      <a:lnTo>
                        <a:pt x="7" y="69"/>
                      </a:lnTo>
                      <a:lnTo>
                        <a:pt x="6" y="69"/>
                      </a:lnTo>
                      <a:lnTo>
                        <a:pt x="2" y="56"/>
                      </a:lnTo>
                      <a:lnTo>
                        <a:pt x="0" y="48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2" y="39"/>
                      </a:lnTo>
                      <a:lnTo>
                        <a:pt x="2" y="3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299">
                  <a:extLst>
                    <a:ext uri="{FF2B5EF4-FFF2-40B4-BE49-F238E27FC236}">
                      <a16:creationId xmlns:a16="http://schemas.microsoft.com/office/drawing/2014/main" id="{665126AE-F935-4BDB-61B7-AEBCD4A09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898995"/>
                  <a:ext cx="469162" cy="317759"/>
                </a:xfrm>
                <a:custGeom>
                  <a:avLst/>
                  <a:gdLst>
                    <a:gd name="T0" fmla="*/ 4 w 251"/>
                    <a:gd name="T1" fmla="*/ 75 h 170"/>
                    <a:gd name="T2" fmla="*/ 10 w 251"/>
                    <a:gd name="T3" fmla="*/ 63 h 170"/>
                    <a:gd name="T4" fmla="*/ 27 w 251"/>
                    <a:gd name="T5" fmla="*/ 23 h 170"/>
                    <a:gd name="T6" fmla="*/ 52 w 251"/>
                    <a:gd name="T7" fmla="*/ 7 h 170"/>
                    <a:gd name="T8" fmla="*/ 69 w 251"/>
                    <a:gd name="T9" fmla="*/ 11 h 170"/>
                    <a:gd name="T10" fmla="*/ 85 w 251"/>
                    <a:gd name="T11" fmla="*/ 13 h 170"/>
                    <a:gd name="T12" fmla="*/ 115 w 251"/>
                    <a:gd name="T13" fmla="*/ 19 h 170"/>
                    <a:gd name="T14" fmla="*/ 133 w 251"/>
                    <a:gd name="T15" fmla="*/ 5 h 170"/>
                    <a:gd name="T16" fmla="*/ 163 w 251"/>
                    <a:gd name="T17" fmla="*/ 3 h 170"/>
                    <a:gd name="T18" fmla="*/ 179 w 251"/>
                    <a:gd name="T19" fmla="*/ 29 h 170"/>
                    <a:gd name="T20" fmla="*/ 186 w 251"/>
                    <a:gd name="T21" fmla="*/ 44 h 170"/>
                    <a:gd name="T22" fmla="*/ 221 w 251"/>
                    <a:gd name="T23" fmla="*/ 51 h 170"/>
                    <a:gd name="T24" fmla="*/ 251 w 251"/>
                    <a:gd name="T25" fmla="*/ 71 h 170"/>
                    <a:gd name="T26" fmla="*/ 240 w 251"/>
                    <a:gd name="T27" fmla="*/ 98 h 170"/>
                    <a:gd name="T28" fmla="*/ 225 w 251"/>
                    <a:gd name="T29" fmla="*/ 107 h 170"/>
                    <a:gd name="T30" fmla="*/ 206 w 251"/>
                    <a:gd name="T31" fmla="*/ 123 h 170"/>
                    <a:gd name="T32" fmla="*/ 182 w 251"/>
                    <a:gd name="T33" fmla="*/ 129 h 170"/>
                    <a:gd name="T34" fmla="*/ 179 w 251"/>
                    <a:gd name="T35" fmla="*/ 136 h 170"/>
                    <a:gd name="T36" fmla="*/ 163 w 251"/>
                    <a:gd name="T37" fmla="*/ 142 h 170"/>
                    <a:gd name="T38" fmla="*/ 179 w 251"/>
                    <a:gd name="T39" fmla="*/ 152 h 170"/>
                    <a:gd name="T40" fmla="*/ 196 w 251"/>
                    <a:gd name="T41" fmla="*/ 153 h 170"/>
                    <a:gd name="T42" fmla="*/ 186 w 251"/>
                    <a:gd name="T43" fmla="*/ 161 h 170"/>
                    <a:gd name="T44" fmla="*/ 169 w 251"/>
                    <a:gd name="T45" fmla="*/ 170 h 170"/>
                    <a:gd name="T46" fmla="*/ 156 w 251"/>
                    <a:gd name="T47" fmla="*/ 164 h 170"/>
                    <a:gd name="T48" fmla="*/ 146 w 251"/>
                    <a:gd name="T49" fmla="*/ 153 h 170"/>
                    <a:gd name="T50" fmla="*/ 150 w 251"/>
                    <a:gd name="T51" fmla="*/ 147 h 170"/>
                    <a:gd name="T52" fmla="*/ 160 w 251"/>
                    <a:gd name="T53" fmla="*/ 140 h 170"/>
                    <a:gd name="T54" fmla="*/ 142 w 251"/>
                    <a:gd name="T55" fmla="*/ 136 h 170"/>
                    <a:gd name="T56" fmla="*/ 131 w 251"/>
                    <a:gd name="T57" fmla="*/ 129 h 170"/>
                    <a:gd name="T58" fmla="*/ 123 w 251"/>
                    <a:gd name="T59" fmla="*/ 132 h 170"/>
                    <a:gd name="T60" fmla="*/ 113 w 251"/>
                    <a:gd name="T61" fmla="*/ 140 h 170"/>
                    <a:gd name="T62" fmla="*/ 96 w 251"/>
                    <a:gd name="T63" fmla="*/ 152 h 170"/>
                    <a:gd name="T64" fmla="*/ 102 w 251"/>
                    <a:gd name="T65" fmla="*/ 131 h 170"/>
                    <a:gd name="T66" fmla="*/ 109 w 251"/>
                    <a:gd name="T67" fmla="*/ 125 h 170"/>
                    <a:gd name="T68" fmla="*/ 100 w 251"/>
                    <a:gd name="T69" fmla="*/ 102 h 170"/>
                    <a:gd name="T70" fmla="*/ 69 w 251"/>
                    <a:gd name="T71" fmla="*/ 90 h 170"/>
                    <a:gd name="T72" fmla="*/ 50 w 251"/>
                    <a:gd name="T73" fmla="*/ 102 h 170"/>
                    <a:gd name="T74" fmla="*/ 23 w 251"/>
                    <a:gd name="T75" fmla="*/ 100 h 170"/>
                    <a:gd name="T76" fmla="*/ 0 w 251"/>
                    <a:gd name="T77" fmla="*/ 86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1" h="170">
                      <a:moveTo>
                        <a:pt x="0" y="86"/>
                      </a:moveTo>
                      <a:lnTo>
                        <a:pt x="4" y="75"/>
                      </a:lnTo>
                      <a:lnTo>
                        <a:pt x="10" y="69"/>
                      </a:lnTo>
                      <a:lnTo>
                        <a:pt x="10" y="63"/>
                      </a:lnTo>
                      <a:lnTo>
                        <a:pt x="29" y="42"/>
                      </a:lnTo>
                      <a:lnTo>
                        <a:pt x="27" y="23"/>
                      </a:lnTo>
                      <a:lnTo>
                        <a:pt x="41" y="9"/>
                      </a:lnTo>
                      <a:lnTo>
                        <a:pt x="52" y="7"/>
                      </a:lnTo>
                      <a:lnTo>
                        <a:pt x="60" y="13"/>
                      </a:lnTo>
                      <a:lnTo>
                        <a:pt x="69" y="11"/>
                      </a:lnTo>
                      <a:lnTo>
                        <a:pt x="79" y="15"/>
                      </a:lnTo>
                      <a:lnTo>
                        <a:pt x="85" y="13"/>
                      </a:lnTo>
                      <a:lnTo>
                        <a:pt x="108" y="21"/>
                      </a:lnTo>
                      <a:lnTo>
                        <a:pt x="115" y="19"/>
                      </a:lnTo>
                      <a:lnTo>
                        <a:pt x="119" y="9"/>
                      </a:lnTo>
                      <a:lnTo>
                        <a:pt x="133" y="5"/>
                      </a:lnTo>
                      <a:lnTo>
                        <a:pt x="144" y="0"/>
                      </a:lnTo>
                      <a:lnTo>
                        <a:pt x="163" y="3"/>
                      </a:lnTo>
                      <a:lnTo>
                        <a:pt x="169" y="26"/>
                      </a:lnTo>
                      <a:lnTo>
                        <a:pt x="179" y="29"/>
                      </a:lnTo>
                      <a:lnTo>
                        <a:pt x="181" y="36"/>
                      </a:lnTo>
                      <a:lnTo>
                        <a:pt x="186" y="44"/>
                      </a:lnTo>
                      <a:lnTo>
                        <a:pt x="209" y="42"/>
                      </a:lnTo>
                      <a:lnTo>
                        <a:pt x="221" y="51"/>
                      </a:lnTo>
                      <a:lnTo>
                        <a:pt x="230" y="51"/>
                      </a:lnTo>
                      <a:lnTo>
                        <a:pt x="251" y="71"/>
                      </a:lnTo>
                      <a:lnTo>
                        <a:pt x="242" y="81"/>
                      </a:lnTo>
                      <a:lnTo>
                        <a:pt x="240" y="98"/>
                      </a:lnTo>
                      <a:lnTo>
                        <a:pt x="234" y="98"/>
                      </a:lnTo>
                      <a:lnTo>
                        <a:pt x="225" y="107"/>
                      </a:lnTo>
                      <a:lnTo>
                        <a:pt x="215" y="123"/>
                      </a:lnTo>
                      <a:lnTo>
                        <a:pt x="206" y="123"/>
                      </a:lnTo>
                      <a:lnTo>
                        <a:pt x="200" y="129"/>
                      </a:lnTo>
                      <a:lnTo>
                        <a:pt x="182" y="129"/>
                      </a:lnTo>
                      <a:lnTo>
                        <a:pt x="181" y="134"/>
                      </a:lnTo>
                      <a:lnTo>
                        <a:pt x="179" y="136"/>
                      </a:lnTo>
                      <a:lnTo>
                        <a:pt x="163" y="140"/>
                      </a:lnTo>
                      <a:lnTo>
                        <a:pt x="163" y="142"/>
                      </a:lnTo>
                      <a:lnTo>
                        <a:pt x="175" y="146"/>
                      </a:lnTo>
                      <a:lnTo>
                        <a:pt x="179" y="152"/>
                      </a:lnTo>
                      <a:lnTo>
                        <a:pt x="192" y="153"/>
                      </a:lnTo>
                      <a:lnTo>
                        <a:pt x="196" y="153"/>
                      </a:lnTo>
                      <a:lnTo>
                        <a:pt x="196" y="159"/>
                      </a:lnTo>
                      <a:lnTo>
                        <a:pt x="186" y="161"/>
                      </a:lnTo>
                      <a:lnTo>
                        <a:pt x="179" y="162"/>
                      </a:lnTo>
                      <a:lnTo>
                        <a:pt x="169" y="170"/>
                      </a:lnTo>
                      <a:lnTo>
                        <a:pt x="160" y="170"/>
                      </a:lnTo>
                      <a:lnTo>
                        <a:pt x="156" y="164"/>
                      </a:lnTo>
                      <a:lnTo>
                        <a:pt x="158" y="158"/>
                      </a:lnTo>
                      <a:lnTo>
                        <a:pt x="146" y="153"/>
                      </a:lnTo>
                      <a:lnTo>
                        <a:pt x="146" y="150"/>
                      </a:lnTo>
                      <a:lnTo>
                        <a:pt x="150" y="147"/>
                      </a:lnTo>
                      <a:lnTo>
                        <a:pt x="160" y="144"/>
                      </a:lnTo>
                      <a:lnTo>
                        <a:pt x="160" y="140"/>
                      </a:lnTo>
                      <a:lnTo>
                        <a:pt x="152" y="136"/>
                      </a:lnTo>
                      <a:lnTo>
                        <a:pt x="142" y="136"/>
                      </a:lnTo>
                      <a:lnTo>
                        <a:pt x="137" y="134"/>
                      </a:lnTo>
                      <a:lnTo>
                        <a:pt x="131" y="129"/>
                      </a:lnTo>
                      <a:lnTo>
                        <a:pt x="127" y="129"/>
                      </a:lnTo>
                      <a:lnTo>
                        <a:pt x="123" y="132"/>
                      </a:lnTo>
                      <a:lnTo>
                        <a:pt x="113" y="134"/>
                      </a:lnTo>
                      <a:lnTo>
                        <a:pt x="113" y="140"/>
                      </a:lnTo>
                      <a:lnTo>
                        <a:pt x="102" y="152"/>
                      </a:lnTo>
                      <a:lnTo>
                        <a:pt x="96" y="152"/>
                      </a:lnTo>
                      <a:lnTo>
                        <a:pt x="96" y="140"/>
                      </a:lnTo>
                      <a:lnTo>
                        <a:pt x="102" y="131"/>
                      </a:lnTo>
                      <a:lnTo>
                        <a:pt x="107" y="132"/>
                      </a:lnTo>
                      <a:lnTo>
                        <a:pt x="109" y="125"/>
                      </a:lnTo>
                      <a:lnTo>
                        <a:pt x="104" y="119"/>
                      </a:lnTo>
                      <a:lnTo>
                        <a:pt x="100" y="102"/>
                      </a:lnTo>
                      <a:lnTo>
                        <a:pt x="90" y="90"/>
                      </a:lnTo>
                      <a:lnTo>
                        <a:pt x="69" y="90"/>
                      </a:lnTo>
                      <a:lnTo>
                        <a:pt x="59" y="98"/>
                      </a:lnTo>
                      <a:lnTo>
                        <a:pt x="50" y="102"/>
                      </a:lnTo>
                      <a:lnTo>
                        <a:pt x="36" y="106"/>
                      </a:lnTo>
                      <a:lnTo>
                        <a:pt x="23" y="100"/>
                      </a:lnTo>
                      <a:lnTo>
                        <a:pt x="11" y="9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300">
                  <a:extLst>
                    <a:ext uri="{FF2B5EF4-FFF2-40B4-BE49-F238E27FC236}">
                      <a16:creationId xmlns:a16="http://schemas.microsoft.com/office/drawing/2014/main" id="{6AE2EA71-F25F-3617-8F3F-5A6DE0718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5910" y="2515815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0 w 4"/>
                    <a:gd name="T3" fmla="*/ 4 h 5"/>
                    <a:gd name="T4" fmla="*/ 0 w 4"/>
                    <a:gd name="T5" fmla="*/ 0 h 5"/>
                    <a:gd name="T6" fmla="*/ 4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301">
                  <a:extLst>
                    <a:ext uri="{FF2B5EF4-FFF2-40B4-BE49-F238E27FC236}">
                      <a16:creationId xmlns:a16="http://schemas.microsoft.com/office/drawing/2014/main" id="{06860E44-F211-41E6-DAB0-26332F2B3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6657" y="2642919"/>
                  <a:ext cx="16823" cy="29907"/>
                </a:xfrm>
                <a:custGeom>
                  <a:avLst/>
                  <a:gdLst>
                    <a:gd name="T0" fmla="*/ 2 w 9"/>
                    <a:gd name="T1" fmla="*/ 10 h 16"/>
                    <a:gd name="T2" fmla="*/ 0 w 9"/>
                    <a:gd name="T3" fmla="*/ 6 h 16"/>
                    <a:gd name="T4" fmla="*/ 4 w 9"/>
                    <a:gd name="T5" fmla="*/ 0 h 16"/>
                    <a:gd name="T6" fmla="*/ 9 w 9"/>
                    <a:gd name="T7" fmla="*/ 2 h 16"/>
                    <a:gd name="T8" fmla="*/ 9 w 9"/>
                    <a:gd name="T9" fmla="*/ 14 h 16"/>
                    <a:gd name="T10" fmla="*/ 4 w 9"/>
                    <a:gd name="T11" fmla="*/ 16 h 16"/>
                    <a:gd name="T12" fmla="*/ 2 w 9"/>
                    <a:gd name="T13" fmla="*/ 10 h 16"/>
                    <a:gd name="T14" fmla="*/ 2 w 9"/>
                    <a:gd name="T15" fmla="*/ 10 h 16"/>
                    <a:gd name="T16" fmla="*/ 2 w 9"/>
                    <a:gd name="T17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6">
                      <a:moveTo>
                        <a:pt x="2" y="10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14"/>
                      </a:lnTo>
                      <a:lnTo>
                        <a:pt x="4" y="16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302">
                  <a:extLst>
                    <a:ext uri="{FF2B5EF4-FFF2-40B4-BE49-F238E27FC236}">
                      <a16:creationId xmlns:a16="http://schemas.microsoft.com/office/drawing/2014/main" id="{8E0CDCC5-0A5D-0C34-B774-BEF8C12122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2685910"/>
                  <a:ext cx="13084" cy="33645"/>
                </a:xfrm>
                <a:custGeom>
                  <a:avLst/>
                  <a:gdLst>
                    <a:gd name="T0" fmla="*/ 7 w 7"/>
                    <a:gd name="T1" fmla="*/ 0 h 18"/>
                    <a:gd name="T2" fmla="*/ 4 w 7"/>
                    <a:gd name="T3" fmla="*/ 2 h 18"/>
                    <a:gd name="T4" fmla="*/ 4 w 7"/>
                    <a:gd name="T5" fmla="*/ 2 h 18"/>
                    <a:gd name="T6" fmla="*/ 4 w 7"/>
                    <a:gd name="T7" fmla="*/ 6 h 18"/>
                    <a:gd name="T8" fmla="*/ 4 w 7"/>
                    <a:gd name="T9" fmla="*/ 6 h 18"/>
                    <a:gd name="T10" fmla="*/ 0 w 7"/>
                    <a:gd name="T11" fmla="*/ 16 h 18"/>
                    <a:gd name="T12" fmla="*/ 0 w 7"/>
                    <a:gd name="T13" fmla="*/ 18 h 18"/>
                    <a:gd name="T14" fmla="*/ 2 w 7"/>
                    <a:gd name="T15" fmla="*/ 18 h 18"/>
                    <a:gd name="T16" fmla="*/ 7 w 7"/>
                    <a:gd name="T17" fmla="*/ 0 h 18"/>
                    <a:gd name="T18" fmla="*/ 7 w 7"/>
                    <a:gd name="T19" fmla="*/ 0 h 18"/>
                    <a:gd name="T20" fmla="*/ 7 w 7"/>
                    <a:gd name="T2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18">
                      <a:moveTo>
                        <a:pt x="7" y="0"/>
                      </a:move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2" y="1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303">
                  <a:extLst>
                    <a:ext uri="{FF2B5EF4-FFF2-40B4-BE49-F238E27FC236}">
                      <a16:creationId xmlns:a16="http://schemas.microsoft.com/office/drawing/2014/main" id="{663B417A-0A1E-E556-DEB4-5D1836BC45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2033568"/>
                  <a:ext cx="334582" cy="725239"/>
                </a:xfrm>
                <a:custGeom>
                  <a:avLst/>
                  <a:gdLst>
                    <a:gd name="T0" fmla="*/ 177 w 179"/>
                    <a:gd name="T1" fmla="*/ 69 h 388"/>
                    <a:gd name="T2" fmla="*/ 177 w 179"/>
                    <a:gd name="T3" fmla="*/ 44 h 388"/>
                    <a:gd name="T4" fmla="*/ 173 w 179"/>
                    <a:gd name="T5" fmla="*/ 27 h 388"/>
                    <a:gd name="T6" fmla="*/ 144 w 179"/>
                    <a:gd name="T7" fmla="*/ 14 h 388"/>
                    <a:gd name="T8" fmla="*/ 131 w 179"/>
                    <a:gd name="T9" fmla="*/ 0 h 388"/>
                    <a:gd name="T10" fmla="*/ 119 w 179"/>
                    <a:gd name="T11" fmla="*/ 12 h 388"/>
                    <a:gd name="T12" fmla="*/ 104 w 179"/>
                    <a:gd name="T13" fmla="*/ 12 h 388"/>
                    <a:gd name="T14" fmla="*/ 92 w 179"/>
                    <a:gd name="T15" fmla="*/ 21 h 388"/>
                    <a:gd name="T16" fmla="*/ 77 w 179"/>
                    <a:gd name="T17" fmla="*/ 31 h 388"/>
                    <a:gd name="T18" fmla="*/ 69 w 179"/>
                    <a:gd name="T19" fmla="*/ 42 h 388"/>
                    <a:gd name="T20" fmla="*/ 52 w 179"/>
                    <a:gd name="T21" fmla="*/ 65 h 388"/>
                    <a:gd name="T22" fmla="*/ 38 w 179"/>
                    <a:gd name="T23" fmla="*/ 77 h 388"/>
                    <a:gd name="T24" fmla="*/ 40 w 179"/>
                    <a:gd name="T25" fmla="*/ 114 h 388"/>
                    <a:gd name="T26" fmla="*/ 38 w 179"/>
                    <a:gd name="T27" fmla="*/ 141 h 388"/>
                    <a:gd name="T28" fmla="*/ 17 w 179"/>
                    <a:gd name="T29" fmla="*/ 146 h 388"/>
                    <a:gd name="T30" fmla="*/ 8 w 179"/>
                    <a:gd name="T31" fmla="*/ 179 h 388"/>
                    <a:gd name="T32" fmla="*/ 17 w 179"/>
                    <a:gd name="T33" fmla="*/ 223 h 388"/>
                    <a:gd name="T34" fmla="*/ 10 w 179"/>
                    <a:gd name="T35" fmla="*/ 239 h 388"/>
                    <a:gd name="T36" fmla="*/ 16 w 179"/>
                    <a:gd name="T37" fmla="*/ 252 h 388"/>
                    <a:gd name="T38" fmla="*/ 8 w 179"/>
                    <a:gd name="T39" fmla="*/ 268 h 388"/>
                    <a:gd name="T40" fmla="*/ 4 w 179"/>
                    <a:gd name="T41" fmla="*/ 301 h 388"/>
                    <a:gd name="T42" fmla="*/ 8 w 179"/>
                    <a:gd name="T43" fmla="*/ 320 h 388"/>
                    <a:gd name="T44" fmla="*/ 10 w 179"/>
                    <a:gd name="T45" fmla="*/ 345 h 388"/>
                    <a:gd name="T46" fmla="*/ 20 w 179"/>
                    <a:gd name="T47" fmla="*/ 361 h 388"/>
                    <a:gd name="T48" fmla="*/ 23 w 179"/>
                    <a:gd name="T49" fmla="*/ 384 h 388"/>
                    <a:gd name="T50" fmla="*/ 35 w 179"/>
                    <a:gd name="T51" fmla="*/ 388 h 388"/>
                    <a:gd name="T52" fmla="*/ 49 w 179"/>
                    <a:gd name="T53" fmla="*/ 372 h 388"/>
                    <a:gd name="T54" fmla="*/ 63 w 179"/>
                    <a:gd name="T55" fmla="*/ 367 h 388"/>
                    <a:gd name="T56" fmla="*/ 75 w 179"/>
                    <a:gd name="T57" fmla="*/ 334 h 388"/>
                    <a:gd name="T58" fmla="*/ 79 w 179"/>
                    <a:gd name="T59" fmla="*/ 304 h 388"/>
                    <a:gd name="T60" fmla="*/ 84 w 179"/>
                    <a:gd name="T61" fmla="*/ 299 h 388"/>
                    <a:gd name="T62" fmla="*/ 94 w 179"/>
                    <a:gd name="T63" fmla="*/ 296 h 388"/>
                    <a:gd name="T64" fmla="*/ 104 w 179"/>
                    <a:gd name="T65" fmla="*/ 262 h 388"/>
                    <a:gd name="T66" fmla="*/ 83 w 179"/>
                    <a:gd name="T67" fmla="*/ 243 h 388"/>
                    <a:gd name="T68" fmla="*/ 86 w 179"/>
                    <a:gd name="T69" fmla="*/ 216 h 388"/>
                    <a:gd name="T70" fmla="*/ 84 w 179"/>
                    <a:gd name="T71" fmla="*/ 200 h 388"/>
                    <a:gd name="T72" fmla="*/ 94 w 179"/>
                    <a:gd name="T73" fmla="*/ 177 h 388"/>
                    <a:gd name="T74" fmla="*/ 112 w 179"/>
                    <a:gd name="T75" fmla="*/ 162 h 388"/>
                    <a:gd name="T76" fmla="*/ 133 w 179"/>
                    <a:gd name="T77" fmla="*/ 142 h 388"/>
                    <a:gd name="T78" fmla="*/ 141 w 179"/>
                    <a:gd name="T79" fmla="*/ 121 h 388"/>
                    <a:gd name="T80" fmla="*/ 146 w 179"/>
                    <a:gd name="T81" fmla="*/ 104 h 388"/>
                    <a:gd name="T82" fmla="*/ 154 w 179"/>
                    <a:gd name="T83" fmla="*/ 91 h 388"/>
                    <a:gd name="T84" fmla="*/ 166 w 179"/>
                    <a:gd name="T85" fmla="*/ 87 h 388"/>
                    <a:gd name="T86" fmla="*/ 179 w 179"/>
                    <a:gd name="T87" fmla="*/ 81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79" h="388">
                      <a:moveTo>
                        <a:pt x="179" y="81"/>
                      </a:moveTo>
                      <a:lnTo>
                        <a:pt x="177" y="69"/>
                      </a:lnTo>
                      <a:lnTo>
                        <a:pt x="177" y="54"/>
                      </a:lnTo>
                      <a:lnTo>
                        <a:pt x="177" y="44"/>
                      </a:lnTo>
                      <a:lnTo>
                        <a:pt x="168" y="39"/>
                      </a:lnTo>
                      <a:lnTo>
                        <a:pt x="173" y="27"/>
                      </a:lnTo>
                      <a:lnTo>
                        <a:pt x="154" y="14"/>
                      </a:lnTo>
                      <a:lnTo>
                        <a:pt x="144" y="14"/>
                      </a:lnTo>
                      <a:lnTo>
                        <a:pt x="133" y="8"/>
                      </a:lnTo>
                      <a:lnTo>
                        <a:pt x="131" y="0"/>
                      </a:lnTo>
                      <a:lnTo>
                        <a:pt x="123" y="0"/>
                      </a:lnTo>
                      <a:lnTo>
                        <a:pt x="119" y="12"/>
                      </a:lnTo>
                      <a:lnTo>
                        <a:pt x="111" y="14"/>
                      </a:lnTo>
                      <a:lnTo>
                        <a:pt x="104" y="12"/>
                      </a:lnTo>
                      <a:lnTo>
                        <a:pt x="96" y="12"/>
                      </a:lnTo>
                      <a:lnTo>
                        <a:pt x="92" y="21"/>
                      </a:lnTo>
                      <a:lnTo>
                        <a:pt x="81" y="25"/>
                      </a:lnTo>
                      <a:lnTo>
                        <a:pt x="77" y="31"/>
                      </a:lnTo>
                      <a:lnTo>
                        <a:pt x="65" y="41"/>
                      </a:lnTo>
                      <a:lnTo>
                        <a:pt x="69" y="42"/>
                      </a:lnTo>
                      <a:lnTo>
                        <a:pt x="69" y="50"/>
                      </a:lnTo>
                      <a:lnTo>
                        <a:pt x="52" y="65"/>
                      </a:lnTo>
                      <a:lnTo>
                        <a:pt x="44" y="69"/>
                      </a:lnTo>
                      <a:lnTo>
                        <a:pt x="38" y="77"/>
                      </a:lnTo>
                      <a:lnTo>
                        <a:pt x="44" y="87"/>
                      </a:lnTo>
                      <a:lnTo>
                        <a:pt x="40" y="114"/>
                      </a:lnTo>
                      <a:lnTo>
                        <a:pt x="31" y="127"/>
                      </a:lnTo>
                      <a:lnTo>
                        <a:pt x="38" y="141"/>
                      </a:lnTo>
                      <a:lnTo>
                        <a:pt x="31" y="148"/>
                      </a:lnTo>
                      <a:lnTo>
                        <a:pt x="17" y="146"/>
                      </a:lnTo>
                      <a:lnTo>
                        <a:pt x="8" y="154"/>
                      </a:lnTo>
                      <a:lnTo>
                        <a:pt x="8" y="179"/>
                      </a:lnTo>
                      <a:lnTo>
                        <a:pt x="11" y="216"/>
                      </a:lnTo>
                      <a:lnTo>
                        <a:pt x="17" y="223"/>
                      </a:lnTo>
                      <a:lnTo>
                        <a:pt x="17" y="235"/>
                      </a:lnTo>
                      <a:lnTo>
                        <a:pt x="10" y="239"/>
                      </a:lnTo>
                      <a:lnTo>
                        <a:pt x="8" y="244"/>
                      </a:lnTo>
                      <a:lnTo>
                        <a:pt x="16" y="252"/>
                      </a:lnTo>
                      <a:lnTo>
                        <a:pt x="14" y="262"/>
                      </a:lnTo>
                      <a:lnTo>
                        <a:pt x="8" y="268"/>
                      </a:lnTo>
                      <a:lnTo>
                        <a:pt x="4" y="295"/>
                      </a:lnTo>
                      <a:lnTo>
                        <a:pt x="4" y="301"/>
                      </a:lnTo>
                      <a:lnTo>
                        <a:pt x="0" y="313"/>
                      </a:lnTo>
                      <a:lnTo>
                        <a:pt x="8" y="320"/>
                      </a:lnTo>
                      <a:lnTo>
                        <a:pt x="6" y="340"/>
                      </a:lnTo>
                      <a:lnTo>
                        <a:pt x="10" y="345"/>
                      </a:lnTo>
                      <a:lnTo>
                        <a:pt x="11" y="355"/>
                      </a:lnTo>
                      <a:lnTo>
                        <a:pt x="20" y="361"/>
                      </a:lnTo>
                      <a:lnTo>
                        <a:pt x="20" y="374"/>
                      </a:lnTo>
                      <a:lnTo>
                        <a:pt x="23" y="384"/>
                      </a:lnTo>
                      <a:lnTo>
                        <a:pt x="29" y="388"/>
                      </a:lnTo>
                      <a:lnTo>
                        <a:pt x="35" y="388"/>
                      </a:lnTo>
                      <a:lnTo>
                        <a:pt x="38" y="386"/>
                      </a:lnTo>
                      <a:lnTo>
                        <a:pt x="49" y="372"/>
                      </a:lnTo>
                      <a:lnTo>
                        <a:pt x="58" y="372"/>
                      </a:lnTo>
                      <a:lnTo>
                        <a:pt x="63" y="367"/>
                      </a:lnTo>
                      <a:lnTo>
                        <a:pt x="71" y="349"/>
                      </a:lnTo>
                      <a:lnTo>
                        <a:pt x="75" y="334"/>
                      </a:lnTo>
                      <a:lnTo>
                        <a:pt x="73" y="311"/>
                      </a:lnTo>
                      <a:lnTo>
                        <a:pt x="79" y="304"/>
                      </a:lnTo>
                      <a:lnTo>
                        <a:pt x="84" y="305"/>
                      </a:lnTo>
                      <a:lnTo>
                        <a:pt x="84" y="299"/>
                      </a:lnTo>
                      <a:lnTo>
                        <a:pt x="90" y="296"/>
                      </a:lnTo>
                      <a:lnTo>
                        <a:pt x="94" y="296"/>
                      </a:lnTo>
                      <a:lnTo>
                        <a:pt x="104" y="283"/>
                      </a:lnTo>
                      <a:lnTo>
                        <a:pt x="104" y="262"/>
                      </a:lnTo>
                      <a:lnTo>
                        <a:pt x="94" y="250"/>
                      </a:lnTo>
                      <a:lnTo>
                        <a:pt x="83" y="243"/>
                      </a:lnTo>
                      <a:lnTo>
                        <a:pt x="83" y="221"/>
                      </a:lnTo>
                      <a:lnTo>
                        <a:pt x="86" y="216"/>
                      </a:lnTo>
                      <a:lnTo>
                        <a:pt x="84" y="212"/>
                      </a:lnTo>
                      <a:lnTo>
                        <a:pt x="84" y="200"/>
                      </a:lnTo>
                      <a:lnTo>
                        <a:pt x="92" y="194"/>
                      </a:lnTo>
                      <a:lnTo>
                        <a:pt x="94" y="177"/>
                      </a:lnTo>
                      <a:lnTo>
                        <a:pt x="104" y="171"/>
                      </a:lnTo>
                      <a:lnTo>
                        <a:pt x="112" y="162"/>
                      </a:lnTo>
                      <a:lnTo>
                        <a:pt x="121" y="154"/>
                      </a:lnTo>
                      <a:lnTo>
                        <a:pt x="133" y="142"/>
                      </a:lnTo>
                      <a:lnTo>
                        <a:pt x="142" y="129"/>
                      </a:lnTo>
                      <a:lnTo>
                        <a:pt x="141" y="121"/>
                      </a:lnTo>
                      <a:lnTo>
                        <a:pt x="139" y="117"/>
                      </a:lnTo>
                      <a:lnTo>
                        <a:pt x="146" y="104"/>
                      </a:lnTo>
                      <a:lnTo>
                        <a:pt x="146" y="98"/>
                      </a:lnTo>
                      <a:lnTo>
                        <a:pt x="154" y="91"/>
                      </a:lnTo>
                      <a:lnTo>
                        <a:pt x="156" y="85"/>
                      </a:lnTo>
                      <a:lnTo>
                        <a:pt x="166" y="87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304">
                  <a:extLst>
                    <a:ext uri="{FF2B5EF4-FFF2-40B4-BE49-F238E27FC236}">
                      <a16:creationId xmlns:a16="http://schemas.microsoft.com/office/drawing/2014/main" id="{6632387E-6D79-9F53-7330-0D5137D508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1992447"/>
                  <a:ext cx="291591" cy="543929"/>
                </a:xfrm>
                <a:custGeom>
                  <a:avLst/>
                  <a:gdLst>
                    <a:gd name="T0" fmla="*/ 114 w 156"/>
                    <a:gd name="T1" fmla="*/ 255 h 291"/>
                    <a:gd name="T2" fmla="*/ 156 w 156"/>
                    <a:gd name="T3" fmla="*/ 203 h 291"/>
                    <a:gd name="T4" fmla="*/ 135 w 156"/>
                    <a:gd name="T5" fmla="*/ 184 h 291"/>
                    <a:gd name="T6" fmla="*/ 137 w 156"/>
                    <a:gd name="T7" fmla="*/ 166 h 291"/>
                    <a:gd name="T8" fmla="*/ 131 w 156"/>
                    <a:gd name="T9" fmla="*/ 145 h 291"/>
                    <a:gd name="T10" fmla="*/ 127 w 156"/>
                    <a:gd name="T11" fmla="*/ 134 h 291"/>
                    <a:gd name="T12" fmla="*/ 129 w 156"/>
                    <a:gd name="T13" fmla="*/ 109 h 291"/>
                    <a:gd name="T14" fmla="*/ 118 w 156"/>
                    <a:gd name="T15" fmla="*/ 70 h 291"/>
                    <a:gd name="T16" fmla="*/ 121 w 156"/>
                    <a:gd name="T17" fmla="*/ 45 h 291"/>
                    <a:gd name="T18" fmla="*/ 108 w 156"/>
                    <a:gd name="T19" fmla="*/ 32 h 291"/>
                    <a:gd name="T20" fmla="*/ 118 w 156"/>
                    <a:gd name="T21" fmla="*/ 7 h 291"/>
                    <a:gd name="T22" fmla="*/ 91 w 156"/>
                    <a:gd name="T23" fmla="*/ 1 h 291"/>
                    <a:gd name="T24" fmla="*/ 77 w 156"/>
                    <a:gd name="T25" fmla="*/ 22 h 291"/>
                    <a:gd name="T26" fmla="*/ 62 w 156"/>
                    <a:gd name="T27" fmla="*/ 32 h 291"/>
                    <a:gd name="T28" fmla="*/ 49 w 156"/>
                    <a:gd name="T29" fmla="*/ 28 h 291"/>
                    <a:gd name="T30" fmla="*/ 29 w 156"/>
                    <a:gd name="T31" fmla="*/ 30 h 291"/>
                    <a:gd name="T32" fmla="*/ 8 w 156"/>
                    <a:gd name="T33" fmla="*/ 16 h 291"/>
                    <a:gd name="T34" fmla="*/ 2 w 156"/>
                    <a:gd name="T35" fmla="*/ 30 h 291"/>
                    <a:gd name="T36" fmla="*/ 24 w 156"/>
                    <a:gd name="T37" fmla="*/ 36 h 291"/>
                    <a:gd name="T38" fmla="*/ 37 w 156"/>
                    <a:gd name="T39" fmla="*/ 61 h 291"/>
                    <a:gd name="T40" fmla="*/ 47 w 156"/>
                    <a:gd name="T41" fmla="*/ 92 h 291"/>
                    <a:gd name="T42" fmla="*/ 58 w 156"/>
                    <a:gd name="T43" fmla="*/ 107 h 291"/>
                    <a:gd name="T44" fmla="*/ 70 w 156"/>
                    <a:gd name="T45" fmla="*/ 124 h 291"/>
                    <a:gd name="T46" fmla="*/ 66 w 156"/>
                    <a:gd name="T47" fmla="*/ 136 h 291"/>
                    <a:gd name="T48" fmla="*/ 54 w 156"/>
                    <a:gd name="T49" fmla="*/ 155 h 291"/>
                    <a:gd name="T50" fmla="*/ 39 w 156"/>
                    <a:gd name="T51" fmla="*/ 166 h 291"/>
                    <a:gd name="T52" fmla="*/ 31 w 156"/>
                    <a:gd name="T53" fmla="*/ 178 h 291"/>
                    <a:gd name="T54" fmla="*/ 24 w 156"/>
                    <a:gd name="T55" fmla="*/ 191 h 291"/>
                    <a:gd name="T56" fmla="*/ 16 w 156"/>
                    <a:gd name="T57" fmla="*/ 199 h 291"/>
                    <a:gd name="T58" fmla="*/ 8 w 156"/>
                    <a:gd name="T59" fmla="*/ 207 h 291"/>
                    <a:gd name="T60" fmla="*/ 8 w 156"/>
                    <a:gd name="T61" fmla="*/ 220 h 291"/>
                    <a:gd name="T62" fmla="*/ 16 w 156"/>
                    <a:gd name="T63" fmla="*/ 249 h 291"/>
                    <a:gd name="T64" fmla="*/ 14 w 156"/>
                    <a:gd name="T65" fmla="*/ 276 h 291"/>
                    <a:gd name="T66" fmla="*/ 24 w 156"/>
                    <a:gd name="T67" fmla="*/ 282 h 291"/>
                    <a:gd name="T68" fmla="*/ 33 w 156"/>
                    <a:gd name="T69" fmla="*/ 289 h 291"/>
                    <a:gd name="T70" fmla="*/ 47 w 156"/>
                    <a:gd name="T71" fmla="*/ 289 h 291"/>
                    <a:gd name="T72" fmla="*/ 56 w 156"/>
                    <a:gd name="T73" fmla="*/ 287 h 291"/>
                    <a:gd name="T74" fmla="*/ 73 w 156"/>
                    <a:gd name="T75" fmla="*/ 282 h 291"/>
                    <a:gd name="T76" fmla="*/ 89 w 156"/>
                    <a:gd name="T77" fmla="*/ 274 h 291"/>
                    <a:gd name="T78" fmla="*/ 98 w 156"/>
                    <a:gd name="T79" fmla="*/ 274 h 291"/>
                    <a:gd name="T80" fmla="*/ 112 w 156"/>
                    <a:gd name="T81" fmla="*/ 268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291">
                      <a:moveTo>
                        <a:pt x="112" y="268"/>
                      </a:moveTo>
                      <a:lnTo>
                        <a:pt x="114" y="255"/>
                      </a:lnTo>
                      <a:lnTo>
                        <a:pt x="129" y="232"/>
                      </a:lnTo>
                      <a:lnTo>
                        <a:pt x="156" y="203"/>
                      </a:lnTo>
                      <a:lnTo>
                        <a:pt x="144" y="188"/>
                      </a:lnTo>
                      <a:lnTo>
                        <a:pt x="135" y="184"/>
                      </a:lnTo>
                      <a:lnTo>
                        <a:pt x="133" y="176"/>
                      </a:lnTo>
                      <a:lnTo>
                        <a:pt x="137" y="166"/>
                      </a:lnTo>
                      <a:lnTo>
                        <a:pt x="137" y="157"/>
                      </a:lnTo>
                      <a:lnTo>
                        <a:pt x="131" y="145"/>
                      </a:lnTo>
                      <a:lnTo>
                        <a:pt x="135" y="139"/>
                      </a:lnTo>
                      <a:lnTo>
                        <a:pt x="127" y="134"/>
                      </a:lnTo>
                      <a:lnTo>
                        <a:pt x="133" y="120"/>
                      </a:lnTo>
                      <a:lnTo>
                        <a:pt x="129" y="109"/>
                      </a:lnTo>
                      <a:lnTo>
                        <a:pt x="131" y="91"/>
                      </a:lnTo>
                      <a:lnTo>
                        <a:pt x="118" y="70"/>
                      </a:lnTo>
                      <a:lnTo>
                        <a:pt x="127" y="59"/>
                      </a:lnTo>
                      <a:lnTo>
                        <a:pt x="121" y="45"/>
                      </a:lnTo>
                      <a:lnTo>
                        <a:pt x="108" y="40"/>
                      </a:lnTo>
                      <a:lnTo>
                        <a:pt x="108" y="32"/>
                      </a:lnTo>
                      <a:lnTo>
                        <a:pt x="118" y="20"/>
                      </a:lnTo>
                      <a:lnTo>
                        <a:pt x="118" y="7"/>
                      </a:lnTo>
                      <a:lnTo>
                        <a:pt x="104" y="0"/>
                      </a:lnTo>
                      <a:lnTo>
                        <a:pt x="91" y="1"/>
                      </a:lnTo>
                      <a:lnTo>
                        <a:pt x="77" y="7"/>
                      </a:lnTo>
                      <a:lnTo>
                        <a:pt x="77" y="22"/>
                      </a:lnTo>
                      <a:lnTo>
                        <a:pt x="66" y="32"/>
                      </a:lnTo>
                      <a:lnTo>
                        <a:pt x="62" y="32"/>
                      </a:lnTo>
                      <a:lnTo>
                        <a:pt x="56" y="28"/>
                      </a:lnTo>
                      <a:lnTo>
                        <a:pt x="49" y="28"/>
                      </a:lnTo>
                      <a:lnTo>
                        <a:pt x="39" y="32"/>
                      </a:lnTo>
                      <a:lnTo>
                        <a:pt x="29" y="30"/>
                      </a:lnTo>
                      <a:lnTo>
                        <a:pt x="16" y="19"/>
                      </a:lnTo>
                      <a:lnTo>
                        <a:pt x="8" y="16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14" y="36"/>
                      </a:lnTo>
                      <a:lnTo>
                        <a:pt x="24" y="36"/>
                      </a:lnTo>
                      <a:lnTo>
                        <a:pt x="43" y="49"/>
                      </a:lnTo>
                      <a:lnTo>
                        <a:pt x="37" y="61"/>
                      </a:lnTo>
                      <a:lnTo>
                        <a:pt x="47" y="67"/>
                      </a:lnTo>
                      <a:lnTo>
                        <a:pt x="47" y="92"/>
                      </a:lnTo>
                      <a:lnTo>
                        <a:pt x="49" y="103"/>
                      </a:lnTo>
                      <a:lnTo>
                        <a:pt x="58" y="107"/>
                      </a:lnTo>
                      <a:lnTo>
                        <a:pt x="70" y="118"/>
                      </a:lnTo>
                      <a:lnTo>
                        <a:pt x="70" y="124"/>
                      </a:lnTo>
                      <a:lnTo>
                        <a:pt x="70" y="130"/>
                      </a:lnTo>
                      <a:lnTo>
                        <a:pt x="66" y="136"/>
                      </a:lnTo>
                      <a:lnTo>
                        <a:pt x="60" y="136"/>
                      </a:lnTo>
                      <a:lnTo>
                        <a:pt x="54" y="155"/>
                      </a:lnTo>
                      <a:lnTo>
                        <a:pt x="47" y="164"/>
                      </a:lnTo>
                      <a:lnTo>
                        <a:pt x="39" y="166"/>
                      </a:lnTo>
                      <a:lnTo>
                        <a:pt x="37" y="176"/>
                      </a:lnTo>
                      <a:lnTo>
                        <a:pt x="31" y="178"/>
                      </a:lnTo>
                      <a:lnTo>
                        <a:pt x="26" y="184"/>
                      </a:lnTo>
                      <a:lnTo>
                        <a:pt x="24" y="191"/>
                      </a:lnTo>
                      <a:lnTo>
                        <a:pt x="16" y="193"/>
                      </a:lnTo>
                      <a:lnTo>
                        <a:pt x="16" y="199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8" y="220"/>
                      </a:lnTo>
                      <a:lnTo>
                        <a:pt x="8" y="220"/>
                      </a:lnTo>
                      <a:lnTo>
                        <a:pt x="12" y="238"/>
                      </a:lnTo>
                      <a:lnTo>
                        <a:pt x="16" y="249"/>
                      </a:lnTo>
                      <a:lnTo>
                        <a:pt x="12" y="253"/>
                      </a:lnTo>
                      <a:lnTo>
                        <a:pt x="14" y="276"/>
                      </a:lnTo>
                      <a:lnTo>
                        <a:pt x="22" y="276"/>
                      </a:lnTo>
                      <a:lnTo>
                        <a:pt x="24" y="282"/>
                      </a:lnTo>
                      <a:lnTo>
                        <a:pt x="33" y="282"/>
                      </a:lnTo>
                      <a:lnTo>
                        <a:pt x="33" y="289"/>
                      </a:lnTo>
                      <a:lnTo>
                        <a:pt x="39" y="291"/>
                      </a:lnTo>
                      <a:lnTo>
                        <a:pt x="47" y="289"/>
                      </a:lnTo>
                      <a:lnTo>
                        <a:pt x="50" y="285"/>
                      </a:lnTo>
                      <a:lnTo>
                        <a:pt x="56" y="287"/>
                      </a:lnTo>
                      <a:lnTo>
                        <a:pt x="64" y="282"/>
                      </a:lnTo>
                      <a:lnTo>
                        <a:pt x="73" y="282"/>
                      </a:lnTo>
                      <a:lnTo>
                        <a:pt x="75" y="278"/>
                      </a:lnTo>
                      <a:lnTo>
                        <a:pt x="89" y="274"/>
                      </a:lnTo>
                      <a:lnTo>
                        <a:pt x="93" y="272"/>
                      </a:lnTo>
                      <a:lnTo>
                        <a:pt x="98" y="274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305">
                  <a:extLst>
                    <a:ext uri="{FF2B5EF4-FFF2-40B4-BE49-F238E27FC236}">
                      <a16:creationId xmlns:a16="http://schemas.microsoft.com/office/drawing/2014/main" id="{B0B597AB-D612-CB97-869D-55427F04E1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5723" y="2607404"/>
                  <a:ext cx="37383" cy="28038"/>
                </a:xfrm>
                <a:custGeom>
                  <a:avLst/>
                  <a:gdLst>
                    <a:gd name="T0" fmla="*/ 20 w 20"/>
                    <a:gd name="T1" fmla="*/ 6 h 15"/>
                    <a:gd name="T2" fmla="*/ 18 w 20"/>
                    <a:gd name="T3" fmla="*/ 3 h 15"/>
                    <a:gd name="T4" fmla="*/ 8 w 20"/>
                    <a:gd name="T5" fmla="*/ 0 h 15"/>
                    <a:gd name="T6" fmla="*/ 0 w 20"/>
                    <a:gd name="T7" fmla="*/ 6 h 15"/>
                    <a:gd name="T8" fmla="*/ 2 w 20"/>
                    <a:gd name="T9" fmla="*/ 15 h 15"/>
                    <a:gd name="T10" fmla="*/ 6 w 20"/>
                    <a:gd name="T11" fmla="*/ 15 h 15"/>
                    <a:gd name="T12" fmla="*/ 8 w 20"/>
                    <a:gd name="T13" fmla="*/ 11 h 15"/>
                    <a:gd name="T14" fmla="*/ 20 w 20"/>
                    <a:gd name="T15" fmla="*/ 6 h 15"/>
                    <a:gd name="T16" fmla="*/ 20 w 20"/>
                    <a:gd name="T17" fmla="*/ 6 h 15"/>
                    <a:gd name="T18" fmla="*/ 20 w 20"/>
                    <a:gd name="T1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15">
                      <a:moveTo>
                        <a:pt x="20" y="6"/>
                      </a:moveTo>
                      <a:lnTo>
                        <a:pt x="18" y="3"/>
                      </a:lnTo>
                      <a:lnTo>
                        <a:pt x="8" y="0"/>
                      </a:lnTo>
                      <a:lnTo>
                        <a:pt x="0" y="6"/>
                      </a:lnTo>
                      <a:lnTo>
                        <a:pt x="2" y="15"/>
                      </a:lnTo>
                      <a:lnTo>
                        <a:pt x="6" y="15"/>
                      </a:lnTo>
                      <a:lnTo>
                        <a:pt x="8" y="11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2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306">
                  <a:extLst>
                    <a:ext uri="{FF2B5EF4-FFF2-40B4-BE49-F238E27FC236}">
                      <a16:creationId xmlns:a16="http://schemas.microsoft.com/office/drawing/2014/main" id="{6644A01D-D264-4BFC-D834-33E6C3AAC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584974"/>
                  <a:ext cx="16823" cy="11215"/>
                </a:xfrm>
                <a:custGeom>
                  <a:avLst/>
                  <a:gdLst>
                    <a:gd name="T0" fmla="*/ 4 w 9"/>
                    <a:gd name="T1" fmla="*/ 0 h 6"/>
                    <a:gd name="T2" fmla="*/ 7 w 9"/>
                    <a:gd name="T3" fmla="*/ 0 h 6"/>
                    <a:gd name="T4" fmla="*/ 9 w 9"/>
                    <a:gd name="T5" fmla="*/ 4 h 6"/>
                    <a:gd name="T6" fmla="*/ 2 w 9"/>
                    <a:gd name="T7" fmla="*/ 6 h 6"/>
                    <a:gd name="T8" fmla="*/ 0 w 9"/>
                    <a:gd name="T9" fmla="*/ 1 h 6"/>
                    <a:gd name="T10" fmla="*/ 4 w 9"/>
                    <a:gd name="T11" fmla="*/ 0 h 6"/>
                    <a:gd name="T12" fmla="*/ 4 w 9"/>
                    <a:gd name="T13" fmla="*/ 0 h 6"/>
                    <a:gd name="T14" fmla="*/ 4 w 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4" y="0"/>
                      </a:moveTo>
                      <a:lnTo>
                        <a:pt x="7" y="0"/>
                      </a:lnTo>
                      <a:lnTo>
                        <a:pt x="9" y="4"/>
                      </a:lnTo>
                      <a:lnTo>
                        <a:pt x="2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307">
                  <a:extLst>
                    <a:ext uri="{FF2B5EF4-FFF2-40B4-BE49-F238E27FC236}">
                      <a16:creationId xmlns:a16="http://schemas.microsoft.com/office/drawing/2014/main" id="{7C9876F5-FFE0-71C5-DA97-2D007D9CB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2555068"/>
                  <a:ext cx="112150" cy="95328"/>
                </a:xfrm>
                <a:custGeom>
                  <a:avLst/>
                  <a:gdLst>
                    <a:gd name="T0" fmla="*/ 45 w 60"/>
                    <a:gd name="T1" fmla="*/ 51 h 51"/>
                    <a:gd name="T2" fmla="*/ 37 w 60"/>
                    <a:gd name="T3" fmla="*/ 49 h 51"/>
                    <a:gd name="T4" fmla="*/ 33 w 60"/>
                    <a:gd name="T5" fmla="*/ 43 h 51"/>
                    <a:gd name="T6" fmla="*/ 25 w 60"/>
                    <a:gd name="T7" fmla="*/ 41 h 51"/>
                    <a:gd name="T8" fmla="*/ 16 w 60"/>
                    <a:gd name="T9" fmla="*/ 43 h 51"/>
                    <a:gd name="T10" fmla="*/ 12 w 60"/>
                    <a:gd name="T11" fmla="*/ 37 h 51"/>
                    <a:gd name="T12" fmla="*/ 6 w 60"/>
                    <a:gd name="T13" fmla="*/ 34 h 51"/>
                    <a:gd name="T14" fmla="*/ 6 w 60"/>
                    <a:gd name="T15" fmla="*/ 22 h 51"/>
                    <a:gd name="T16" fmla="*/ 0 w 60"/>
                    <a:gd name="T17" fmla="*/ 19 h 51"/>
                    <a:gd name="T18" fmla="*/ 0 w 60"/>
                    <a:gd name="T19" fmla="*/ 14 h 51"/>
                    <a:gd name="T20" fmla="*/ 16 w 60"/>
                    <a:gd name="T21" fmla="*/ 4 h 51"/>
                    <a:gd name="T22" fmla="*/ 27 w 60"/>
                    <a:gd name="T23" fmla="*/ 4 h 51"/>
                    <a:gd name="T24" fmla="*/ 37 w 60"/>
                    <a:gd name="T25" fmla="*/ 0 h 51"/>
                    <a:gd name="T26" fmla="*/ 43 w 60"/>
                    <a:gd name="T27" fmla="*/ 2 h 51"/>
                    <a:gd name="T28" fmla="*/ 59 w 60"/>
                    <a:gd name="T29" fmla="*/ 5 h 51"/>
                    <a:gd name="T30" fmla="*/ 54 w 60"/>
                    <a:gd name="T31" fmla="*/ 28 h 51"/>
                    <a:gd name="T32" fmla="*/ 60 w 60"/>
                    <a:gd name="T33" fmla="*/ 39 h 51"/>
                    <a:gd name="T34" fmla="*/ 60 w 60"/>
                    <a:gd name="T35" fmla="*/ 50 h 51"/>
                    <a:gd name="T36" fmla="*/ 45 w 60"/>
                    <a:gd name="T3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" h="51">
                      <a:moveTo>
                        <a:pt x="45" y="51"/>
                      </a:moveTo>
                      <a:lnTo>
                        <a:pt x="37" y="49"/>
                      </a:lnTo>
                      <a:lnTo>
                        <a:pt x="33" y="43"/>
                      </a:lnTo>
                      <a:lnTo>
                        <a:pt x="25" y="41"/>
                      </a:lnTo>
                      <a:lnTo>
                        <a:pt x="16" y="43"/>
                      </a:lnTo>
                      <a:lnTo>
                        <a:pt x="12" y="37"/>
                      </a:lnTo>
                      <a:lnTo>
                        <a:pt x="6" y="34"/>
                      </a:lnTo>
                      <a:lnTo>
                        <a:pt x="6" y="22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6" y="4"/>
                      </a:lnTo>
                      <a:lnTo>
                        <a:pt x="27" y="4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59" y="5"/>
                      </a:lnTo>
                      <a:lnTo>
                        <a:pt x="54" y="28"/>
                      </a:lnTo>
                      <a:lnTo>
                        <a:pt x="60" y="39"/>
                      </a:lnTo>
                      <a:lnTo>
                        <a:pt x="60" y="50"/>
                      </a:lnTo>
                      <a:lnTo>
                        <a:pt x="45" y="5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308">
                  <a:extLst>
                    <a:ext uri="{FF2B5EF4-FFF2-40B4-BE49-F238E27FC236}">
                      <a16:creationId xmlns:a16="http://schemas.microsoft.com/office/drawing/2014/main" id="{804B38DF-6DAF-EFD2-43FF-0361D1399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2631704"/>
                  <a:ext cx="190656" cy="123365"/>
                </a:xfrm>
                <a:custGeom>
                  <a:avLst/>
                  <a:gdLst>
                    <a:gd name="T0" fmla="*/ 102 w 102"/>
                    <a:gd name="T1" fmla="*/ 53 h 66"/>
                    <a:gd name="T2" fmla="*/ 102 w 102"/>
                    <a:gd name="T3" fmla="*/ 33 h 66"/>
                    <a:gd name="T4" fmla="*/ 96 w 102"/>
                    <a:gd name="T5" fmla="*/ 24 h 66"/>
                    <a:gd name="T6" fmla="*/ 97 w 102"/>
                    <a:gd name="T7" fmla="*/ 9 h 66"/>
                    <a:gd name="T8" fmla="*/ 81 w 102"/>
                    <a:gd name="T9" fmla="*/ 10 h 66"/>
                    <a:gd name="T10" fmla="*/ 73 w 102"/>
                    <a:gd name="T11" fmla="*/ 8 h 66"/>
                    <a:gd name="T12" fmla="*/ 69 w 102"/>
                    <a:gd name="T13" fmla="*/ 2 h 66"/>
                    <a:gd name="T14" fmla="*/ 62 w 102"/>
                    <a:gd name="T15" fmla="*/ 0 h 66"/>
                    <a:gd name="T16" fmla="*/ 52 w 102"/>
                    <a:gd name="T17" fmla="*/ 2 h 66"/>
                    <a:gd name="T18" fmla="*/ 52 w 102"/>
                    <a:gd name="T19" fmla="*/ 4 h 66"/>
                    <a:gd name="T20" fmla="*/ 54 w 102"/>
                    <a:gd name="T21" fmla="*/ 10 h 66"/>
                    <a:gd name="T22" fmla="*/ 50 w 102"/>
                    <a:gd name="T23" fmla="*/ 27 h 66"/>
                    <a:gd name="T24" fmla="*/ 41 w 102"/>
                    <a:gd name="T25" fmla="*/ 29 h 66"/>
                    <a:gd name="T26" fmla="*/ 31 w 102"/>
                    <a:gd name="T27" fmla="*/ 18 h 66"/>
                    <a:gd name="T28" fmla="*/ 27 w 102"/>
                    <a:gd name="T29" fmla="*/ 10 h 66"/>
                    <a:gd name="T30" fmla="*/ 18 w 102"/>
                    <a:gd name="T31" fmla="*/ 14 h 66"/>
                    <a:gd name="T32" fmla="*/ 8 w 102"/>
                    <a:gd name="T33" fmla="*/ 16 h 66"/>
                    <a:gd name="T34" fmla="*/ 8 w 102"/>
                    <a:gd name="T35" fmla="*/ 31 h 66"/>
                    <a:gd name="T36" fmla="*/ 2 w 102"/>
                    <a:gd name="T37" fmla="*/ 37 h 66"/>
                    <a:gd name="T38" fmla="*/ 0 w 102"/>
                    <a:gd name="T39" fmla="*/ 45 h 66"/>
                    <a:gd name="T40" fmla="*/ 4 w 102"/>
                    <a:gd name="T41" fmla="*/ 53 h 66"/>
                    <a:gd name="T42" fmla="*/ 12 w 102"/>
                    <a:gd name="T43" fmla="*/ 45 h 66"/>
                    <a:gd name="T44" fmla="*/ 43 w 102"/>
                    <a:gd name="T45" fmla="*/ 45 h 66"/>
                    <a:gd name="T46" fmla="*/ 69 w 102"/>
                    <a:gd name="T47" fmla="*/ 51 h 66"/>
                    <a:gd name="T48" fmla="*/ 81 w 102"/>
                    <a:gd name="T49" fmla="*/ 66 h 66"/>
                    <a:gd name="T50" fmla="*/ 89 w 102"/>
                    <a:gd name="T51" fmla="*/ 66 h 66"/>
                    <a:gd name="T52" fmla="*/ 102 w 102"/>
                    <a:gd name="T53" fmla="*/ 53 h 66"/>
                    <a:gd name="T54" fmla="*/ 102 w 102"/>
                    <a:gd name="T55" fmla="*/ 53 h 66"/>
                    <a:gd name="T56" fmla="*/ 102 w 102"/>
                    <a:gd name="T57" fmla="*/ 5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2" h="66">
                      <a:moveTo>
                        <a:pt x="102" y="53"/>
                      </a:moveTo>
                      <a:lnTo>
                        <a:pt x="102" y="33"/>
                      </a:lnTo>
                      <a:lnTo>
                        <a:pt x="96" y="24"/>
                      </a:lnTo>
                      <a:lnTo>
                        <a:pt x="97" y="9"/>
                      </a:lnTo>
                      <a:lnTo>
                        <a:pt x="81" y="10"/>
                      </a:lnTo>
                      <a:lnTo>
                        <a:pt x="73" y="8"/>
                      </a:lnTo>
                      <a:lnTo>
                        <a:pt x="69" y="2"/>
                      </a:lnTo>
                      <a:lnTo>
                        <a:pt x="62" y="0"/>
                      </a:lnTo>
                      <a:lnTo>
                        <a:pt x="52" y="2"/>
                      </a:lnTo>
                      <a:lnTo>
                        <a:pt x="52" y="4"/>
                      </a:lnTo>
                      <a:lnTo>
                        <a:pt x="54" y="10"/>
                      </a:lnTo>
                      <a:lnTo>
                        <a:pt x="50" y="27"/>
                      </a:lnTo>
                      <a:lnTo>
                        <a:pt x="41" y="29"/>
                      </a:lnTo>
                      <a:lnTo>
                        <a:pt x="31" y="18"/>
                      </a:lnTo>
                      <a:lnTo>
                        <a:pt x="27" y="10"/>
                      </a:lnTo>
                      <a:lnTo>
                        <a:pt x="18" y="14"/>
                      </a:lnTo>
                      <a:lnTo>
                        <a:pt x="8" y="16"/>
                      </a:lnTo>
                      <a:lnTo>
                        <a:pt x="8" y="31"/>
                      </a:lnTo>
                      <a:lnTo>
                        <a:pt x="2" y="37"/>
                      </a:lnTo>
                      <a:lnTo>
                        <a:pt x="0" y="45"/>
                      </a:lnTo>
                      <a:lnTo>
                        <a:pt x="4" y="53"/>
                      </a:lnTo>
                      <a:lnTo>
                        <a:pt x="12" y="45"/>
                      </a:lnTo>
                      <a:lnTo>
                        <a:pt x="43" y="45"/>
                      </a:lnTo>
                      <a:lnTo>
                        <a:pt x="69" y="51"/>
                      </a:lnTo>
                      <a:lnTo>
                        <a:pt x="81" y="66"/>
                      </a:lnTo>
                      <a:lnTo>
                        <a:pt x="89" y="66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309">
                  <a:extLst>
                    <a:ext uri="{FF2B5EF4-FFF2-40B4-BE49-F238E27FC236}">
                      <a16:creationId xmlns:a16="http://schemas.microsoft.com/office/drawing/2014/main" id="{60D07C99-7D64-F510-1D9B-A14B30A0F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9666" y="3988723"/>
                  <a:ext cx="63552" cy="54206"/>
                </a:xfrm>
                <a:custGeom>
                  <a:avLst/>
                  <a:gdLst>
                    <a:gd name="T0" fmla="*/ 34 w 34"/>
                    <a:gd name="T1" fmla="*/ 4 h 29"/>
                    <a:gd name="T2" fmla="*/ 26 w 34"/>
                    <a:gd name="T3" fmla="*/ 0 h 29"/>
                    <a:gd name="T4" fmla="*/ 20 w 34"/>
                    <a:gd name="T5" fmla="*/ 0 h 29"/>
                    <a:gd name="T6" fmla="*/ 10 w 34"/>
                    <a:gd name="T7" fmla="*/ 4 h 29"/>
                    <a:gd name="T8" fmla="*/ 8 w 34"/>
                    <a:gd name="T9" fmla="*/ 2 h 29"/>
                    <a:gd name="T10" fmla="*/ 0 w 34"/>
                    <a:gd name="T11" fmla="*/ 11 h 29"/>
                    <a:gd name="T12" fmla="*/ 0 w 34"/>
                    <a:gd name="T13" fmla="*/ 23 h 29"/>
                    <a:gd name="T14" fmla="*/ 8 w 34"/>
                    <a:gd name="T15" fmla="*/ 29 h 29"/>
                    <a:gd name="T16" fmla="*/ 16 w 34"/>
                    <a:gd name="T17" fmla="*/ 27 h 29"/>
                    <a:gd name="T18" fmla="*/ 25 w 34"/>
                    <a:gd name="T19" fmla="*/ 21 h 29"/>
                    <a:gd name="T20" fmla="*/ 31 w 34"/>
                    <a:gd name="T21" fmla="*/ 7 h 29"/>
                    <a:gd name="T22" fmla="*/ 34 w 34"/>
                    <a:gd name="T23" fmla="*/ 4 h 29"/>
                    <a:gd name="T24" fmla="*/ 34 w 34"/>
                    <a:gd name="T25" fmla="*/ 4 h 29"/>
                    <a:gd name="T26" fmla="*/ 34 w 34"/>
                    <a:gd name="T27" fmla="*/ 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29">
                      <a:moveTo>
                        <a:pt x="34" y="4"/>
                      </a:move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0" y="11"/>
                      </a:lnTo>
                      <a:lnTo>
                        <a:pt x="0" y="23"/>
                      </a:lnTo>
                      <a:lnTo>
                        <a:pt x="8" y="29"/>
                      </a:lnTo>
                      <a:lnTo>
                        <a:pt x="16" y="27"/>
                      </a:lnTo>
                      <a:lnTo>
                        <a:pt x="25" y="21"/>
                      </a:lnTo>
                      <a:lnTo>
                        <a:pt x="31" y="7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310">
                  <a:extLst>
                    <a:ext uri="{FF2B5EF4-FFF2-40B4-BE49-F238E27FC236}">
                      <a16:creationId xmlns:a16="http://schemas.microsoft.com/office/drawing/2014/main" id="{659473BF-04DF-7A6F-5C11-67A442940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650" y="2829836"/>
                  <a:ext cx="1665433" cy="1151410"/>
                </a:xfrm>
                <a:custGeom>
                  <a:avLst/>
                  <a:gdLst>
                    <a:gd name="T0" fmla="*/ 777 w 891"/>
                    <a:gd name="T1" fmla="*/ 255 h 616"/>
                    <a:gd name="T2" fmla="*/ 802 w 891"/>
                    <a:gd name="T3" fmla="*/ 249 h 616"/>
                    <a:gd name="T4" fmla="*/ 843 w 891"/>
                    <a:gd name="T5" fmla="*/ 188 h 616"/>
                    <a:gd name="T6" fmla="*/ 891 w 891"/>
                    <a:gd name="T7" fmla="*/ 119 h 616"/>
                    <a:gd name="T8" fmla="*/ 835 w 891"/>
                    <a:gd name="T9" fmla="*/ 134 h 616"/>
                    <a:gd name="T10" fmla="*/ 782 w 891"/>
                    <a:gd name="T11" fmla="*/ 69 h 616"/>
                    <a:gd name="T12" fmla="*/ 719 w 891"/>
                    <a:gd name="T13" fmla="*/ 0 h 616"/>
                    <a:gd name="T14" fmla="*/ 670 w 891"/>
                    <a:gd name="T15" fmla="*/ 46 h 616"/>
                    <a:gd name="T16" fmla="*/ 628 w 891"/>
                    <a:gd name="T17" fmla="*/ 90 h 616"/>
                    <a:gd name="T18" fmla="*/ 616 w 891"/>
                    <a:gd name="T19" fmla="*/ 140 h 616"/>
                    <a:gd name="T20" fmla="*/ 668 w 891"/>
                    <a:gd name="T21" fmla="*/ 154 h 616"/>
                    <a:gd name="T22" fmla="*/ 632 w 891"/>
                    <a:gd name="T23" fmla="*/ 167 h 616"/>
                    <a:gd name="T24" fmla="*/ 597 w 891"/>
                    <a:gd name="T25" fmla="*/ 177 h 616"/>
                    <a:gd name="T26" fmla="*/ 554 w 891"/>
                    <a:gd name="T27" fmla="*/ 223 h 616"/>
                    <a:gd name="T28" fmla="*/ 484 w 891"/>
                    <a:gd name="T29" fmla="*/ 243 h 616"/>
                    <a:gd name="T30" fmla="*/ 409 w 891"/>
                    <a:gd name="T31" fmla="*/ 237 h 616"/>
                    <a:gd name="T32" fmla="*/ 347 w 891"/>
                    <a:gd name="T33" fmla="*/ 243 h 616"/>
                    <a:gd name="T34" fmla="*/ 259 w 891"/>
                    <a:gd name="T35" fmla="*/ 188 h 616"/>
                    <a:gd name="T36" fmla="*/ 203 w 891"/>
                    <a:gd name="T37" fmla="*/ 108 h 616"/>
                    <a:gd name="T38" fmla="*/ 156 w 891"/>
                    <a:gd name="T39" fmla="*/ 152 h 616"/>
                    <a:gd name="T40" fmla="*/ 116 w 891"/>
                    <a:gd name="T41" fmla="*/ 187 h 616"/>
                    <a:gd name="T42" fmla="*/ 95 w 891"/>
                    <a:gd name="T43" fmla="*/ 246 h 616"/>
                    <a:gd name="T44" fmla="*/ 44 w 891"/>
                    <a:gd name="T45" fmla="*/ 284 h 616"/>
                    <a:gd name="T46" fmla="*/ 4 w 891"/>
                    <a:gd name="T47" fmla="*/ 313 h 616"/>
                    <a:gd name="T48" fmla="*/ 25 w 891"/>
                    <a:gd name="T49" fmla="*/ 347 h 616"/>
                    <a:gd name="T50" fmla="*/ 52 w 891"/>
                    <a:gd name="T51" fmla="*/ 384 h 616"/>
                    <a:gd name="T52" fmla="*/ 77 w 891"/>
                    <a:gd name="T53" fmla="*/ 399 h 616"/>
                    <a:gd name="T54" fmla="*/ 75 w 891"/>
                    <a:gd name="T55" fmla="*/ 424 h 616"/>
                    <a:gd name="T56" fmla="*/ 81 w 891"/>
                    <a:gd name="T57" fmla="*/ 449 h 616"/>
                    <a:gd name="T58" fmla="*/ 158 w 891"/>
                    <a:gd name="T59" fmla="*/ 480 h 616"/>
                    <a:gd name="T60" fmla="*/ 235 w 891"/>
                    <a:gd name="T61" fmla="*/ 492 h 616"/>
                    <a:gd name="T62" fmla="*/ 293 w 891"/>
                    <a:gd name="T63" fmla="*/ 484 h 616"/>
                    <a:gd name="T64" fmla="*/ 353 w 891"/>
                    <a:gd name="T65" fmla="*/ 492 h 616"/>
                    <a:gd name="T66" fmla="*/ 361 w 891"/>
                    <a:gd name="T67" fmla="*/ 560 h 616"/>
                    <a:gd name="T68" fmla="*/ 397 w 891"/>
                    <a:gd name="T69" fmla="*/ 596 h 616"/>
                    <a:gd name="T70" fmla="*/ 419 w 891"/>
                    <a:gd name="T71" fmla="*/ 583 h 616"/>
                    <a:gd name="T72" fmla="*/ 467 w 891"/>
                    <a:gd name="T73" fmla="*/ 575 h 616"/>
                    <a:gd name="T74" fmla="*/ 500 w 891"/>
                    <a:gd name="T75" fmla="*/ 596 h 616"/>
                    <a:gd name="T76" fmla="*/ 526 w 891"/>
                    <a:gd name="T77" fmla="*/ 616 h 616"/>
                    <a:gd name="T78" fmla="*/ 551 w 891"/>
                    <a:gd name="T79" fmla="*/ 602 h 616"/>
                    <a:gd name="T80" fmla="*/ 582 w 891"/>
                    <a:gd name="T81" fmla="*/ 579 h 616"/>
                    <a:gd name="T82" fmla="*/ 611 w 891"/>
                    <a:gd name="T83" fmla="*/ 583 h 616"/>
                    <a:gd name="T84" fmla="*/ 643 w 891"/>
                    <a:gd name="T85" fmla="*/ 554 h 616"/>
                    <a:gd name="T86" fmla="*/ 668 w 891"/>
                    <a:gd name="T87" fmla="*/ 522 h 616"/>
                    <a:gd name="T88" fmla="*/ 692 w 891"/>
                    <a:gd name="T89" fmla="*/ 493 h 616"/>
                    <a:gd name="T90" fmla="*/ 694 w 891"/>
                    <a:gd name="T91" fmla="*/ 461 h 616"/>
                    <a:gd name="T92" fmla="*/ 699 w 891"/>
                    <a:gd name="T93" fmla="*/ 449 h 616"/>
                    <a:gd name="T94" fmla="*/ 694 w 891"/>
                    <a:gd name="T95" fmla="*/ 424 h 616"/>
                    <a:gd name="T96" fmla="*/ 668 w 891"/>
                    <a:gd name="T97" fmla="*/ 388 h 616"/>
                    <a:gd name="T98" fmla="*/ 676 w 891"/>
                    <a:gd name="T99" fmla="*/ 357 h 616"/>
                    <a:gd name="T100" fmla="*/ 699 w 891"/>
                    <a:gd name="T101" fmla="*/ 347 h 616"/>
                    <a:gd name="T102" fmla="*/ 684 w 891"/>
                    <a:gd name="T103" fmla="*/ 332 h 616"/>
                    <a:gd name="T104" fmla="*/ 645 w 891"/>
                    <a:gd name="T105" fmla="*/ 330 h 616"/>
                    <a:gd name="T106" fmla="*/ 657 w 891"/>
                    <a:gd name="T107" fmla="*/ 303 h 616"/>
                    <a:gd name="T108" fmla="*/ 699 w 891"/>
                    <a:gd name="T109" fmla="*/ 278 h 616"/>
                    <a:gd name="T110" fmla="*/ 707 w 891"/>
                    <a:gd name="T111" fmla="*/ 30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91" h="616">
                      <a:moveTo>
                        <a:pt x="734" y="295"/>
                      </a:moveTo>
                      <a:lnTo>
                        <a:pt x="740" y="282"/>
                      </a:lnTo>
                      <a:lnTo>
                        <a:pt x="759" y="274"/>
                      </a:lnTo>
                      <a:lnTo>
                        <a:pt x="771" y="255"/>
                      </a:lnTo>
                      <a:lnTo>
                        <a:pt x="777" y="255"/>
                      </a:lnTo>
                      <a:lnTo>
                        <a:pt x="777" y="266"/>
                      </a:lnTo>
                      <a:lnTo>
                        <a:pt x="788" y="264"/>
                      </a:lnTo>
                      <a:lnTo>
                        <a:pt x="794" y="259"/>
                      </a:lnTo>
                      <a:lnTo>
                        <a:pt x="792" y="247"/>
                      </a:lnTo>
                      <a:lnTo>
                        <a:pt x="802" y="249"/>
                      </a:lnTo>
                      <a:lnTo>
                        <a:pt x="817" y="235"/>
                      </a:lnTo>
                      <a:lnTo>
                        <a:pt x="835" y="229"/>
                      </a:lnTo>
                      <a:lnTo>
                        <a:pt x="837" y="212"/>
                      </a:lnTo>
                      <a:lnTo>
                        <a:pt x="832" y="194"/>
                      </a:lnTo>
                      <a:lnTo>
                        <a:pt x="843" y="188"/>
                      </a:lnTo>
                      <a:lnTo>
                        <a:pt x="856" y="192"/>
                      </a:lnTo>
                      <a:lnTo>
                        <a:pt x="867" y="187"/>
                      </a:lnTo>
                      <a:lnTo>
                        <a:pt x="875" y="156"/>
                      </a:lnTo>
                      <a:lnTo>
                        <a:pt x="885" y="147"/>
                      </a:lnTo>
                      <a:lnTo>
                        <a:pt x="891" y="119"/>
                      </a:lnTo>
                      <a:lnTo>
                        <a:pt x="884" y="117"/>
                      </a:lnTo>
                      <a:lnTo>
                        <a:pt x="867" y="127"/>
                      </a:lnTo>
                      <a:lnTo>
                        <a:pt x="853" y="128"/>
                      </a:lnTo>
                      <a:lnTo>
                        <a:pt x="846" y="133"/>
                      </a:lnTo>
                      <a:lnTo>
                        <a:pt x="835" y="134"/>
                      </a:lnTo>
                      <a:lnTo>
                        <a:pt x="829" y="113"/>
                      </a:lnTo>
                      <a:lnTo>
                        <a:pt x="811" y="96"/>
                      </a:lnTo>
                      <a:lnTo>
                        <a:pt x="798" y="90"/>
                      </a:lnTo>
                      <a:lnTo>
                        <a:pt x="785" y="89"/>
                      </a:lnTo>
                      <a:lnTo>
                        <a:pt x="782" y="69"/>
                      </a:lnTo>
                      <a:lnTo>
                        <a:pt x="771" y="48"/>
                      </a:lnTo>
                      <a:lnTo>
                        <a:pt x="771" y="36"/>
                      </a:lnTo>
                      <a:lnTo>
                        <a:pt x="757" y="11"/>
                      </a:lnTo>
                      <a:lnTo>
                        <a:pt x="742" y="8"/>
                      </a:lnTo>
                      <a:lnTo>
                        <a:pt x="719" y="0"/>
                      </a:lnTo>
                      <a:lnTo>
                        <a:pt x="686" y="4"/>
                      </a:lnTo>
                      <a:lnTo>
                        <a:pt x="672" y="29"/>
                      </a:lnTo>
                      <a:lnTo>
                        <a:pt x="682" y="27"/>
                      </a:lnTo>
                      <a:lnTo>
                        <a:pt x="682" y="38"/>
                      </a:lnTo>
                      <a:lnTo>
                        <a:pt x="670" y="46"/>
                      </a:lnTo>
                      <a:lnTo>
                        <a:pt x="665" y="67"/>
                      </a:lnTo>
                      <a:lnTo>
                        <a:pt x="657" y="71"/>
                      </a:lnTo>
                      <a:lnTo>
                        <a:pt x="659" y="82"/>
                      </a:lnTo>
                      <a:lnTo>
                        <a:pt x="636" y="98"/>
                      </a:lnTo>
                      <a:lnTo>
                        <a:pt x="628" y="90"/>
                      </a:lnTo>
                      <a:lnTo>
                        <a:pt x="626" y="96"/>
                      </a:lnTo>
                      <a:lnTo>
                        <a:pt x="616" y="117"/>
                      </a:lnTo>
                      <a:lnTo>
                        <a:pt x="609" y="125"/>
                      </a:lnTo>
                      <a:lnTo>
                        <a:pt x="609" y="135"/>
                      </a:lnTo>
                      <a:lnTo>
                        <a:pt x="616" y="140"/>
                      </a:lnTo>
                      <a:lnTo>
                        <a:pt x="622" y="135"/>
                      </a:lnTo>
                      <a:lnTo>
                        <a:pt x="632" y="140"/>
                      </a:lnTo>
                      <a:lnTo>
                        <a:pt x="640" y="131"/>
                      </a:lnTo>
                      <a:lnTo>
                        <a:pt x="663" y="138"/>
                      </a:lnTo>
                      <a:lnTo>
                        <a:pt x="668" y="154"/>
                      </a:lnTo>
                      <a:lnTo>
                        <a:pt x="663" y="158"/>
                      </a:lnTo>
                      <a:lnTo>
                        <a:pt x="653" y="156"/>
                      </a:lnTo>
                      <a:lnTo>
                        <a:pt x="642" y="156"/>
                      </a:lnTo>
                      <a:lnTo>
                        <a:pt x="642" y="163"/>
                      </a:lnTo>
                      <a:lnTo>
                        <a:pt x="632" y="167"/>
                      </a:lnTo>
                      <a:lnTo>
                        <a:pt x="628" y="160"/>
                      </a:lnTo>
                      <a:lnTo>
                        <a:pt x="620" y="163"/>
                      </a:lnTo>
                      <a:lnTo>
                        <a:pt x="615" y="183"/>
                      </a:lnTo>
                      <a:lnTo>
                        <a:pt x="605" y="184"/>
                      </a:lnTo>
                      <a:lnTo>
                        <a:pt x="597" y="177"/>
                      </a:lnTo>
                      <a:lnTo>
                        <a:pt x="580" y="194"/>
                      </a:lnTo>
                      <a:lnTo>
                        <a:pt x="558" y="188"/>
                      </a:lnTo>
                      <a:lnTo>
                        <a:pt x="549" y="206"/>
                      </a:lnTo>
                      <a:lnTo>
                        <a:pt x="558" y="212"/>
                      </a:lnTo>
                      <a:lnTo>
                        <a:pt x="554" y="223"/>
                      </a:lnTo>
                      <a:lnTo>
                        <a:pt x="539" y="224"/>
                      </a:lnTo>
                      <a:lnTo>
                        <a:pt x="528" y="237"/>
                      </a:lnTo>
                      <a:lnTo>
                        <a:pt x="510" y="247"/>
                      </a:lnTo>
                      <a:lnTo>
                        <a:pt x="497" y="249"/>
                      </a:lnTo>
                      <a:lnTo>
                        <a:pt x="484" y="243"/>
                      </a:lnTo>
                      <a:lnTo>
                        <a:pt x="462" y="255"/>
                      </a:lnTo>
                      <a:lnTo>
                        <a:pt x="454" y="259"/>
                      </a:lnTo>
                      <a:lnTo>
                        <a:pt x="440" y="253"/>
                      </a:lnTo>
                      <a:lnTo>
                        <a:pt x="425" y="251"/>
                      </a:lnTo>
                      <a:lnTo>
                        <a:pt x="409" y="237"/>
                      </a:lnTo>
                      <a:lnTo>
                        <a:pt x="384" y="236"/>
                      </a:lnTo>
                      <a:lnTo>
                        <a:pt x="367" y="240"/>
                      </a:lnTo>
                      <a:lnTo>
                        <a:pt x="357" y="236"/>
                      </a:lnTo>
                      <a:lnTo>
                        <a:pt x="353" y="237"/>
                      </a:lnTo>
                      <a:lnTo>
                        <a:pt x="347" y="243"/>
                      </a:lnTo>
                      <a:lnTo>
                        <a:pt x="334" y="241"/>
                      </a:lnTo>
                      <a:lnTo>
                        <a:pt x="324" y="230"/>
                      </a:lnTo>
                      <a:lnTo>
                        <a:pt x="326" y="214"/>
                      </a:lnTo>
                      <a:lnTo>
                        <a:pt x="276" y="192"/>
                      </a:lnTo>
                      <a:lnTo>
                        <a:pt x="259" y="188"/>
                      </a:lnTo>
                      <a:lnTo>
                        <a:pt x="249" y="175"/>
                      </a:lnTo>
                      <a:lnTo>
                        <a:pt x="259" y="163"/>
                      </a:lnTo>
                      <a:lnTo>
                        <a:pt x="235" y="131"/>
                      </a:lnTo>
                      <a:lnTo>
                        <a:pt x="218" y="131"/>
                      </a:lnTo>
                      <a:lnTo>
                        <a:pt x="203" y="108"/>
                      </a:lnTo>
                      <a:lnTo>
                        <a:pt x="199" y="108"/>
                      </a:lnTo>
                      <a:lnTo>
                        <a:pt x="172" y="129"/>
                      </a:lnTo>
                      <a:lnTo>
                        <a:pt x="178" y="150"/>
                      </a:lnTo>
                      <a:lnTo>
                        <a:pt x="168" y="158"/>
                      </a:lnTo>
                      <a:lnTo>
                        <a:pt x="156" y="152"/>
                      </a:lnTo>
                      <a:lnTo>
                        <a:pt x="139" y="154"/>
                      </a:lnTo>
                      <a:lnTo>
                        <a:pt x="130" y="179"/>
                      </a:lnTo>
                      <a:lnTo>
                        <a:pt x="130" y="188"/>
                      </a:lnTo>
                      <a:lnTo>
                        <a:pt x="124" y="194"/>
                      </a:lnTo>
                      <a:lnTo>
                        <a:pt x="116" y="187"/>
                      </a:lnTo>
                      <a:lnTo>
                        <a:pt x="87" y="196"/>
                      </a:lnTo>
                      <a:lnTo>
                        <a:pt x="97" y="206"/>
                      </a:lnTo>
                      <a:lnTo>
                        <a:pt x="99" y="220"/>
                      </a:lnTo>
                      <a:lnTo>
                        <a:pt x="101" y="230"/>
                      </a:lnTo>
                      <a:lnTo>
                        <a:pt x="95" y="246"/>
                      </a:lnTo>
                      <a:lnTo>
                        <a:pt x="85" y="257"/>
                      </a:lnTo>
                      <a:lnTo>
                        <a:pt x="68" y="261"/>
                      </a:lnTo>
                      <a:lnTo>
                        <a:pt x="56" y="270"/>
                      </a:lnTo>
                      <a:lnTo>
                        <a:pt x="47" y="270"/>
                      </a:lnTo>
                      <a:lnTo>
                        <a:pt x="44" y="284"/>
                      </a:lnTo>
                      <a:lnTo>
                        <a:pt x="35" y="284"/>
                      </a:lnTo>
                      <a:lnTo>
                        <a:pt x="27" y="278"/>
                      </a:lnTo>
                      <a:lnTo>
                        <a:pt x="6" y="289"/>
                      </a:lnTo>
                      <a:lnTo>
                        <a:pt x="0" y="299"/>
                      </a:lnTo>
                      <a:lnTo>
                        <a:pt x="4" y="313"/>
                      </a:lnTo>
                      <a:lnTo>
                        <a:pt x="18" y="314"/>
                      </a:lnTo>
                      <a:lnTo>
                        <a:pt x="21" y="326"/>
                      </a:lnTo>
                      <a:lnTo>
                        <a:pt x="14" y="340"/>
                      </a:lnTo>
                      <a:lnTo>
                        <a:pt x="16" y="345"/>
                      </a:lnTo>
                      <a:lnTo>
                        <a:pt x="25" y="347"/>
                      </a:lnTo>
                      <a:lnTo>
                        <a:pt x="29" y="355"/>
                      </a:lnTo>
                      <a:lnTo>
                        <a:pt x="33" y="368"/>
                      </a:lnTo>
                      <a:lnTo>
                        <a:pt x="44" y="376"/>
                      </a:lnTo>
                      <a:lnTo>
                        <a:pt x="54" y="384"/>
                      </a:lnTo>
                      <a:lnTo>
                        <a:pt x="52" y="384"/>
                      </a:lnTo>
                      <a:lnTo>
                        <a:pt x="62" y="376"/>
                      </a:lnTo>
                      <a:lnTo>
                        <a:pt x="73" y="376"/>
                      </a:lnTo>
                      <a:lnTo>
                        <a:pt x="79" y="382"/>
                      </a:lnTo>
                      <a:lnTo>
                        <a:pt x="79" y="390"/>
                      </a:lnTo>
                      <a:lnTo>
                        <a:pt x="77" y="399"/>
                      </a:lnTo>
                      <a:lnTo>
                        <a:pt x="77" y="403"/>
                      </a:lnTo>
                      <a:lnTo>
                        <a:pt x="81" y="413"/>
                      </a:lnTo>
                      <a:lnTo>
                        <a:pt x="83" y="418"/>
                      </a:lnTo>
                      <a:lnTo>
                        <a:pt x="79" y="420"/>
                      </a:lnTo>
                      <a:lnTo>
                        <a:pt x="75" y="424"/>
                      </a:lnTo>
                      <a:lnTo>
                        <a:pt x="70" y="422"/>
                      </a:lnTo>
                      <a:lnTo>
                        <a:pt x="68" y="424"/>
                      </a:lnTo>
                      <a:lnTo>
                        <a:pt x="75" y="432"/>
                      </a:lnTo>
                      <a:lnTo>
                        <a:pt x="73" y="445"/>
                      </a:lnTo>
                      <a:lnTo>
                        <a:pt x="81" y="449"/>
                      </a:lnTo>
                      <a:lnTo>
                        <a:pt x="93" y="449"/>
                      </a:lnTo>
                      <a:lnTo>
                        <a:pt x="104" y="461"/>
                      </a:lnTo>
                      <a:lnTo>
                        <a:pt x="122" y="459"/>
                      </a:lnTo>
                      <a:lnTo>
                        <a:pt x="139" y="472"/>
                      </a:lnTo>
                      <a:lnTo>
                        <a:pt x="158" y="480"/>
                      </a:lnTo>
                      <a:lnTo>
                        <a:pt x="174" y="492"/>
                      </a:lnTo>
                      <a:lnTo>
                        <a:pt x="209" y="499"/>
                      </a:lnTo>
                      <a:lnTo>
                        <a:pt x="216" y="497"/>
                      </a:lnTo>
                      <a:lnTo>
                        <a:pt x="226" y="501"/>
                      </a:lnTo>
                      <a:lnTo>
                        <a:pt x="235" y="492"/>
                      </a:lnTo>
                      <a:lnTo>
                        <a:pt x="245" y="492"/>
                      </a:lnTo>
                      <a:lnTo>
                        <a:pt x="251" y="497"/>
                      </a:lnTo>
                      <a:lnTo>
                        <a:pt x="263" y="495"/>
                      </a:lnTo>
                      <a:lnTo>
                        <a:pt x="270" y="501"/>
                      </a:lnTo>
                      <a:lnTo>
                        <a:pt x="293" y="484"/>
                      </a:lnTo>
                      <a:lnTo>
                        <a:pt x="326" y="472"/>
                      </a:lnTo>
                      <a:lnTo>
                        <a:pt x="332" y="478"/>
                      </a:lnTo>
                      <a:lnTo>
                        <a:pt x="332" y="484"/>
                      </a:lnTo>
                      <a:lnTo>
                        <a:pt x="344" y="494"/>
                      </a:lnTo>
                      <a:lnTo>
                        <a:pt x="353" y="492"/>
                      </a:lnTo>
                      <a:lnTo>
                        <a:pt x="361" y="509"/>
                      </a:lnTo>
                      <a:lnTo>
                        <a:pt x="365" y="530"/>
                      </a:lnTo>
                      <a:lnTo>
                        <a:pt x="351" y="543"/>
                      </a:lnTo>
                      <a:lnTo>
                        <a:pt x="351" y="558"/>
                      </a:lnTo>
                      <a:lnTo>
                        <a:pt x="361" y="560"/>
                      </a:lnTo>
                      <a:lnTo>
                        <a:pt x="373" y="573"/>
                      </a:lnTo>
                      <a:lnTo>
                        <a:pt x="373" y="587"/>
                      </a:lnTo>
                      <a:lnTo>
                        <a:pt x="386" y="587"/>
                      </a:lnTo>
                      <a:lnTo>
                        <a:pt x="386" y="593"/>
                      </a:lnTo>
                      <a:lnTo>
                        <a:pt x="397" y="596"/>
                      </a:lnTo>
                      <a:lnTo>
                        <a:pt x="402" y="604"/>
                      </a:lnTo>
                      <a:lnTo>
                        <a:pt x="409" y="604"/>
                      </a:lnTo>
                      <a:lnTo>
                        <a:pt x="407" y="589"/>
                      </a:lnTo>
                      <a:lnTo>
                        <a:pt x="411" y="581"/>
                      </a:lnTo>
                      <a:lnTo>
                        <a:pt x="419" y="583"/>
                      </a:lnTo>
                      <a:lnTo>
                        <a:pt x="425" y="577"/>
                      </a:lnTo>
                      <a:lnTo>
                        <a:pt x="434" y="579"/>
                      </a:lnTo>
                      <a:lnTo>
                        <a:pt x="452" y="581"/>
                      </a:lnTo>
                      <a:lnTo>
                        <a:pt x="456" y="569"/>
                      </a:lnTo>
                      <a:lnTo>
                        <a:pt x="467" y="575"/>
                      </a:lnTo>
                      <a:lnTo>
                        <a:pt x="483" y="575"/>
                      </a:lnTo>
                      <a:lnTo>
                        <a:pt x="484" y="581"/>
                      </a:lnTo>
                      <a:lnTo>
                        <a:pt x="483" y="589"/>
                      </a:lnTo>
                      <a:lnTo>
                        <a:pt x="490" y="596"/>
                      </a:lnTo>
                      <a:lnTo>
                        <a:pt x="500" y="596"/>
                      </a:lnTo>
                      <a:lnTo>
                        <a:pt x="503" y="600"/>
                      </a:lnTo>
                      <a:lnTo>
                        <a:pt x="516" y="600"/>
                      </a:lnTo>
                      <a:lnTo>
                        <a:pt x="525" y="602"/>
                      </a:lnTo>
                      <a:lnTo>
                        <a:pt x="522" y="612"/>
                      </a:lnTo>
                      <a:lnTo>
                        <a:pt x="526" y="616"/>
                      </a:lnTo>
                      <a:lnTo>
                        <a:pt x="531" y="616"/>
                      </a:lnTo>
                      <a:lnTo>
                        <a:pt x="532" y="610"/>
                      </a:lnTo>
                      <a:lnTo>
                        <a:pt x="542" y="606"/>
                      </a:lnTo>
                      <a:lnTo>
                        <a:pt x="545" y="602"/>
                      </a:lnTo>
                      <a:lnTo>
                        <a:pt x="551" y="602"/>
                      </a:lnTo>
                      <a:lnTo>
                        <a:pt x="557" y="598"/>
                      </a:lnTo>
                      <a:lnTo>
                        <a:pt x="563" y="598"/>
                      </a:lnTo>
                      <a:lnTo>
                        <a:pt x="572" y="591"/>
                      </a:lnTo>
                      <a:lnTo>
                        <a:pt x="576" y="581"/>
                      </a:lnTo>
                      <a:lnTo>
                        <a:pt x="582" y="579"/>
                      </a:lnTo>
                      <a:lnTo>
                        <a:pt x="586" y="581"/>
                      </a:lnTo>
                      <a:lnTo>
                        <a:pt x="586" y="585"/>
                      </a:lnTo>
                      <a:lnTo>
                        <a:pt x="591" y="589"/>
                      </a:lnTo>
                      <a:lnTo>
                        <a:pt x="603" y="583"/>
                      </a:lnTo>
                      <a:lnTo>
                        <a:pt x="611" y="583"/>
                      </a:lnTo>
                      <a:lnTo>
                        <a:pt x="618" y="575"/>
                      </a:lnTo>
                      <a:lnTo>
                        <a:pt x="626" y="575"/>
                      </a:lnTo>
                      <a:lnTo>
                        <a:pt x="628" y="569"/>
                      </a:lnTo>
                      <a:lnTo>
                        <a:pt x="643" y="563"/>
                      </a:lnTo>
                      <a:lnTo>
                        <a:pt x="643" y="554"/>
                      </a:lnTo>
                      <a:lnTo>
                        <a:pt x="651" y="548"/>
                      </a:lnTo>
                      <a:lnTo>
                        <a:pt x="657" y="546"/>
                      </a:lnTo>
                      <a:lnTo>
                        <a:pt x="661" y="541"/>
                      </a:lnTo>
                      <a:lnTo>
                        <a:pt x="668" y="537"/>
                      </a:lnTo>
                      <a:lnTo>
                        <a:pt x="668" y="522"/>
                      </a:lnTo>
                      <a:lnTo>
                        <a:pt x="674" y="519"/>
                      </a:lnTo>
                      <a:lnTo>
                        <a:pt x="674" y="513"/>
                      </a:lnTo>
                      <a:lnTo>
                        <a:pt x="684" y="503"/>
                      </a:lnTo>
                      <a:lnTo>
                        <a:pt x="686" y="497"/>
                      </a:lnTo>
                      <a:lnTo>
                        <a:pt x="692" y="493"/>
                      </a:lnTo>
                      <a:lnTo>
                        <a:pt x="694" y="490"/>
                      </a:lnTo>
                      <a:lnTo>
                        <a:pt x="694" y="482"/>
                      </a:lnTo>
                      <a:lnTo>
                        <a:pt x="699" y="474"/>
                      </a:lnTo>
                      <a:lnTo>
                        <a:pt x="697" y="465"/>
                      </a:lnTo>
                      <a:lnTo>
                        <a:pt x="694" y="461"/>
                      </a:lnTo>
                      <a:lnTo>
                        <a:pt x="686" y="465"/>
                      </a:lnTo>
                      <a:lnTo>
                        <a:pt x="684" y="463"/>
                      </a:lnTo>
                      <a:lnTo>
                        <a:pt x="684" y="457"/>
                      </a:lnTo>
                      <a:lnTo>
                        <a:pt x="694" y="451"/>
                      </a:lnTo>
                      <a:lnTo>
                        <a:pt x="699" y="449"/>
                      </a:lnTo>
                      <a:lnTo>
                        <a:pt x="697" y="441"/>
                      </a:lnTo>
                      <a:lnTo>
                        <a:pt x="692" y="436"/>
                      </a:lnTo>
                      <a:lnTo>
                        <a:pt x="697" y="436"/>
                      </a:lnTo>
                      <a:lnTo>
                        <a:pt x="697" y="432"/>
                      </a:lnTo>
                      <a:lnTo>
                        <a:pt x="694" y="424"/>
                      </a:lnTo>
                      <a:lnTo>
                        <a:pt x="686" y="418"/>
                      </a:lnTo>
                      <a:lnTo>
                        <a:pt x="686" y="407"/>
                      </a:lnTo>
                      <a:lnTo>
                        <a:pt x="680" y="401"/>
                      </a:lnTo>
                      <a:lnTo>
                        <a:pt x="678" y="391"/>
                      </a:lnTo>
                      <a:lnTo>
                        <a:pt x="668" y="388"/>
                      </a:lnTo>
                      <a:lnTo>
                        <a:pt x="661" y="380"/>
                      </a:lnTo>
                      <a:lnTo>
                        <a:pt x="663" y="372"/>
                      </a:lnTo>
                      <a:lnTo>
                        <a:pt x="670" y="367"/>
                      </a:lnTo>
                      <a:lnTo>
                        <a:pt x="670" y="363"/>
                      </a:lnTo>
                      <a:lnTo>
                        <a:pt x="676" y="357"/>
                      </a:lnTo>
                      <a:lnTo>
                        <a:pt x="680" y="361"/>
                      </a:lnTo>
                      <a:lnTo>
                        <a:pt x="686" y="361"/>
                      </a:lnTo>
                      <a:lnTo>
                        <a:pt x="694" y="353"/>
                      </a:lnTo>
                      <a:lnTo>
                        <a:pt x="694" y="349"/>
                      </a:lnTo>
                      <a:lnTo>
                        <a:pt x="699" y="347"/>
                      </a:lnTo>
                      <a:lnTo>
                        <a:pt x="707" y="347"/>
                      </a:lnTo>
                      <a:lnTo>
                        <a:pt x="709" y="343"/>
                      </a:lnTo>
                      <a:lnTo>
                        <a:pt x="707" y="338"/>
                      </a:lnTo>
                      <a:lnTo>
                        <a:pt x="690" y="336"/>
                      </a:lnTo>
                      <a:lnTo>
                        <a:pt x="684" y="332"/>
                      </a:lnTo>
                      <a:lnTo>
                        <a:pt x="680" y="334"/>
                      </a:lnTo>
                      <a:lnTo>
                        <a:pt x="665" y="342"/>
                      </a:lnTo>
                      <a:lnTo>
                        <a:pt x="657" y="342"/>
                      </a:lnTo>
                      <a:lnTo>
                        <a:pt x="657" y="332"/>
                      </a:lnTo>
                      <a:lnTo>
                        <a:pt x="645" y="330"/>
                      </a:lnTo>
                      <a:lnTo>
                        <a:pt x="640" y="318"/>
                      </a:lnTo>
                      <a:lnTo>
                        <a:pt x="643" y="311"/>
                      </a:lnTo>
                      <a:lnTo>
                        <a:pt x="653" y="309"/>
                      </a:lnTo>
                      <a:lnTo>
                        <a:pt x="657" y="307"/>
                      </a:lnTo>
                      <a:lnTo>
                        <a:pt x="657" y="303"/>
                      </a:lnTo>
                      <a:lnTo>
                        <a:pt x="663" y="297"/>
                      </a:lnTo>
                      <a:lnTo>
                        <a:pt x="665" y="291"/>
                      </a:lnTo>
                      <a:lnTo>
                        <a:pt x="676" y="288"/>
                      </a:lnTo>
                      <a:lnTo>
                        <a:pt x="688" y="276"/>
                      </a:lnTo>
                      <a:lnTo>
                        <a:pt x="699" y="278"/>
                      </a:lnTo>
                      <a:lnTo>
                        <a:pt x="701" y="288"/>
                      </a:lnTo>
                      <a:lnTo>
                        <a:pt x="690" y="301"/>
                      </a:lnTo>
                      <a:lnTo>
                        <a:pt x="697" y="305"/>
                      </a:lnTo>
                      <a:lnTo>
                        <a:pt x="696" y="311"/>
                      </a:lnTo>
                      <a:lnTo>
                        <a:pt x="707" y="307"/>
                      </a:lnTo>
                      <a:lnTo>
                        <a:pt x="723" y="297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311">
                  <a:extLst>
                    <a:ext uri="{FF2B5EF4-FFF2-40B4-BE49-F238E27FC236}">
                      <a16:creationId xmlns:a16="http://schemas.microsoft.com/office/drawing/2014/main" id="{3BCCE5C1-2BA6-479C-DD56-FE609E3102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52092" y="2906472"/>
                  <a:ext cx="869165" cy="409349"/>
                </a:xfrm>
                <a:custGeom>
                  <a:avLst/>
                  <a:gdLst>
                    <a:gd name="T0" fmla="*/ 15 w 465"/>
                    <a:gd name="T1" fmla="*/ 91 h 219"/>
                    <a:gd name="T2" fmla="*/ 56 w 465"/>
                    <a:gd name="T3" fmla="*/ 123 h 219"/>
                    <a:gd name="T4" fmla="*/ 56 w 465"/>
                    <a:gd name="T5" fmla="*/ 148 h 219"/>
                    <a:gd name="T6" fmla="*/ 123 w 465"/>
                    <a:gd name="T7" fmla="*/ 175 h 219"/>
                    <a:gd name="T8" fmla="*/ 131 w 465"/>
                    <a:gd name="T9" fmla="*/ 201 h 219"/>
                    <a:gd name="T10" fmla="*/ 150 w 465"/>
                    <a:gd name="T11" fmla="*/ 199 h 219"/>
                    <a:gd name="T12" fmla="*/ 164 w 465"/>
                    <a:gd name="T13" fmla="*/ 200 h 219"/>
                    <a:gd name="T14" fmla="*/ 206 w 465"/>
                    <a:gd name="T15" fmla="*/ 199 h 219"/>
                    <a:gd name="T16" fmla="*/ 237 w 465"/>
                    <a:gd name="T17" fmla="*/ 213 h 219"/>
                    <a:gd name="T18" fmla="*/ 259 w 465"/>
                    <a:gd name="T19" fmla="*/ 215 h 219"/>
                    <a:gd name="T20" fmla="*/ 294 w 465"/>
                    <a:gd name="T21" fmla="*/ 209 h 219"/>
                    <a:gd name="T22" fmla="*/ 325 w 465"/>
                    <a:gd name="T23" fmla="*/ 199 h 219"/>
                    <a:gd name="T24" fmla="*/ 351 w 465"/>
                    <a:gd name="T25" fmla="*/ 182 h 219"/>
                    <a:gd name="T26" fmla="*/ 346 w 465"/>
                    <a:gd name="T27" fmla="*/ 166 h 219"/>
                    <a:gd name="T28" fmla="*/ 377 w 465"/>
                    <a:gd name="T29" fmla="*/ 154 h 219"/>
                    <a:gd name="T30" fmla="*/ 402 w 465"/>
                    <a:gd name="T31" fmla="*/ 145 h 219"/>
                    <a:gd name="T32" fmla="*/ 417 w 465"/>
                    <a:gd name="T33" fmla="*/ 123 h 219"/>
                    <a:gd name="T34" fmla="*/ 429 w 465"/>
                    <a:gd name="T35" fmla="*/ 127 h 219"/>
                    <a:gd name="T36" fmla="*/ 438 w 465"/>
                    <a:gd name="T37" fmla="*/ 116 h 219"/>
                    <a:gd name="T38" fmla="*/ 459 w 465"/>
                    <a:gd name="T39" fmla="*/ 118 h 219"/>
                    <a:gd name="T40" fmla="*/ 459 w 465"/>
                    <a:gd name="T41" fmla="*/ 98 h 219"/>
                    <a:gd name="T42" fmla="*/ 429 w 465"/>
                    <a:gd name="T43" fmla="*/ 100 h 219"/>
                    <a:gd name="T44" fmla="*/ 413 w 465"/>
                    <a:gd name="T45" fmla="*/ 100 h 219"/>
                    <a:gd name="T46" fmla="*/ 406 w 465"/>
                    <a:gd name="T47" fmla="*/ 85 h 219"/>
                    <a:gd name="T48" fmla="*/ 423 w 465"/>
                    <a:gd name="T49" fmla="*/ 56 h 219"/>
                    <a:gd name="T50" fmla="*/ 407 w 465"/>
                    <a:gd name="T51" fmla="*/ 52 h 219"/>
                    <a:gd name="T52" fmla="*/ 380 w 465"/>
                    <a:gd name="T53" fmla="*/ 38 h 219"/>
                    <a:gd name="T54" fmla="*/ 355 w 465"/>
                    <a:gd name="T55" fmla="*/ 62 h 219"/>
                    <a:gd name="T56" fmla="*/ 319 w 465"/>
                    <a:gd name="T57" fmla="*/ 65 h 219"/>
                    <a:gd name="T58" fmla="*/ 294 w 465"/>
                    <a:gd name="T59" fmla="*/ 52 h 219"/>
                    <a:gd name="T60" fmla="*/ 253 w 465"/>
                    <a:gd name="T61" fmla="*/ 32 h 219"/>
                    <a:gd name="T62" fmla="*/ 202 w 465"/>
                    <a:gd name="T63" fmla="*/ 9 h 219"/>
                    <a:gd name="T64" fmla="*/ 158 w 465"/>
                    <a:gd name="T65" fmla="*/ 9 h 219"/>
                    <a:gd name="T66" fmla="*/ 152 w 465"/>
                    <a:gd name="T67" fmla="*/ 35 h 219"/>
                    <a:gd name="T68" fmla="*/ 133 w 465"/>
                    <a:gd name="T69" fmla="*/ 52 h 219"/>
                    <a:gd name="T70" fmla="*/ 119 w 465"/>
                    <a:gd name="T71" fmla="*/ 44 h 219"/>
                    <a:gd name="T72" fmla="*/ 112 w 465"/>
                    <a:gd name="T73" fmla="*/ 52 h 219"/>
                    <a:gd name="T74" fmla="*/ 81 w 465"/>
                    <a:gd name="T75" fmla="*/ 36 h 219"/>
                    <a:gd name="T76" fmla="*/ 60 w 465"/>
                    <a:gd name="T77" fmla="*/ 27 h 219"/>
                    <a:gd name="T78" fmla="*/ 40 w 465"/>
                    <a:gd name="T79" fmla="*/ 38 h 219"/>
                    <a:gd name="T80" fmla="*/ 6 w 465"/>
                    <a:gd name="T81" fmla="*/ 60 h 219"/>
                    <a:gd name="T82" fmla="*/ 0 w 465"/>
                    <a:gd name="T83" fmla="*/ 67 h 219"/>
                    <a:gd name="T84" fmla="*/ 0 w 465"/>
                    <a:gd name="T85" fmla="*/ 67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65" h="219">
                      <a:moveTo>
                        <a:pt x="0" y="67"/>
                      </a:moveTo>
                      <a:lnTo>
                        <a:pt x="15" y="91"/>
                      </a:lnTo>
                      <a:lnTo>
                        <a:pt x="33" y="91"/>
                      </a:lnTo>
                      <a:lnTo>
                        <a:pt x="56" y="123"/>
                      </a:lnTo>
                      <a:lnTo>
                        <a:pt x="46" y="135"/>
                      </a:lnTo>
                      <a:lnTo>
                        <a:pt x="56" y="148"/>
                      </a:lnTo>
                      <a:lnTo>
                        <a:pt x="73" y="152"/>
                      </a:lnTo>
                      <a:lnTo>
                        <a:pt x="123" y="175"/>
                      </a:lnTo>
                      <a:lnTo>
                        <a:pt x="121" y="190"/>
                      </a:lnTo>
                      <a:lnTo>
                        <a:pt x="131" y="201"/>
                      </a:lnTo>
                      <a:lnTo>
                        <a:pt x="145" y="203"/>
                      </a:lnTo>
                      <a:lnTo>
                        <a:pt x="150" y="199"/>
                      </a:lnTo>
                      <a:lnTo>
                        <a:pt x="154" y="196"/>
                      </a:lnTo>
                      <a:lnTo>
                        <a:pt x="164" y="200"/>
                      </a:lnTo>
                      <a:lnTo>
                        <a:pt x="181" y="196"/>
                      </a:lnTo>
                      <a:lnTo>
                        <a:pt x="206" y="199"/>
                      </a:lnTo>
                      <a:lnTo>
                        <a:pt x="222" y="211"/>
                      </a:lnTo>
                      <a:lnTo>
                        <a:pt x="237" y="213"/>
                      </a:lnTo>
                      <a:lnTo>
                        <a:pt x="251" y="219"/>
                      </a:lnTo>
                      <a:lnTo>
                        <a:pt x="259" y="215"/>
                      </a:lnTo>
                      <a:lnTo>
                        <a:pt x="281" y="203"/>
                      </a:lnTo>
                      <a:lnTo>
                        <a:pt x="294" y="209"/>
                      </a:lnTo>
                      <a:lnTo>
                        <a:pt x="307" y="207"/>
                      </a:lnTo>
                      <a:lnTo>
                        <a:pt x="325" y="199"/>
                      </a:lnTo>
                      <a:lnTo>
                        <a:pt x="336" y="184"/>
                      </a:lnTo>
                      <a:lnTo>
                        <a:pt x="351" y="182"/>
                      </a:lnTo>
                      <a:lnTo>
                        <a:pt x="355" y="173"/>
                      </a:lnTo>
                      <a:lnTo>
                        <a:pt x="346" y="166"/>
                      </a:lnTo>
                      <a:lnTo>
                        <a:pt x="355" y="148"/>
                      </a:lnTo>
                      <a:lnTo>
                        <a:pt x="377" y="154"/>
                      </a:lnTo>
                      <a:lnTo>
                        <a:pt x="394" y="137"/>
                      </a:lnTo>
                      <a:lnTo>
                        <a:pt x="402" y="145"/>
                      </a:lnTo>
                      <a:lnTo>
                        <a:pt x="411" y="143"/>
                      </a:lnTo>
                      <a:lnTo>
                        <a:pt x="417" y="123"/>
                      </a:lnTo>
                      <a:lnTo>
                        <a:pt x="425" y="119"/>
                      </a:lnTo>
                      <a:lnTo>
                        <a:pt x="429" y="127"/>
                      </a:lnTo>
                      <a:lnTo>
                        <a:pt x="438" y="123"/>
                      </a:lnTo>
                      <a:lnTo>
                        <a:pt x="438" y="116"/>
                      </a:lnTo>
                      <a:lnTo>
                        <a:pt x="450" y="116"/>
                      </a:lnTo>
                      <a:lnTo>
                        <a:pt x="459" y="118"/>
                      </a:lnTo>
                      <a:lnTo>
                        <a:pt x="465" y="114"/>
                      </a:lnTo>
                      <a:lnTo>
                        <a:pt x="459" y="98"/>
                      </a:lnTo>
                      <a:lnTo>
                        <a:pt x="436" y="91"/>
                      </a:lnTo>
                      <a:lnTo>
                        <a:pt x="429" y="100"/>
                      </a:lnTo>
                      <a:lnTo>
                        <a:pt x="419" y="94"/>
                      </a:lnTo>
                      <a:lnTo>
                        <a:pt x="413" y="100"/>
                      </a:lnTo>
                      <a:lnTo>
                        <a:pt x="406" y="94"/>
                      </a:lnTo>
                      <a:lnTo>
                        <a:pt x="406" y="85"/>
                      </a:lnTo>
                      <a:lnTo>
                        <a:pt x="413" y="77"/>
                      </a:lnTo>
                      <a:lnTo>
                        <a:pt x="423" y="56"/>
                      </a:lnTo>
                      <a:lnTo>
                        <a:pt x="425" y="50"/>
                      </a:lnTo>
                      <a:lnTo>
                        <a:pt x="407" y="52"/>
                      </a:lnTo>
                      <a:lnTo>
                        <a:pt x="392" y="40"/>
                      </a:lnTo>
                      <a:lnTo>
                        <a:pt x="380" y="38"/>
                      </a:lnTo>
                      <a:lnTo>
                        <a:pt x="373" y="50"/>
                      </a:lnTo>
                      <a:lnTo>
                        <a:pt x="355" y="62"/>
                      </a:lnTo>
                      <a:lnTo>
                        <a:pt x="340" y="62"/>
                      </a:lnTo>
                      <a:lnTo>
                        <a:pt x="319" y="65"/>
                      </a:lnTo>
                      <a:lnTo>
                        <a:pt x="313" y="60"/>
                      </a:lnTo>
                      <a:lnTo>
                        <a:pt x="294" y="52"/>
                      </a:lnTo>
                      <a:lnTo>
                        <a:pt x="293" y="44"/>
                      </a:lnTo>
                      <a:lnTo>
                        <a:pt x="253" y="32"/>
                      </a:lnTo>
                      <a:lnTo>
                        <a:pt x="227" y="42"/>
                      </a:lnTo>
                      <a:lnTo>
                        <a:pt x="202" y="9"/>
                      </a:lnTo>
                      <a:lnTo>
                        <a:pt x="166" y="0"/>
                      </a:lnTo>
                      <a:lnTo>
                        <a:pt x="158" y="9"/>
                      </a:lnTo>
                      <a:lnTo>
                        <a:pt x="147" y="21"/>
                      </a:lnTo>
                      <a:lnTo>
                        <a:pt x="152" y="35"/>
                      </a:lnTo>
                      <a:lnTo>
                        <a:pt x="150" y="50"/>
                      </a:lnTo>
                      <a:lnTo>
                        <a:pt x="133" y="52"/>
                      </a:lnTo>
                      <a:lnTo>
                        <a:pt x="131" y="44"/>
                      </a:lnTo>
                      <a:lnTo>
                        <a:pt x="119" y="44"/>
                      </a:lnTo>
                      <a:lnTo>
                        <a:pt x="118" y="52"/>
                      </a:lnTo>
                      <a:lnTo>
                        <a:pt x="112" y="52"/>
                      </a:lnTo>
                      <a:lnTo>
                        <a:pt x="94" y="35"/>
                      </a:lnTo>
                      <a:lnTo>
                        <a:pt x="81" y="36"/>
                      </a:lnTo>
                      <a:lnTo>
                        <a:pt x="69" y="27"/>
                      </a:lnTo>
                      <a:lnTo>
                        <a:pt x="60" y="27"/>
                      </a:lnTo>
                      <a:lnTo>
                        <a:pt x="48" y="38"/>
                      </a:lnTo>
                      <a:lnTo>
                        <a:pt x="40" y="38"/>
                      </a:lnTo>
                      <a:lnTo>
                        <a:pt x="29" y="54"/>
                      </a:lnTo>
                      <a:lnTo>
                        <a:pt x="6" y="60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312">
                  <a:extLst>
                    <a:ext uri="{FF2B5EF4-FFF2-40B4-BE49-F238E27FC236}">
                      <a16:creationId xmlns:a16="http://schemas.microsoft.com/office/drawing/2014/main" id="{538443E6-364E-4602-03BA-494E0C673B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755" y="3252269"/>
                  <a:ext cx="194394" cy="93459"/>
                </a:xfrm>
                <a:custGeom>
                  <a:avLst/>
                  <a:gdLst>
                    <a:gd name="T0" fmla="*/ 48 w 104"/>
                    <a:gd name="T1" fmla="*/ 38 h 50"/>
                    <a:gd name="T2" fmla="*/ 38 w 104"/>
                    <a:gd name="T3" fmla="*/ 38 h 50"/>
                    <a:gd name="T4" fmla="*/ 27 w 104"/>
                    <a:gd name="T5" fmla="*/ 34 h 50"/>
                    <a:gd name="T6" fmla="*/ 29 w 104"/>
                    <a:gd name="T7" fmla="*/ 29 h 50"/>
                    <a:gd name="T8" fmla="*/ 23 w 104"/>
                    <a:gd name="T9" fmla="*/ 21 h 50"/>
                    <a:gd name="T10" fmla="*/ 23 w 104"/>
                    <a:gd name="T11" fmla="*/ 15 h 50"/>
                    <a:gd name="T12" fmla="*/ 19 w 104"/>
                    <a:gd name="T13" fmla="*/ 11 h 50"/>
                    <a:gd name="T14" fmla="*/ 11 w 104"/>
                    <a:gd name="T15" fmla="*/ 10 h 50"/>
                    <a:gd name="T16" fmla="*/ 0 w 104"/>
                    <a:gd name="T17" fmla="*/ 0 h 50"/>
                    <a:gd name="T18" fmla="*/ 18 w 104"/>
                    <a:gd name="T19" fmla="*/ 5 h 50"/>
                    <a:gd name="T20" fmla="*/ 40 w 104"/>
                    <a:gd name="T21" fmla="*/ 8 h 50"/>
                    <a:gd name="T22" fmla="*/ 47 w 104"/>
                    <a:gd name="T23" fmla="*/ 6 h 50"/>
                    <a:gd name="T24" fmla="*/ 67 w 104"/>
                    <a:gd name="T25" fmla="*/ 15 h 50"/>
                    <a:gd name="T26" fmla="*/ 86 w 104"/>
                    <a:gd name="T27" fmla="*/ 27 h 50"/>
                    <a:gd name="T28" fmla="*/ 90 w 104"/>
                    <a:gd name="T29" fmla="*/ 27 h 50"/>
                    <a:gd name="T30" fmla="*/ 98 w 104"/>
                    <a:gd name="T31" fmla="*/ 34 h 50"/>
                    <a:gd name="T32" fmla="*/ 104 w 104"/>
                    <a:gd name="T33" fmla="*/ 46 h 50"/>
                    <a:gd name="T34" fmla="*/ 102 w 104"/>
                    <a:gd name="T35" fmla="*/ 50 h 50"/>
                    <a:gd name="T36" fmla="*/ 80 w 104"/>
                    <a:gd name="T37" fmla="*/ 50 h 50"/>
                    <a:gd name="T38" fmla="*/ 65 w 104"/>
                    <a:gd name="T39" fmla="*/ 45 h 50"/>
                    <a:gd name="T40" fmla="*/ 48 w 104"/>
                    <a:gd name="T41" fmla="*/ 38 h 50"/>
                    <a:gd name="T42" fmla="*/ 48 w 104"/>
                    <a:gd name="T43" fmla="*/ 38 h 50"/>
                    <a:gd name="T44" fmla="*/ 48 w 104"/>
                    <a:gd name="T45" fmla="*/ 3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4" h="50">
                      <a:moveTo>
                        <a:pt x="48" y="38"/>
                      </a:moveTo>
                      <a:lnTo>
                        <a:pt x="38" y="38"/>
                      </a:lnTo>
                      <a:lnTo>
                        <a:pt x="27" y="34"/>
                      </a:lnTo>
                      <a:lnTo>
                        <a:pt x="29" y="29"/>
                      </a:lnTo>
                      <a:lnTo>
                        <a:pt x="23" y="21"/>
                      </a:lnTo>
                      <a:lnTo>
                        <a:pt x="23" y="15"/>
                      </a:lnTo>
                      <a:lnTo>
                        <a:pt x="19" y="11"/>
                      </a:ln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8" y="5"/>
                      </a:lnTo>
                      <a:lnTo>
                        <a:pt x="40" y="8"/>
                      </a:lnTo>
                      <a:lnTo>
                        <a:pt x="47" y="6"/>
                      </a:lnTo>
                      <a:lnTo>
                        <a:pt x="67" y="15"/>
                      </a:lnTo>
                      <a:lnTo>
                        <a:pt x="86" y="27"/>
                      </a:lnTo>
                      <a:lnTo>
                        <a:pt x="90" y="27"/>
                      </a:lnTo>
                      <a:lnTo>
                        <a:pt x="98" y="34"/>
                      </a:lnTo>
                      <a:lnTo>
                        <a:pt x="104" y="46"/>
                      </a:lnTo>
                      <a:lnTo>
                        <a:pt x="102" y="50"/>
                      </a:lnTo>
                      <a:lnTo>
                        <a:pt x="80" y="50"/>
                      </a:lnTo>
                      <a:lnTo>
                        <a:pt x="65" y="45"/>
                      </a:lnTo>
                      <a:lnTo>
                        <a:pt x="48" y="38"/>
                      </a:lnTo>
                      <a:lnTo>
                        <a:pt x="48" y="38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313">
                  <a:extLst>
                    <a:ext uri="{FF2B5EF4-FFF2-40B4-BE49-F238E27FC236}">
                      <a16:creationId xmlns:a16="http://schemas.microsoft.com/office/drawing/2014/main" id="{597DD569-54D4-4E31-168F-417024AD1A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01803"/>
                  <a:ext cx="5608" cy="11215"/>
                </a:xfrm>
                <a:custGeom>
                  <a:avLst/>
                  <a:gdLst>
                    <a:gd name="T0" fmla="*/ 0 w 3"/>
                    <a:gd name="T1" fmla="*/ 2 h 6"/>
                    <a:gd name="T2" fmla="*/ 2 w 3"/>
                    <a:gd name="T3" fmla="*/ 0 h 6"/>
                    <a:gd name="T4" fmla="*/ 3 w 3"/>
                    <a:gd name="T5" fmla="*/ 4 h 6"/>
                    <a:gd name="T6" fmla="*/ 2 w 3"/>
                    <a:gd name="T7" fmla="*/ 6 h 6"/>
                    <a:gd name="T8" fmla="*/ 0 w 3"/>
                    <a:gd name="T9" fmla="*/ 2 h 6"/>
                    <a:gd name="T10" fmla="*/ 0 w 3"/>
                    <a:gd name="T11" fmla="*/ 2 h 6"/>
                    <a:gd name="T12" fmla="*/ 0 w 3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314">
                  <a:extLst>
                    <a:ext uri="{FF2B5EF4-FFF2-40B4-BE49-F238E27FC236}">
                      <a16:creationId xmlns:a16="http://schemas.microsoft.com/office/drawing/2014/main" id="{8C3D04AA-0FFB-70CF-BC11-17B83A762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306475"/>
                  <a:ext cx="493462" cy="218693"/>
                </a:xfrm>
                <a:custGeom>
                  <a:avLst/>
                  <a:gdLst>
                    <a:gd name="T0" fmla="*/ 255 w 264"/>
                    <a:gd name="T1" fmla="*/ 50 h 117"/>
                    <a:gd name="T2" fmla="*/ 262 w 264"/>
                    <a:gd name="T3" fmla="*/ 90 h 117"/>
                    <a:gd name="T4" fmla="*/ 248 w 264"/>
                    <a:gd name="T5" fmla="*/ 87 h 117"/>
                    <a:gd name="T6" fmla="*/ 228 w 264"/>
                    <a:gd name="T7" fmla="*/ 91 h 117"/>
                    <a:gd name="T8" fmla="*/ 210 w 264"/>
                    <a:gd name="T9" fmla="*/ 89 h 117"/>
                    <a:gd name="T10" fmla="*/ 176 w 264"/>
                    <a:gd name="T11" fmla="*/ 98 h 117"/>
                    <a:gd name="T12" fmla="*/ 147 w 264"/>
                    <a:gd name="T13" fmla="*/ 100 h 117"/>
                    <a:gd name="T14" fmla="*/ 135 w 264"/>
                    <a:gd name="T15" fmla="*/ 117 h 117"/>
                    <a:gd name="T16" fmla="*/ 137 w 264"/>
                    <a:gd name="T17" fmla="*/ 106 h 117"/>
                    <a:gd name="T18" fmla="*/ 121 w 264"/>
                    <a:gd name="T19" fmla="*/ 100 h 117"/>
                    <a:gd name="T20" fmla="*/ 112 w 264"/>
                    <a:gd name="T21" fmla="*/ 104 h 117"/>
                    <a:gd name="T22" fmla="*/ 94 w 264"/>
                    <a:gd name="T23" fmla="*/ 110 h 117"/>
                    <a:gd name="T24" fmla="*/ 71 w 264"/>
                    <a:gd name="T25" fmla="*/ 98 h 117"/>
                    <a:gd name="T26" fmla="*/ 60 w 264"/>
                    <a:gd name="T27" fmla="*/ 98 h 117"/>
                    <a:gd name="T28" fmla="*/ 54 w 264"/>
                    <a:gd name="T29" fmla="*/ 104 h 117"/>
                    <a:gd name="T30" fmla="*/ 39 w 264"/>
                    <a:gd name="T31" fmla="*/ 102 h 117"/>
                    <a:gd name="T32" fmla="*/ 29 w 264"/>
                    <a:gd name="T33" fmla="*/ 106 h 117"/>
                    <a:gd name="T34" fmla="*/ 19 w 264"/>
                    <a:gd name="T35" fmla="*/ 113 h 117"/>
                    <a:gd name="T36" fmla="*/ 23 w 264"/>
                    <a:gd name="T37" fmla="*/ 104 h 117"/>
                    <a:gd name="T38" fmla="*/ 21 w 264"/>
                    <a:gd name="T39" fmla="*/ 94 h 117"/>
                    <a:gd name="T40" fmla="*/ 12 w 264"/>
                    <a:gd name="T41" fmla="*/ 100 h 117"/>
                    <a:gd name="T42" fmla="*/ 17 w 264"/>
                    <a:gd name="T43" fmla="*/ 92 h 117"/>
                    <a:gd name="T44" fmla="*/ 14 w 264"/>
                    <a:gd name="T45" fmla="*/ 88 h 117"/>
                    <a:gd name="T46" fmla="*/ 10 w 264"/>
                    <a:gd name="T47" fmla="*/ 75 h 117"/>
                    <a:gd name="T48" fmla="*/ 0 w 264"/>
                    <a:gd name="T49" fmla="*/ 71 h 117"/>
                    <a:gd name="T50" fmla="*/ 8 w 264"/>
                    <a:gd name="T51" fmla="*/ 69 h 117"/>
                    <a:gd name="T52" fmla="*/ 10 w 264"/>
                    <a:gd name="T53" fmla="*/ 61 h 117"/>
                    <a:gd name="T54" fmla="*/ 10 w 264"/>
                    <a:gd name="T55" fmla="*/ 50 h 117"/>
                    <a:gd name="T56" fmla="*/ 2 w 264"/>
                    <a:gd name="T57" fmla="*/ 46 h 117"/>
                    <a:gd name="T58" fmla="*/ 14 w 264"/>
                    <a:gd name="T59" fmla="*/ 33 h 117"/>
                    <a:gd name="T60" fmla="*/ 31 w 264"/>
                    <a:gd name="T61" fmla="*/ 29 h 117"/>
                    <a:gd name="T62" fmla="*/ 46 w 264"/>
                    <a:gd name="T63" fmla="*/ 29 h 117"/>
                    <a:gd name="T64" fmla="*/ 41 w 264"/>
                    <a:gd name="T65" fmla="*/ 21 h 117"/>
                    <a:gd name="T66" fmla="*/ 46 w 264"/>
                    <a:gd name="T67" fmla="*/ 13 h 117"/>
                    <a:gd name="T68" fmla="*/ 68 w 264"/>
                    <a:gd name="T69" fmla="*/ 17 h 117"/>
                    <a:gd name="T70" fmla="*/ 98 w 264"/>
                    <a:gd name="T71" fmla="*/ 2 h 117"/>
                    <a:gd name="T72" fmla="*/ 121 w 264"/>
                    <a:gd name="T73" fmla="*/ 0 h 117"/>
                    <a:gd name="T74" fmla="*/ 139 w 264"/>
                    <a:gd name="T75" fmla="*/ 8 h 117"/>
                    <a:gd name="T76" fmla="*/ 156 w 264"/>
                    <a:gd name="T77" fmla="*/ 17 h 117"/>
                    <a:gd name="T78" fmla="*/ 179 w 264"/>
                    <a:gd name="T79" fmla="*/ 19 h 117"/>
                    <a:gd name="T80" fmla="*/ 200 w 264"/>
                    <a:gd name="T81" fmla="*/ 21 h 117"/>
                    <a:gd name="T82" fmla="*/ 218 w 264"/>
                    <a:gd name="T83" fmla="*/ 6 h 117"/>
                    <a:gd name="T84" fmla="*/ 239 w 264"/>
                    <a:gd name="T85" fmla="*/ 10 h 117"/>
                    <a:gd name="T86" fmla="*/ 250 w 264"/>
                    <a:gd name="T87" fmla="*/ 35 h 117"/>
                    <a:gd name="T88" fmla="*/ 262 w 264"/>
                    <a:gd name="T89" fmla="*/ 44 h 117"/>
                    <a:gd name="T90" fmla="*/ 262 w 264"/>
                    <a:gd name="T91" fmla="*/ 4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64" h="117">
                      <a:moveTo>
                        <a:pt x="262" y="44"/>
                      </a:moveTo>
                      <a:lnTo>
                        <a:pt x="255" y="50"/>
                      </a:lnTo>
                      <a:lnTo>
                        <a:pt x="264" y="79"/>
                      </a:lnTo>
                      <a:lnTo>
                        <a:pt x="262" y="90"/>
                      </a:lnTo>
                      <a:lnTo>
                        <a:pt x="252" y="92"/>
                      </a:lnTo>
                      <a:lnTo>
                        <a:pt x="248" y="87"/>
                      </a:lnTo>
                      <a:lnTo>
                        <a:pt x="237" y="84"/>
                      </a:lnTo>
                      <a:lnTo>
                        <a:pt x="228" y="91"/>
                      </a:lnTo>
                      <a:lnTo>
                        <a:pt x="224" y="87"/>
                      </a:lnTo>
                      <a:lnTo>
                        <a:pt x="210" y="89"/>
                      </a:lnTo>
                      <a:lnTo>
                        <a:pt x="193" y="94"/>
                      </a:lnTo>
                      <a:lnTo>
                        <a:pt x="176" y="98"/>
                      </a:lnTo>
                      <a:lnTo>
                        <a:pt x="168" y="96"/>
                      </a:lnTo>
                      <a:lnTo>
                        <a:pt x="147" y="100"/>
                      </a:lnTo>
                      <a:lnTo>
                        <a:pt x="147" y="110"/>
                      </a:lnTo>
                      <a:lnTo>
                        <a:pt x="135" y="117"/>
                      </a:lnTo>
                      <a:lnTo>
                        <a:pt x="137" y="113"/>
                      </a:lnTo>
                      <a:lnTo>
                        <a:pt x="137" y="106"/>
                      </a:lnTo>
                      <a:lnTo>
                        <a:pt x="137" y="100"/>
                      </a:lnTo>
                      <a:lnTo>
                        <a:pt x="121" y="100"/>
                      </a:lnTo>
                      <a:lnTo>
                        <a:pt x="117" y="102"/>
                      </a:lnTo>
                      <a:lnTo>
                        <a:pt x="112" y="104"/>
                      </a:lnTo>
                      <a:lnTo>
                        <a:pt x="106" y="108"/>
                      </a:lnTo>
                      <a:lnTo>
                        <a:pt x="94" y="110"/>
                      </a:lnTo>
                      <a:lnTo>
                        <a:pt x="87" y="110"/>
                      </a:lnTo>
                      <a:lnTo>
                        <a:pt x="71" y="98"/>
                      </a:lnTo>
                      <a:lnTo>
                        <a:pt x="68" y="94"/>
                      </a:lnTo>
                      <a:lnTo>
                        <a:pt x="60" y="98"/>
                      </a:lnTo>
                      <a:lnTo>
                        <a:pt x="62" y="104"/>
                      </a:lnTo>
                      <a:lnTo>
                        <a:pt x="54" y="104"/>
                      </a:lnTo>
                      <a:lnTo>
                        <a:pt x="42" y="108"/>
                      </a:lnTo>
                      <a:lnTo>
                        <a:pt x="39" y="102"/>
                      </a:lnTo>
                      <a:lnTo>
                        <a:pt x="35" y="100"/>
                      </a:lnTo>
                      <a:lnTo>
                        <a:pt x="29" y="106"/>
                      </a:lnTo>
                      <a:lnTo>
                        <a:pt x="27" y="110"/>
                      </a:lnTo>
                      <a:lnTo>
                        <a:pt x="19" y="113"/>
                      </a:lnTo>
                      <a:lnTo>
                        <a:pt x="19" y="110"/>
                      </a:lnTo>
                      <a:lnTo>
                        <a:pt x="23" y="104"/>
                      </a:lnTo>
                      <a:lnTo>
                        <a:pt x="25" y="98"/>
                      </a:lnTo>
                      <a:lnTo>
                        <a:pt x="21" y="94"/>
                      </a:lnTo>
                      <a:lnTo>
                        <a:pt x="16" y="98"/>
                      </a:lnTo>
                      <a:lnTo>
                        <a:pt x="12" y="100"/>
                      </a:lnTo>
                      <a:lnTo>
                        <a:pt x="12" y="94"/>
                      </a:lnTo>
                      <a:lnTo>
                        <a:pt x="17" y="92"/>
                      </a:lnTo>
                      <a:lnTo>
                        <a:pt x="19" y="90"/>
                      </a:lnTo>
                      <a:lnTo>
                        <a:pt x="14" y="88"/>
                      </a:lnTo>
                      <a:lnTo>
                        <a:pt x="14" y="79"/>
                      </a:lnTo>
                      <a:lnTo>
                        <a:pt x="10" y="75"/>
                      </a:lnTo>
                      <a:lnTo>
                        <a:pt x="4" y="75"/>
                      </a:lnTo>
                      <a:lnTo>
                        <a:pt x="0" y="71"/>
                      </a:lnTo>
                      <a:lnTo>
                        <a:pt x="2" y="67"/>
                      </a:lnTo>
                      <a:lnTo>
                        <a:pt x="8" y="69"/>
                      </a:lnTo>
                      <a:lnTo>
                        <a:pt x="10" y="65"/>
                      </a:lnTo>
                      <a:lnTo>
                        <a:pt x="10" y="61"/>
                      </a:lnTo>
                      <a:lnTo>
                        <a:pt x="8" y="54"/>
                      </a:lnTo>
                      <a:lnTo>
                        <a:pt x="10" y="50"/>
                      </a:lnTo>
                      <a:lnTo>
                        <a:pt x="2" y="50"/>
                      </a:lnTo>
                      <a:lnTo>
                        <a:pt x="2" y="46"/>
                      </a:lnTo>
                      <a:lnTo>
                        <a:pt x="8" y="37"/>
                      </a:lnTo>
                      <a:lnTo>
                        <a:pt x="14" y="33"/>
                      </a:lnTo>
                      <a:lnTo>
                        <a:pt x="21" y="33"/>
                      </a:lnTo>
                      <a:lnTo>
                        <a:pt x="31" y="29"/>
                      </a:lnTo>
                      <a:lnTo>
                        <a:pt x="39" y="31"/>
                      </a:lnTo>
                      <a:lnTo>
                        <a:pt x="46" y="29"/>
                      </a:lnTo>
                      <a:lnTo>
                        <a:pt x="48" y="25"/>
                      </a:lnTo>
                      <a:lnTo>
                        <a:pt x="41" y="21"/>
                      </a:lnTo>
                      <a:lnTo>
                        <a:pt x="42" y="15"/>
                      </a:lnTo>
                      <a:lnTo>
                        <a:pt x="46" y="13"/>
                      </a:lnTo>
                      <a:lnTo>
                        <a:pt x="62" y="13"/>
                      </a:lnTo>
                      <a:lnTo>
                        <a:pt x="68" y="17"/>
                      </a:lnTo>
                      <a:lnTo>
                        <a:pt x="81" y="8"/>
                      </a:lnTo>
                      <a:lnTo>
                        <a:pt x="98" y="2"/>
                      </a:lnTo>
                      <a:lnTo>
                        <a:pt x="114" y="2"/>
                      </a:lnTo>
                      <a:lnTo>
                        <a:pt x="121" y="0"/>
                      </a:lnTo>
                      <a:lnTo>
                        <a:pt x="127" y="10"/>
                      </a:lnTo>
                      <a:lnTo>
                        <a:pt x="139" y="8"/>
                      </a:lnTo>
                      <a:lnTo>
                        <a:pt x="150" y="17"/>
                      </a:lnTo>
                      <a:lnTo>
                        <a:pt x="156" y="17"/>
                      </a:lnTo>
                      <a:lnTo>
                        <a:pt x="169" y="21"/>
                      </a:lnTo>
                      <a:lnTo>
                        <a:pt x="179" y="19"/>
                      </a:lnTo>
                      <a:lnTo>
                        <a:pt x="189" y="21"/>
                      </a:lnTo>
                      <a:lnTo>
                        <a:pt x="200" y="21"/>
                      </a:lnTo>
                      <a:lnTo>
                        <a:pt x="218" y="12"/>
                      </a:lnTo>
                      <a:lnTo>
                        <a:pt x="218" y="6"/>
                      </a:lnTo>
                      <a:lnTo>
                        <a:pt x="229" y="10"/>
                      </a:lnTo>
                      <a:lnTo>
                        <a:pt x="239" y="10"/>
                      </a:lnTo>
                      <a:lnTo>
                        <a:pt x="248" y="23"/>
                      </a:lnTo>
                      <a:lnTo>
                        <a:pt x="250" y="35"/>
                      </a:lnTo>
                      <a:lnTo>
                        <a:pt x="260" y="41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315">
                  <a:extLst>
                    <a:ext uri="{FF2B5EF4-FFF2-40B4-BE49-F238E27FC236}">
                      <a16:creationId xmlns:a16="http://schemas.microsoft.com/office/drawing/2014/main" id="{984FAFE3-5B37-DB7C-3745-C7A83E377F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10" y="3799937"/>
                  <a:ext cx="18692" cy="14953"/>
                </a:xfrm>
                <a:custGeom>
                  <a:avLst/>
                  <a:gdLst>
                    <a:gd name="T0" fmla="*/ 0 w 10"/>
                    <a:gd name="T1" fmla="*/ 5 h 8"/>
                    <a:gd name="T2" fmla="*/ 0 w 10"/>
                    <a:gd name="T3" fmla="*/ 8 h 8"/>
                    <a:gd name="T4" fmla="*/ 10 w 10"/>
                    <a:gd name="T5" fmla="*/ 2 h 8"/>
                    <a:gd name="T6" fmla="*/ 7 w 10"/>
                    <a:gd name="T7" fmla="*/ 0 h 8"/>
                    <a:gd name="T8" fmla="*/ 0 w 10"/>
                    <a:gd name="T9" fmla="*/ 5 h 8"/>
                    <a:gd name="T10" fmla="*/ 0 w 10"/>
                    <a:gd name="T11" fmla="*/ 5 h 8"/>
                    <a:gd name="T12" fmla="*/ 0 w 10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8">
                      <a:moveTo>
                        <a:pt x="0" y="5"/>
                      </a:moveTo>
                      <a:lnTo>
                        <a:pt x="0" y="8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316">
                  <a:extLst>
                    <a:ext uri="{FF2B5EF4-FFF2-40B4-BE49-F238E27FC236}">
                      <a16:creationId xmlns:a16="http://schemas.microsoft.com/office/drawing/2014/main" id="{15FDD988-C72B-39B8-791C-90E7C8724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6382" y="3388719"/>
                  <a:ext cx="515892" cy="463555"/>
                </a:xfrm>
                <a:custGeom>
                  <a:avLst/>
                  <a:gdLst>
                    <a:gd name="T0" fmla="*/ 249 w 276"/>
                    <a:gd name="T1" fmla="*/ 244 h 248"/>
                    <a:gd name="T2" fmla="*/ 229 w 276"/>
                    <a:gd name="T3" fmla="*/ 242 h 248"/>
                    <a:gd name="T4" fmla="*/ 210 w 276"/>
                    <a:gd name="T5" fmla="*/ 240 h 248"/>
                    <a:gd name="T6" fmla="*/ 191 w 276"/>
                    <a:gd name="T7" fmla="*/ 232 h 248"/>
                    <a:gd name="T8" fmla="*/ 187 w 276"/>
                    <a:gd name="T9" fmla="*/ 217 h 248"/>
                    <a:gd name="T10" fmla="*/ 177 w 276"/>
                    <a:gd name="T11" fmla="*/ 216 h 248"/>
                    <a:gd name="T12" fmla="*/ 140 w 276"/>
                    <a:gd name="T13" fmla="*/ 222 h 248"/>
                    <a:gd name="T14" fmla="*/ 129 w 276"/>
                    <a:gd name="T15" fmla="*/ 217 h 248"/>
                    <a:gd name="T16" fmla="*/ 114 w 276"/>
                    <a:gd name="T17" fmla="*/ 206 h 248"/>
                    <a:gd name="T18" fmla="*/ 102 w 276"/>
                    <a:gd name="T19" fmla="*/ 191 h 248"/>
                    <a:gd name="T20" fmla="*/ 88 w 276"/>
                    <a:gd name="T21" fmla="*/ 173 h 248"/>
                    <a:gd name="T22" fmla="*/ 69 w 276"/>
                    <a:gd name="T23" fmla="*/ 166 h 248"/>
                    <a:gd name="T24" fmla="*/ 54 w 276"/>
                    <a:gd name="T25" fmla="*/ 158 h 248"/>
                    <a:gd name="T26" fmla="*/ 44 w 276"/>
                    <a:gd name="T27" fmla="*/ 125 h 248"/>
                    <a:gd name="T28" fmla="*/ 17 w 276"/>
                    <a:gd name="T29" fmla="*/ 102 h 248"/>
                    <a:gd name="T30" fmla="*/ 29 w 276"/>
                    <a:gd name="T31" fmla="*/ 67 h 248"/>
                    <a:gd name="T32" fmla="*/ 7 w 276"/>
                    <a:gd name="T33" fmla="*/ 46 h 248"/>
                    <a:gd name="T34" fmla="*/ 0 w 276"/>
                    <a:gd name="T35" fmla="*/ 6 h 248"/>
                    <a:gd name="T36" fmla="*/ 24 w 276"/>
                    <a:gd name="T37" fmla="*/ 12 h 248"/>
                    <a:gd name="T38" fmla="*/ 42 w 276"/>
                    <a:gd name="T39" fmla="*/ 7 h 248"/>
                    <a:gd name="T40" fmla="*/ 59 w 276"/>
                    <a:gd name="T41" fmla="*/ 6 h 248"/>
                    <a:gd name="T42" fmla="*/ 68 w 276"/>
                    <a:gd name="T43" fmla="*/ 26 h 248"/>
                    <a:gd name="T44" fmla="*/ 71 w 276"/>
                    <a:gd name="T45" fmla="*/ 33 h 248"/>
                    <a:gd name="T46" fmla="*/ 81 w 276"/>
                    <a:gd name="T47" fmla="*/ 38 h 248"/>
                    <a:gd name="T48" fmla="*/ 87 w 276"/>
                    <a:gd name="T49" fmla="*/ 40 h 248"/>
                    <a:gd name="T50" fmla="*/ 92 w 276"/>
                    <a:gd name="T51" fmla="*/ 50 h 248"/>
                    <a:gd name="T52" fmla="*/ 102 w 276"/>
                    <a:gd name="T53" fmla="*/ 56 h 248"/>
                    <a:gd name="T54" fmla="*/ 125 w 276"/>
                    <a:gd name="T55" fmla="*/ 54 h 248"/>
                    <a:gd name="T56" fmla="*/ 137 w 276"/>
                    <a:gd name="T57" fmla="*/ 54 h 248"/>
                    <a:gd name="T58" fmla="*/ 144 w 276"/>
                    <a:gd name="T59" fmla="*/ 48 h 248"/>
                    <a:gd name="T60" fmla="*/ 160 w 276"/>
                    <a:gd name="T61" fmla="*/ 42 h 248"/>
                    <a:gd name="T62" fmla="*/ 202 w 276"/>
                    <a:gd name="T63" fmla="*/ 31 h 248"/>
                    <a:gd name="T64" fmla="*/ 220 w 276"/>
                    <a:gd name="T65" fmla="*/ 36 h 248"/>
                    <a:gd name="T66" fmla="*/ 249 w 276"/>
                    <a:gd name="T67" fmla="*/ 71 h 248"/>
                    <a:gd name="T68" fmla="*/ 237 w 276"/>
                    <a:gd name="T69" fmla="*/ 100 h 248"/>
                    <a:gd name="T70" fmla="*/ 238 w 276"/>
                    <a:gd name="T71" fmla="*/ 137 h 248"/>
                    <a:gd name="T72" fmla="*/ 249 w 276"/>
                    <a:gd name="T73" fmla="*/ 139 h 248"/>
                    <a:gd name="T74" fmla="*/ 249 w 276"/>
                    <a:gd name="T75" fmla="*/ 160 h 248"/>
                    <a:gd name="T76" fmla="*/ 243 w 276"/>
                    <a:gd name="T77" fmla="*/ 172 h 248"/>
                    <a:gd name="T78" fmla="*/ 267 w 276"/>
                    <a:gd name="T79" fmla="*/ 203 h 248"/>
                    <a:gd name="T80" fmla="*/ 276 w 276"/>
                    <a:gd name="T81" fmla="*/ 214 h 248"/>
                    <a:gd name="T82" fmla="*/ 258 w 276"/>
                    <a:gd name="T83" fmla="*/ 232 h 248"/>
                    <a:gd name="T84" fmla="*/ 252 w 276"/>
                    <a:gd name="T85" fmla="*/ 248 h 248"/>
                    <a:gd name="T86" fmla="*/ 252 w 276"/>
                    <a:gd name="T87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6" h="248">
                      <a:moveTo>
                        <a:pt x="252" y="248"/>
                      </a:moveTo>
                      <a:lnTo>
                        <a:pt x="249" y="244"/>
                      </a:lnTo>
                      <a:lnTo>
                        <a:pt x="238" y="244"/>
                      </a:lnTo>
                      <a:lnTo>
                        <a:pt x="229" y="242"/>
                      </a:lnTo>
                      <a:lnTo>
                        <a:pt x="220" y="244"/>
                      </a:lnTo>
                      <a:lnTo>
                        <a:pt x="210" y="240"/>
                      </a:lnTo>
                      <a:lnTo>
                        <a:pt x="196" y="238"/>
                      </a:lnTo>
                      <a:lnTo>
                        <a:pt x="191" y="232"/>
                      </a:lnTo>
                      <a:lnTo>
                        <a:pt x="189" y="229"/>
                      </a:lnTo>
                      <a:lnTo>
                        <a:pt x="187" y="217"/>
                      </a:lnTo>
                      <a:lnTo>
                        <a:pt x="181" y="214"/>
                      </a:lnTo>
                      <a:lnTo>
                        <a:pt x="177" y="216"/>
                      </a:lnTo>
                      <a:lnTo>
                        <a:pt x="169" y="222"/>
                      </a:lnTo>
                      <a:lnTo>
                        <a:pt x="140" y="222"/>
                      </a:lnTo>
                      <a:lnTo>
                        <a:pt x="137" y="220"/>
                      </a:lnTo>
                      <a:lnTo>
                        <a:pt x="129" y="217"/>
                      </a:lnTo>
                      <a:lnTo>
                        <a:pt x="119" y="206"/>
                      </a:lnTo>
                      <a:lnTo>
                        <a:pt x="114" y="206"/>
                      </a:lnTo>
                      <a:lnTo>
                        <a:pt x="104" y="199"/>
                      </a:lnTo>
                      <a:lnTo>
                        <a:pt x="102" y="191"/>
                      </a:lnTo>
                      <a:lnTo>
                        <a:pt x="98" y="185"/>
                      </a:lnTo>
                      <a:lnTo>
                        <a:pt x="88" y="173"/>
                      </a:lnTo>
                      <a:lnTo>
                        <a:pt x="87" y="166"/>
                      </a:lnTo>
                      <a:lnTo>
                        <a:pt x="69" y="166"/>
                      </a:lnTo>
                      <a:lnTo>
                        <a:pt x="61" y="168"/>
                      </a:lnTo>
                      <a:lnTo>
                        <a:pt x="54" y="158"/>
                      </a:lnTo>
                      <a:lnTo>
                        <a:pt x="56" y="141"/>
                      </a:lnTo>
                      <a:lnTo>
                        <a:pt x="44" y="125"/>
                      </a:lnTo>
                      <a:lnTo>
                        <a:pt x="33" y="123"/>
                      </a:lnTo>
                      <a:lnTo>
                        <a:pt x="17" y="102"/>
                      </a:lnTo>
                      <a:lnTo>
                        <a:pt x="33" y="75"/>
                      </a:lnTo>
                      <a:lnTo>
                        <a:pt x="29" y="67"/>
                      </a:lnTo>
                      <a:lnTo>
                        <a:pt x="21" y="67"/>
                      </a:lnTo>
                      <a:lnTo>
                        <a:pt x="7" y="46"/>
                      </a:lnTo>
                      <a:lnTo>
                        <a:pt x="9" y="34"/>
                      </a:lnTo>
                      <a:lnTo>
                        <a:pt x="0" y="6"/>
                      </a:lnTo>
                      <a:lnTo>
                        <a:pt x="8" y="0"/>
                      </a:lnTo>
                      <a:lnTo>
                        <a:pt x="24" y="12"/>
                      </a:lnTo>
                      <a:lnTo>
                        <a:pt x="33" y="10"/>
                      </a:lnTo>
                      <a:lnTo>
                        <a:pt x="42" y="7"/>
                      </a:lnTo>
                      <a:lnTo>
                        <a:pt x="58" y="2"/>
                      </a:lnTo>
                      <a:lnTo>
                        <a:pt x="59" y="6"/>
                      </a:lnTo>
                      <a:lnTo>
                        <a:pt x="58" y="21"/>
                      </a:lnTo>
                      <a:lnTo>
                        <a:pt x="68" y="26"/>
                      </a:lnTo>
                      <a:lnTo>
                        <a:pt x="68" y="27"/>
                      </a:lnTo>
                      <a:lnTo>
                        <a:pt x="71" y="33"/>
                      </a:lnTo>
                      <a:lnTo>
                        <a:pt x="75" y="36"/>
                      </a:lnTo>
                      <a:lnTo>
                        <a:pt x="81" y="38"/>
                      </a:lnTo>
                      <a:lnTo>
                        <a:pt x="87" y="40"/>
                      </a:lnTo>
                      <a:lnTo>
                        <a:pt x="87" y="40"/>
                      </a:lnTo>
                      <a:lnTo>
                        <a:pt x="88" y="46"/>
                      </a:lnTo>
                      <a:lnTo>
                        <a:pt x="92" y="50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14" y="56"/>
                      </a:lnTo>
                      <a:lnTo>
                        <a:pt x="125" y="54"/>
                      </a:lnTo>
                      <a:lnTo>
                        <a:pt x="125" y="54"/>
                      </a:lnTo>
                      <a:lnTo>
                        <a:pt x="137" y="54"/>
                      </a:lnTo>
                      <a:lnTo>
                        <a:pt x="140" y="52"/>
                      </a:lnTo>
                      <a:lnTo>
                        <a:pt x="144" y="48"/>
                      </a:lnTo>
                      <a:lnTo>
                        <a:pt x="144" y="41"/>
                      </a:lnTo>
                      <a:lnTo>
                        <a:pt x="160" y="42"/>
                      </a:lnTo>
                      <a:lnTo>
                        <a:pt x="167" y="27"/>
                      </a:lnTo>
                      <a:lnTo>
                        <a:pt x="202" y="31"/>
                      </a:lnTo>
                      <a:lnTo>
                        <a:pt x="208" y="36"/>
                      </a:lnTo>
                      <a:lnTo>
                        <a:pt x="220" y="36"/>
                      </a:lnTo>
                      <a:lnTo>
                        <a:pt x="246" y="56"/>
                      </a:lnTo>
                      <a:lnTo>
                        <a:pt x="249" y="71"/>
                      </a:lnTo>
                      <a:lnTo>
                        <a:pt x="249" y="85"/>
                      </a:lnTo>
                      <a:lnTo>
                        <a:pt x="237" y="100"/>
                      </a:lnTo>
                      <a:lnTo>
                        <a:pt x="240" y="123"/>
                      </a:lnTo>
                      <a:lnTo>
                        <a:pt x="238" y="137"/>
                      </a:lnTo>
                      <a:lnTo>
                        <a:pt x="244" y="145"/>
                      </a:lnTo>
                      <a:lnTo>
                        <a:pt x="249" y="139"/>
                      </a:lnTo>
                      <a:lnTo>
                        <a:pt x="255" y="148"/>
                      </a:lnTo>
                      <a:lnTo>
                        <a:pt x="249" y="160"/>
                      </a:lnTo>
                      <a:lnTo>
                        <a:pt x="243" y="172"/>
                      </a:lnTo>
                      <a:lnTo>
                        <a:pt x="243" y="172"/>
                      </a:lnTo>
                      <a:lnTo>
                        <a:pt x="243" y="181"/>
                      </a:lnTo>
                      <a:lnTo>
                        <a:pt x="267" y="203"/>
                      </a:lnTo>
                      <a:lnTo>
                        <a:pt x="267" y="211"/>
                      </a:lnTo>
                      <a:lnTo>
                        <a:pt x="276" y="214"/>
                      </a:lnTo>
                      <a:lnTo>
                        <a:pt x="276" y="223"/>
                      </a:lnTo>
                      <a:lnTo>
                        <a:pt x="258" y="232"/>
                      </a:lnTo>
                      <a:lnTo>
                        <a:pt x="255" y="244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317">
                  <a:extLst>
                    <a:ext uri="{FF2B5EF4-FFF2-40B4-BE49-F238E27FC236}">
                      <a16:creationId xmlns:a16="http://schemas.microsoft.com/office/drawing/2014/main" id="{A915DDFF-55DF-B5BA-4225-B723C1277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6290" y="3278437"/>
                  <a:ext cx="371965" cy="261684"/>
                </a:xfrm>
                <a:custGeom>
                  <a:avLst/>
                  <a:gdLst>
                    <a:gd name="T0" fmla="*/ 31 w 199"/>
                    <a:gd name="T1" fmla="*/ 17 h 140"/>
                    <a:gd name="T2" fmla="*/ 13 w 199"/>
                    <a:gd name="T3" fmla="*/ 6 h 140"/>
                    <a:gd name="T4" fmla="*/ 0 w 199"/>
                    <a:gd name="T5" fmla="*/ 12 h 140"/>
                    <a:gd name="T6" fmla="*/ 2 w 199"/>
                    <a:gd name="T7" fmla="*/ 19 h 140"/>
                    <a:gd name="T8" fmla="*/ 3 w 199"/>
                    <a:gd name="T9" fmla="*/ 15 h 140"/>
                    <a:gd name="T10" fmla="*/ 7 w 199"/>
                    <a:gd name="T11" fmla="*/ 12 h 140"/>
                    <a:gd name="T12" fmla="*/ 13 w 199"/>
                    <a:gd name="T13" fmla="*/ 12 h 140"/>
                    <a:gd name="T14" fmla="*/ 19 w 199"/>
                    <a:gd name="T15" fmla="*/ 15 h 140"/>
                    <a:gd name="T16" fmla="*/ 23 w 199"/>
                    <a:gd name="T17" fmla="*/ 23 h 140"/>
                    <a:gd name="T18" fmla="*/ 29 w 199"/>
                    <a:gd name="T19" fmla="*/ 29 h 140"/>
                    <a:gd name="T20" fmla="*/ 32 w 199"/>
                    <a:gd name="T21" fmla="*/ 35 h 140"/>
                    <a:gd name="T22" fmla="*/ 27 w 199"/>
                    <a:gd name="T23" fmla="*/ 38 h 140"/>
                    <a:gd name="T24" fmla="*/ 13 w 199"/>
                    <a:gd name="T25" fmla="*/ 42 h 140"/>
                    <a:gd name="T26" fmla="*/ 7 w 199"/>
                    <a:gd name="T27" fmla="*/ 40 h 140"/>
                    <a:gd name="T28" fmla="*/ 3 w 199"/>
                    <a:gd name="T29" fmla="*/ 44 h 140"/>
                    <a:gd name="T30" fmla="*/ 3 w 199"/>
                    <a:gd name="T31" fmla="*/ 48 h 140"/>
                    <a:gd name="T32" fmla="*/ 7 w 199"/>
                    <a:gd name="T33" fmla="*/ 50 h 140"/>
                    <a:gd name="T34" fmla="*/ 13 w 199"/>
                    <a:gd name="T35" fmla="*/ 50 h 140"/>
                    <a:gd name="T36" fmla="*/ 15 w 199"/>
                    <a:gd name="T37" fmla="*/ 56 h 140"/>
                    <a:gd name="T38" fmla="*/ 15 w 199"/>
                    <a:gd name="T39" fmla="*/ 60 h 140"/>
                    <a:gd name="T40" fmla="*/ 13 w 199"/>
                    <a:gd name="T41" fmla="*/ 60 h 140"/>
                    <a:gd name="T42" fmla="*/ 11 w 199"/>
                    <a:gd name="T43" fmla="*/ 61 h 140"/>
                    <a:gd name="T44" fmla="*/ 15 w 199"/>
                    <a:gd name="T45" fmla="*/ 65 h 140"/>
                    <a:gd name="T46" fmla="*/ 21 w 199"/>
                    <a:gd name="T47" fmla="*/ 71 h 140"/>
                    <a:gd name="T48" fmla="*/ 37 w 199"/>
                    <a:gd name="T49" fmla="*/ 102 h 140"/>
                    <a:gd name="T50" fmla="*/ 79 w 199"/>
                    <a:gd name="T51" fmla="*/ 90 h 140"/>
                    <a:gd name="T52" fmla="*/ 96 w 199"/>
                    <a:gd name="T53" fmla="*/ 96 h 140"/>
                    <a:gd name="T54" fmla="*/ 124 w 199"/>
                    <a:gd name="T55" fmla="*/ 131 h 140"/>
                    <a:gd name="T56" fmla="*/ 144 w 199"/>
                    <a:gd name="T57" fmla="*/ 140 h 140"/>
                    <a:gd name="T58" fmla="*/ 174 w 199"/>
                    <a:gd name="T59" fmla="*/ 113 h 140"/>
                    <a:gd name="T60" fmla="*/ 199 w 199"/>
                    <a:gd name="T61" fmla="*/ 98 h 140"/>
                    <a:gd name="T62" fmla="*/ 184 w 199"/>
                    <a:gd name="T63" fmla="*/ 88 h 140"/>
                    <a:gd name="T64" fmla="*/ 157 w 199"/>
                    <a:gd name="T65" fmla="*/ 77 h 140"/>
                    <a:gd name="T66" fmla="*/ 141 w 199"/>
                    <a:gd name="T67" fmla="*/ 44 h 140"/>
                    <a:gd name="T68" fmla="*/ 123 w 199"/>
                    <a:gd name="T69" fmla="*/ 31 h 140"/>
                    <a:gd name="T70" fmla="*/ 106 w 199"/>
                    <a:gd name="T71" fmla="*/ 15 h 140"/>
                    <a:gd name="T72" fmla="*/ 100 w 199"/>
                    <a:gd name="T73" fmla="*/ 4 h 140"/>
                    <a:gd name="T74" fmla="*/ 87 w 199"/>
                    <a:gd name="T75" fmla="*/ 0 h 140"/>
                    <a:gd name="T76" fmla="*/ 81 w 199"/>
                    <a:gd name="T77" fmla="*/ 2 h 140"/>
                    <a:gd name="T78" fmla="*/ 67 w 199"/>
                    <a:gd name="T79" fmla="*/ 23 h 140"/>
                    <a:gd name="T80" fmla="*/ 44 w 199"/>
                    <a:gd name="T81" fmla="*/ 1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9" h="140">
                      <a:moveTo>
                        <a:pt x="44" y="17"/>
                      </a:moveTo>
                      <a:lnTo>
                        <a:pt x="31" y="17"/>
                      </a:lnTo>
                      <a:lnTo>
                        <a:pt x="21" y="9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6" y="13"/>
                      </a:lnTo>
                      <a:lnTo>
                        <a:pt x="7" y="12"/>
                      </a:lnTo>
                      <a:lnTo>
                        <a:pt x="7" y="12"/>
                      </a:lnTo>
                      <a:lnTo>
                        <a:pt x="13" y="12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23" y="19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29" y="29"/>
                      </a:lnTo>
                      <a:lnTo>
                        <a:pt x="30" y="33"/>
                      </a:lnTo>
                      <a:lnTo>
                        <a:pt x="32" y="35"/>
                      </a:lnTo>
                      <a:lnTo>
                        <a:pt x="32" y="35"/>
                      </a:lnTo>
                      <a:lnTo>
                        <a:pt x="27" y="38"/>
                      </a:lnTo>
                      <a:lnTo>
                        <a:pt x="21" y="40"/>
                      </a:lnTo>
                      <a:lnTo>
                        <a:pt x="13" y="42"/>
                      </a:lnTo>
                      <a:lnTo>
                        <a:pt x="7" y="40"/>
                      </a:lnTo>
                      <a:lnTo>
                        <a:pt x="7" y="40"/>
                      </a:lnTo>
                      <a:lnTo>
                        <a:pt x="6" y="42"/>
                      </a:lnTo>
                      <a:lnTo>
                        <a:pt x="3" y="44"/>
                      </a:lnTo>
                      <a:lnTo>
                        <a:pt x="3" y="48"/>
                      </a:lnTo>
                      <a:lnTo>
                        <a:pt x="3" y="48"/>
                      </a:lnTo>
                      <a:lnTo>
                        <a:pt x="6" y="50"/>
                      </a:lnTo>
                      <a:lnTo>
                        <a:pt x="7" y="50"/>
                      </a:lnTo>
                      <a:lnTo>
                        <a:pt x="11" y="50"/>
                      </a:lnTo>
                      <a:lnTo>
                        <a:pt x="13" y="50"/>
                      </a:lnTo>
                      <a:lnTo>
                        <a:pt x="13" y="50"/>
                      </a:lnTo>
                      <a:lnTo>
                        <a:pt x="15" y="56"/>
                      </a:lnTo>
                      <a:lnTo>
                        <a:pt x="15" y="58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0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5" y="65"/>
                      </a:lnTo>
                      <a:lnTo>
                        <a:pt x="19" y="67"/>
                      </a:lnTo>
                      <a:lnTo>
                        <a:pt x="21" y="71"/>
                      </a:lnTo>
                      <a:lnTo>
                        <a:pt x="21" y="100"/>
                      </a:lnTo>
                      <a:lnTo>
                        <a:pt x="37" y="102"/>
                      </a:lnTo>
                      <a:lnTo>
                        <a:pt x="44" y="86"/>
                      </a:lnTo>
                      <a:lnTo>
                        <a:pt x="79" y="90"/>
                      </a:lnTo>
                      <a:lnTo>
                        <a:pt x="85" y="96"/>
                      </a:lnTo>
                      <a:lnTo>
                        <a:pt x="96" y="96"/>
                      </a:lnTo>
                      <a:lnTo>
                        <a:pt x="123" y="115"/>
                      </a:lnTo>
                      <a:lnTo>
                        <a:pt x="124" y="131"/>
                      </a:lnTo>
                      <a:lnTo>
                        <a:pt x="136" y="135"/>
                      </a:lnTo>
                      <a:lnTo>
                        <a:pt x="144" y="140"/>
                      </a:lnTo>
                      <a:lnTo>
                        <a:pt x="147" y="131"/>
                      </a:lnTo>
                      <a:lnTo>
                        <a:pt x="174" y="113"/>
                      </a:lnTo>
                      <a:lnTo>
                        <a:pt x="182" y="100"/>
                      </a:lnTo>
                      <a:lnTo>
                        <a:pt x="199" y="98"/>
                      </a:lnTo>
                      <a:lnTo>
                        <a:pt x="194" y="90"/>
                      </a:lnTo>
                      <a:lnTo>
                        <a:pt x="184" y="88"/>
                      </a:lnTo>
                      <a:lnTo>
                        <a:pt x="170" y="81"/>
                      </a:lnTo>
                      <a:lnTo>
                        <a:pt x="157" y="77"/>
                      </a:lnTo>
                      <a:lnTo>
                        <a:pt x="145" y="63"/>
                      </a:lnTo>
                      <a:lnTo>
                        <a:pt x="141" y="44"/>
                      </a:lnTo>
                      <a:lnTo>
                        <a:pt x="132" y="33"/>
                      </a:lnTo>
                      <a:lnTo>
                        <a:pt x="123" y="31"/>
                      </a:lnTo>
                      <a:lnTo>
                        <a:pt x="103" y="23"/>
                      </a:lnTo>
                      <a:lnTo>
                        <a:pt x="106" y="15"/>
                      </a:lnTo>
                      <a:lnTo>
                        <a:pt x="103" y="10"/>
                      </a:lnTo>
                      <a:lnTo>
                        <a:pt x="100" y="4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5" y="4"/>
                      </a:lnTo>
                      <a:lnTo>
                        <a:pt x="81" y="2"/>
                      </a:lnTo>
                      <a:lnTo>
                        <a:pt x="71" y="8"/>
                      </a:lnTo>
                      <a:lnTo>
                        <a:pt x="67" y="23"/>
                      </a:lnTo>
                      <a:lnTo>
                        <a:pt x="44" y="17"/>
                      </a:lnTo>
                      <a:lnTo>
                        <a:pt x="44" y="17"/>
                      </a:lnTo>
                      <a:lnTo>
                        <a:pt x="44" y="1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318">
                  <a:extLst>
                    <a:ext uri="{FF2B5EF4-FFF2-40B4-BE49-F238E27FC236}">
                      <a16:creationId xmlns:a16="http://schemas.microsoft.com/office/drawing/2014/main" id="{98AECDC8-4CDE-6AA3-B6A6-7313AF6AE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2762546"/>
                  <a:ext cx="1093466" cy="579444"/>
                </a:xfrm>
                <a:custGeom>
                  <a:avLst/>
                  <a:gdLst>
                    <a:gd name="T0" fmla="*/ 329 w 585"/>
                    <a:gd name="T1" fmla="*/ 283 h 310"/>
                    <a:gd name="T2" fmla="*/ 363 w 585"/>
                    <a:gd name="T3" fmla="*/ 273 h 310"/>
                    <a:gd name="T4" fmla="*/ 383 w 585"/>
                    <a:gd name="T5" fmla="*/ 268 h 310"/>
                    <a:gd name="T6" fmla="*/ 412 w 585"/>
                    <a:gd name="T7" fmla="*/ 272 h 310"/>
                    <a:gd name="T8" fmla="*/ 475 w 585"/>
                    <a:gd name="T9" fmla="*/ 276 h 310"/>
                    <a:gd name="T10" fmla="*/ 485 w 585"/>
                    <a:gd name="T11" fmla="*/ 256 h 310"/>
                    <a:gd name="T12" fmla="*/ 502 w 585"/>
                    <a:gd name="T13" fmla="*/ 223 h 310"/>
                    <a:gd name="T14" fmla="*/ 516 w 585"/>
                    <a:gd name="T15" fmla="*/ 215 h 310"/>
                    <a:gd name="T16" fmla="*/ 554 w 585"/>
                    <a:gd name="T17" fmla="*/ 194 h 310"/>
                    <a:gd name="T18" fmla="*/ 585 w 585"/>
                    <a:gd name="T19" fmla="*/ 144 h 310"/>
                    <a:gd name="T20" fmla="*/ 554 w 585"/>
                    <a:gd name="T21" fmla="*/ 129 h 310"/>
                    <a:gd name="T22" fmla="*/ 477 w 585"/>
                    <a:gd name="T23" fmla="*/ 102 h 310"/>
                    <a:gd name="T24" fmla="*/ 435 w 585"/>
                    <a:gd name="T25" fmla="*/ 48 h 310"/>
                    <a:gd name="T26" fmla="*/ 412 w 585"/>
                    <a:gd name="T27" fmla="*/ 21 h 310"/>
                    <a:gd name="T28" fmla="*/ 383 w 585"/>
                    <a:gd name="T29" fmla="*/ 40 h 310"/>
                    <a:gd name="T30" fmla="*/ 350 w 585"/>
                    <a:gd name="T31" fmla="*/ 23 h 310"/>
                    <a:gd name="T32" fmla="*/ 315 w 585"/>
                    <a:gd name="T33" fmla="*/ 0 h 310"/>
                    <a:gd name="T34" fmla="*/ 241 w 585"/>
                    <a:gd name="T35" fmla="*/ 31 h 310"/>
                    <a:gd name="T36" fmla="*/ 200 w 585"/>
                    <a:gd name="T37" fmla="*/ 52 h 310"/>
                    <a:gd name="T38" fmla="*/ 203 w 585"/>
                    <a:gd name="T39" fmla="*/ 59 h 310"/>
                    <a:gd name="T40" fmla="*/ 204 w 585"/>
                    <a:gd name="T41" fmla="*/ 77 h 310"/>
                    <a:gd name="T42" fmla="*/ 204 w 585"/>
                    <a:gd name="T43" fmla="*/ 96 h 310"/>
                    <a:gd name="T44" fmla="*/ 193 w 585"/>
                    <a:gd name="T45" fmla="*/ 102 h 310"/>
                    <a:gd name="T46" fmla="*/ 168 w 585"/>
                    <a:gd name="T47" fmla="*/ 107 h 310"/>
                    <a:gd name="T48" fmla="*/ 127 w 585"/>
                    <a:gd name="T49" fmla="*/ 109 h 310"/>
                    <a:gd name="T50" fmla="*/ 107 w 585"/>
                    <a:gd name="T51" fmla="*/ 104 h 310"/>
                    <a:gd name="T52" fmla="*/ 78 w 585"/>
                    <a:gd name="T53" fmla="*/ 89 h 310"/>
                    <a:gd name="T54" fmla="*/ 26 w 585"/>
                    <a:gd name="T55" fmla="*/ 102 h 310"/>
                    <a:gd name="T56" fmla="*/ 12 w 585"/>
                    <a:gd name="T57" fmla="*/ 111 h 310"/>
                    <a:gd name="T58" fmla="*/ 19 w 585"/>
                    <a:gd name="T59" fmla="*/ 174 h 310"/>
                    <a:gd name="T60" fmla="*/ 33 w 585"/>
                    <a:gd name="T61" fmla="*/ 205 h 310"/>
                    <a:gd name="T62" fmla="*/ 52 w 585"/>
                    <a:gd name="T63" fmla="*/ 198 h 310"/>
                    <a:gd name="T64" fmla="*/ 56 w 585"/>
                    <a:gd name="T65" fmla="*/ 198 h 310"/>
                    <a:gd name="T66" fmla="*/ 62 w 585"/>
                    <a:gd name="T67" fmla="*/ 190 h 310"/>
                    <a:gd name="T68" fmla="*/ 73 w 585"/>
                    <a:gd name="T69" fmla="*/ 190 h 310"/>
                    <a:gd name="T70" fmla="*/ 83 w 585"/>
                    <a:gd name="T71" fmla="*/ 194 h 310"/>
                    <a:gd name="T72" fmla="*/ 91 w 585"/>
                    <a:gd name="T73" fmla="*/ 198 h 310"/>
                    <a:gd name="T74" fmla="*/ 93 w 585"/>
                    <a:gd name="T75" fmla="*/ 205 h 310"/>
                    <a:gd name="T76" fmla="*/ 91 w 585"/>
                    <a:gd name="T77" fmla="*/ 211 h 310"/>
                    <a:gd name="T78" fmla="*/ 87 w 585"/>
                    <a:gd name="T79" fmla="*/ 224 h 310"/>
                    <a:gd name="T80" fmla="*/ 64 w 585"/>
                    <a:gd name="T81" fmla="*/ 230 h 310"/>
                    <a:gd name="T82" fmla="*/ 64 w 585"/>
                    <a:gd name="T83" fmla="*/ 236 h 310"/>
                    <a:gd name="T84" fmla="*/ 64 w 585"/>
                    <a:gd name="T85" fmla="*/ 242 h 310"/>
                    <a:gd name="T86" fmla="*/ 58 w 585"/>
                    <a:gd name="T87" fmla="*/ 240 h 310"/>
                    <a:gd name="T88" fmla="*/ 52 w 585"/>
                    <a:gd name="T89" fmla="*/ 237 h 310"/>
                    <a:gd name="T90" fmla="*/ 62 w 585"/>
                    <a:gd name="T91" fmla="*/ 254 h 310"/>
                    <a:gd name="T92" fmla="*/ 66 w 585"/>
                    <a:gd name="T93" fmla="*/ 266 h 310"/>
                    <a:gd name="T94" fmla="*/ 73 w 585"/>
                    <a:gd name="T95" fmla="*/ 271 h 310"/>
                    <a:gd name="T96" fmla="*/ 85 w 585"/>
                    <a:gd name="T97" fmla="*/ 276 h 310"/>
                    <a:gd name="T98" fmla="*/ 83 w 585"/>
                    <a:gd name="T99" fmla="*/ 287 h 310"/>
                    <a:gd name="T100" fmla="*/ 104 w 585"/>
                    <a:gd name="T101" fmla="*/ 285 h 310"/>
                    <a:gd name="T102" fmla="*/ 123 w 585"/>
                    <a:gd name="T103" fmla="*/ 234 h 310"/>
                    <a:gd name="T104" fmla="*/ 218 w 585"/>
                    <a:gd name="T105" fmla="*/ 256 h 310"/>
                    <a:gd name="T106" fmla="*/ 248 w 585"/>
                    <a:gd name="T107" fmla="*/ 256 h 310"/>
                    <a:gd name="T108" fmla="*/ 276 w 585"/>
                    <a:gd name="T109" fmla="*/ 276 h 310"/>
                    <a:gd name="T110" fmla="*/ 299 w 585"/>
                    <a:gd name="T111" fmla="*/ 310 h 310"/>
                    <a:gd name="T112" fmla="*/ 317 w 585"/>
                    <a:gd name="T113" fmla="*/ 302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85" h="310">
                      <a:moveTo>
                        <a:pt x="317" y="302"/>
                      </a:moveTo>
                      <a:lnTo>
                        <a:pt x="319" y="293"/>
                      </a:lnTo>
                      <a:lnTo>
                        <a:pt x="329" y="283"/>
                      </a:lnTo>
                      <a:lnTo>
                        <a:pt x="346" y="279"/>
                      </a:lnTo>
                      <a:lnTo>
                        <a:pt x="352" y="273"/>
                      </a:lnTo>
                      <a:lnTo>
                        <a:pt x="363" y="273"/>
                      </a:lnTo>
                      <a:lnTo>
                        <a:pt x="369" y="279"/>
                      </a:lnTo>
                      <a:lnTo>
                        <a:pt x="386" y="277"/>
                      </a:lnTo>
                      <a:lnTo>
                        <a:pt x="383" y="268"/>
                      </a:lnTo>
                      <a:lnTo>
                        <a:pt x="398" y="260"/>
                      </a:lnTo>
                      <a:lnTo>
                        <a:pt x="406" y="262"/>
                      </a:lnTo>
                      <a:lnTo>
                        <a:pt x="412" y="272"/>
                      </a:lnTo>
                      <a:lnTo>
                        <a:pt x="431" y="266"/>
                      </a:lnTo>
                      <a:lnTo>
                        <a:pt x="456" y="271"/>
                      </a:lnTo>
                      <a:lnTo>
                        <a:pt x="475" y="276"/>
                      </a:lnTo>
                      <a:lnTo>
                        <a:pt x="481" y="282"/>
                      </a:lnTo>
                      <a:lnTo>
                        <a:pt x="487" y="266"/>
                      </a:lnTo>
                      <a:lnTo>
                        <a:pt x="485" y="256"/>
                      </a:lnTo>
                      <a:lnTo>
                        <a:pt x="483" y="242"/>
                      </a:lnTo>
                      <a:lnTo>
                        <a:pt x="473" y="232"/>
                      </a:lnTo>
                      <a:lnTo>
                        <a:pt x="502" y="223"/>
                      </a:lnTo>
                      <a:lnTo>
                        <a:pt x="510" y="230"/>
                      </a:lnTo>
                      <a:lnTo>
                        <a:pt x="516" y="224"/>
                      </a:lnTo>
                      <a:lnTo>
                        <a:pt x="516" y="215"/>
                      </a:lnTo>
                      <a:lnTo>
                        <a:pt x="525" y="190"/>
                      </a:lnTo>
                      <a:lnTo>
                        <a:pt x="543" y="188"/>
                      </a:lnTo>
                      <a:lnTo>
                        <a:pt x="554" y="194"/>
                      </a:lnTo>
                      <a:lnTo>
                        <a:pt x="564" y="186"/>
                      </a:lnTo>
                      <a:lnTo>
                        <a:pt x="558" y="165"/>
                      </a:lnTo>
                      <a:lnTo>
                        <a:pt x="585" y="144"/>
                      </a:lnTo>
                      <a:lnTo>
                        <a:pt x="585" y="144"/>
                      </a:lnTo>
                      <a:lnTo>
                        <a:pt x="583" y="136"/>
                      </a:lnTo>
                      <a:lnTo>
                        <a:pt x="554" y="129"/>
                      </a:lnTo>
                      <a:lnTo>
                        <a:pt x="531" y="102"/>
                      </a:lnTo>
                      <a:lnTo>
                        <a:pt x="516" y="102"/>
                      </a:lnTo>
                      <a:lnTo>
                        <a:pt x="477" y="102"/>
                      </a:lnTo>
                      <a:lnTo>
                        <a:pt x="464" y="79"/>
                      </a:lnTo>
                      <a:lnTo>
                        <a:pt x="458" y="61"/>
                      </a:lnTo>
                      <a:lnTo>
                        <a:pt x="435" y="48"/>
                      </a:lnTo>
                      <a:lnTo>
                        <a:pt x="431" y="33"/>
                      </a:lnTo>
                      <a:lnTo>
                        <a:pt x="431" y="23"/>
                      </a:lnTo>
                      <a:lnTo>
                        <a:pt x="412" y="21"/>
                      </a:lnTo>
                      <a:lnTo>
                        <a:pt x="406" y="29"/>
                      </a:lnTo>
                      <a:lnTo>
                        <a:pt x="400" y="38"/>
                      </a:lnTo>
                      <a:lnTo>
                        <a:pt x="383" y="40"/>
                      </a:lnTo>
                      <a:lnTo>
                        <a:pt x="381" y="29"/>
                      </a:lnTo>
                      <a:lnTo>
                        <a:pt x="361" y="21"/>
                      </a:lnTo>
                      <a:lnTo>
                        <a:pt x="350" y="23"/>
                      </a:lnTo>
                      <a:lnTo>
                        <a:pt x="344" y="6"/>
                      </a:lnTo>
                      <a:lnTo>
                        <a:pt x="335" y="2"/>
                      </a:lnTo>
                      <a:lnTo>
                        <a:pt x="315" y="0"/>
                      </a:lnTo>
                      <a:lnTo>
                        <a:pt x="296" y="2"/>
                      </a:lnTo>
                      <a:lnTo>
                        <a:pt x="281" y="15"/>
                      </a:lnTo>
                      <a:lnTo>
                        <a:pt x="241" y="31"/>
                      </a:lnTo>
                      <a:lnTo>
                        <a:pt x="219" y="36"/>
                      </a:lnTo>
                      <a:lnTo>
                        <a:pt x="200" y="40"/>
                      </a:lnTo>
                      <a:lnTo>
                        <a:pt x="200" y="52"/>
                      </a:lnTo>
                      <a:lnTo>
                        <a:pt x="213" y="50"/>
                      </a:lnTo>
                      <a:lnTo>
                        <a:pt x="213" y="54"/>
                      </a:lnTo>
                      <a:lnTo>
                        <a:pt x="203" y="59"/>
                      </a:lnTo>
                      <a:lnTo>
                        <a:pt x="199" y="65"/>
                      </a:lnTo>
                      <a:lnTo>
                        <a:pt x="206" y="69"/>
                      </a:lnTo>
                      <a:lnTo>
                        <a:pt x="204" y="77"/>
                      </a:lnTo>
                      <a:lnTo>
                        <a:pt x="195" y="79"/>
                      </a:lnTo>
                      <a:lnTo>
                        <a:pt x="195" y="88"/>
                      </a:lnTo>
                      <a:lnTo>
                        <a:pt x="204" y="96"/>
                      </a:lnTo>
                      <a:lnTo>
                        <a:pt x="206" y="107"/>
                      </a:lnTo>
                      <a:lnTo>
                        <a:pt x="199" y="111"/>
                      </a:lnTo>
                      <a:lnTo>
                        <a:pt x="193" y="102"/>
                      </a:lnTo>
                      <a:lnTo>
                        <a:pt x="189" y="104"/>
                      </a:lnTo>
                      <a:lnTo>
                        <a:pt x="187" y="111"/>
                      </a:lnTo>
                      <a:lnTo>
                        <a:pt x="168" y="107"/>
                      </a:lnTo>
                      <a:lnTo>
                        <a:pt x="160" y="102"/>
                      </a:lnTo>
                      <a:lnTo>
                        <a:pt x="135" y="102"/>
                      </a:lnTo>
                      <a:lnTo>
                        <a:pt x="127" y="109"/>
                      </a:lnTo>
                      <a:lnTo>
                        <a:pt x="122" y="109"/>
                      </a:lnTo>
                      <a:lnTo>
                        <a:pt x="115" y="104"/>
                      </a:lnTo>
                      <a:lnTo>
                        <a:pt x="107" y="104"/>
                      </a:lnTo>
                      <a:lnTo>
                        <a:pt x="98" y="93"/>
                      </a:lnTo>
                      <a:lnTo>
                        <a:pt x="85" y="93"/>
                      </a:lnTo>
                      <a:lnTo>
                        <a:pt x="78" y="89"/>
                      </a:lnTo>
                      <a:lnTo>
                        <a:pt x="65" y="89"/>
                      </a:lnTo>
                      <a:lnTo>
                        <a:pt x="57" y="81"/>
                      </a:lnTo>
                      <a:lnTo>
                        <a:pt x="26" y="102"/>
                      </a:lnTo>
                      <a:lnTo>
                        <a:pt x="26" y="116"/>
                      </a:lnTo>
                      <a:lnTo>
                        <a:pt x="17" y="117"/>
                      </a:lnTo>
                      <a:lnTo>
                        <a:pt x="12" y="111"/>
                      </a:lnTo>
                      <a:lnTo>
                        <a:pt x="4" y="113"/>
                      </a:lnTo>
                      <a:lnTo>
                        <a:pt x="0" y="171"/>
                      </a:lnTo>
                      <a:lnTo>
                        <a:pt x="19" y="174"/>
                      </a:lnTo>
                      <a:lnTo>
                        <a:pt x="28" y="186"/>
                      </a:lnTo>
                      <a:lnTo>
                        <a:pt x="25" y="200"/>
                      </a:lnTo>
                      <a:lnTo>
                        <a:pt x="33" y="205"/>
                      </a:lnTo>
                      <a:lnTo>
                        <a:pt x="33" y="205"/>
                      </a:lnTo>
                      <a:lnTo>
                        <a:pt x="42" y="201"/>
                      </a:lnTo>
                      <a:lnTo>
                        <a:pt x="52" y="198"/>
                      </a:lnTo>
                      <a:lnTo>
                        <a:pt x="52" y="198"/>
                      </a:lnTo>
                      <a:lnTo>
                        <a:pt x="54" y="198"/>
                      </a:lnTo>
                      <a:lnTo>
                        <a:pt x="56" y="198"/>
                      </a:lnTo>
                      <a:lnTo>
                        <a:pt x="58" y="194"/>
                      </a:lnTo>
                      <a:lnTo>
                        <a:pt x="60" y="192"/>
                      </a:lnTo>
                      <a:lnTo>
                        <a:pt x="62" y="190"/>
                      </a:lnTo>
                      <a:lnTo>
                        <a:pt x="68" y="188"/>
                      </a:lnTo>
                      <a:lnTo>
                        <a:pt x="73" y="190"/>
                      </a:lnTo>
                      <a:lnTo>
                        <a:pt x="73" y="190"/>
                      </a:lnTo>
                      <a:lnTo>
                        <a:pt x="75" y="192"/>
                      </a:lnTo>
                      <a:lnTo>
                        <a:pt x="77" y="194"/>
                      </a:lnTo>
                      <a:lnTo>
                        <a:pt x="83" y="194"/>
                      </a:lnTo>
                      <a:lnTo>
                        <a:pt x="89" y="194"/>
                      </a:lnTo>
                      <a:lnTo>
                        <a:pt x="91" y="196"/>
                      </a:lnTo>
                      <a:lnTo>
                        <a:pt x="91" y="198"/>
                      </a:lnTo>
                      <a:lnTo>
                        <a:pt x="91" y="198"/>
                      </a:lnTo>
                      <a:lnTo>
                        <a:pt x="93" y="201"/>
                      </a:lnTo>
                      <a:lnTo>
                        <a:pt x="93" y="205"/>
                      </a:lnTo>
                      <a:lnTo>
                        <a:pt x="91" y="207"/>
                      </a:lnTo>
                      <a:lnTo>
                        <a:pt x="91" y="211"/>
                      </a:lnTo>
                      <a:lnTo>
                        <a:pt x="91" y="211"/>
                      </a:lnTo>
                      <a:lnTo>
                        <a:pt x="91" y="219"/>
                      </a:lnTo>
                      <a:lnTo>
                        <a:pt x="91" y="223"/>
                      </a:lnTo>
                      <a:lnTo>
                        <a:pt x="87" y="224"/>
                      </a:lnTo>
                      <a:lnTo>
                        <a:pt x="87" y="224"/>
                      </a:lnTo>
                      <a:lnTo>
                        <a:pt x="75" y="226"/>
                      </a:lnTo>
                      <a:lnTo>
                        <a:pt x="64" y="230"/>
                      </a:lnTo>
                      <a:lnTo>
                        <a:pt x="64" y="230"/>
                      </a:lnTo>
                      <a:lnTo>
                        <a:pt x="64" y="234"/>
                      </a:lnTo>
                      <a:lnTo>
                        <a:pt x="64" y="236"/>
                      </a:lnTo>
                      <a:lnTo>
                        <a:pt x="64" y="236"/>
                      </a:lnTo>
                      <a:lnTo>
                        <a:pt x="66" y="237"/>
                      </a:lnTo>
                      <a:lnTo>
                        <a:pt x="64" y="242"/>
                      </a:lnTo>
                      <a:lnTo>
                        <a:pt x="64" y="242"/>
                      </a:lnTo>
                      <a:lnTo>
                        <a:pt x="62" y="242"/>
                      </a:lnTo>
                      <a:lnTo>
                        <a:pt x="58" y="240"/>
                      </a:lnTo>
                      <a:lnTo>
                        <a:pt x="54" y="237"/>
                      </a:lnTo>
                      <a:lnTo>
                        <a:pt x="52" y="237"/>
                      </a:lnTo>
                      <a:lnTo>
                        <a:pt x="52" y="237"/>
                      </a:lnTo>
                      <a:lnTo>
                        <a:pt x="52" y="242"/>
                      </a:lnTo>
                      <a:lnTo>
                        <a:pt x="54" y="247"/>
                      </a:lnTo>
                      <a:lnTo>
                        <a:pt x="62" y="254"/>
                      </a:lnTo>
                      <a:lnTo>
                        <a:pt x="62" y="254"/>
                      </a:lnTo>
                      <a:lnTo>
                        <a:pt x="64" y="262"/>
                      </a:lnTo>
                      <a:lnTo>
                        <a:pt x="66" y="266"/>
                      </a:lnTo>
                      <a:lnTo>
                        <a:pt x="70" y="271"/>
                      </a:lnTo>
                      <a:lnTo>
                        <a:pt x="70" y="271"/>
                      </a:lnTo>
                      <a:lnTo>
                        <a:pt x="73" y="271"/>
                      </a:lnTo>
                      <a:lnTo>
                        <a:pt x="77" y="272"/>
                      </a:lnTo>
                      <a:lnTo>
                        <a:pt x="81" y="273"/>
                      </a:lnTo>
                      <a:lnTo>
                        <a:pt x="85" y="276"/>
                      </a:lnTo>
                      <a:lnTo>
                        <a:pt x="85" y="276"/>
                      </a:lnTo>
                      <a:lnTo>
                        <a:pt x="85" y="282"/>
                      </a:lnTo>
                      <a:lnTo>
                        <a:pt x="83" y="287"/>
                      </a:lnTo>
                      <a:lnTo>
                        <a:pt x="88" y="282"/>
                      </a:lnTo>
                      <a:lnTo>
                        <a:pt x="96" y="282"/>
                      </a:lnTo>
                      <a:lnTo>
                        <a:pt x="104" y="285"/>
                      </a:lnTo>
                      <a:lnTo>
                        <a:pt x="114" y="293"/>
                      </a:lnTo>
                      <a:lnTo>
                        <a:pt x="127" y="293"/>
                      </a:lnTo>
                      <a:lnTo>
                        <a:pt x="123" y="234"/>
                      </a:lnTo>
                      <a:lnTo>
                        <a:pt x="166" y="219"/>
                      </a:lnTo>
                      <a:lnTo>
                        <a:pt x="206" y="246"/>
                      </a:lnTo>
                      <a:lnTo>
                        <a:pt x="218" y="256"/>
                      </a:lnTo>
                      <a:lnTo>
                        <a:pt x="228" y="256"/>
                      </a:lnTo>
                      <a:lnTo>
                        <a:pt x="241" y="256"/>
                      </a:lnTo>
                      <a:lnTo>
                        <a:pt x="248" y="256"/>
                      </a:lnTo>
                      <a:lnTo>
                        <a:pt x="259" y="265"/>
                      </a:lnTo>
                      <a:lnTo>
                        <a:pt x="265" y="279"/>
                      </a:lnTo>
                      <a:lnTo>
                        <a:pt x="276" y="276"/>
                      </a:lnTo>
                      <a:lnTo>
                        <a:pt x="284" y="300"/>
                      </a:lnTo>
                      <a:lnTo>
                        <a:pt x="290" y="300"/>
                      </a:lnTo>
                      <a:lnTo>
                        <a:pt x="299" y="310"/>
                      </a:lnTo>
                      <a:lnTo>
                        <a:pt x="304" y="310"/>
                      </a:lnTo>
                      <a:lnTo>
                        <a:pt x="309" y="304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319">
                  <a:extLst>
                    <a:ext uri="{FF2B5EF4-FFF2-40B4-BE49-F238E27FC236}">
                      <a16:creationId xmlns:a16="http://schemas.microsoft.com/office/drawing/2014/main" id="{BC4F5EBC-D6C3-B630-94FC-27A05F3CBD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8158" y="3308344"/>
                  <a:ext cx="127104" cy="130842"/>
                </a:xfrm>
                <a:custGeom>
                  <a:avLst/>
                  <a:gdLst>
                    <a:gd name="T0" fmla="*/ 40 w 68"/>
                    <a:gd name="T1" fmla="*/ 45 h 70"/>
                    <a:gd name="T2" fmla="*/ 42 w 68"/>
                    <a:gd name="T3" fmla="*/ 49 h 70"/>
                    <a:gd name="T4" fmla="*/ 40 w 68"/>
                    <a:gd name="T5" fmla="*/ 65 h 70"/>
                    <a:gd name="T6" fmla="*/ 50 w 68"/>
                    <a:gd name="T7" fmla="*/ 70 h 70"/>
                    <a:gd name="T8" fmla="*/ 50 w 68"/>
                    <a:gd name="T9" fmla="*/ 70 h 70"/>
                    <a:gd name="T10" fmla="*/ 48 w 68"/>
                    <a:gd name="T11" fmla="*/ 55 h 70"/>
                    <a:gd name="T12" fmla="*/ 52 w 68"/>
                    <a:gd name="T13" fmla="*/ 49 h 70"/>
                    <a:gd name="T14" fmla="*/ 52 w 68"/>
                    <a:gd name="T15" fmla="*/ 49 h 70"/>
                    <a:gd name="T16" fmla="*/ 60 w 68"/>
                    <a:gd name="T17" fmla="*/ 43 h 70"/>
                    <a:gd name="T18" fmla="*/ 68 w 68"/>
                    <a:gd name="T19" fmla="*/ 36 h 70"/>
                    <a:gd name="T20" fmla="*/ 68 w 68"/>
                    <a:gd name="T21" fmla="*/ 36 h 70"/>
                    <a:gd name="T22" fmla="*/ 68 w 68"/>
                    <a:gd name="T23" fmla="*/ 30 h 70"/>
                    <a:gd name="T24" fmla="*/ 68 w 68"/>
                    <a:gd name="T25" fmla="*/ 26 h 70"/>
                    <a:gd name="T26" fmla="*/ 60 w 68"/>
                    <a:gd name="T27" fmla="*/ 18 h 70"/>
                    <a:gd name="T28" fmla="*/ 60 w 68"/>
                    <a:gd name="T29" fmla="*/ 18 h 70"/>
                    <a:gd name="T30" fmla="*/ 60 w 68"/>
                    <a:gd name="T31" fmla="*/ 12 h 70"/>
                    <a:gd name="T32" fmla="*/ 56 w 68"/>
                    <a:gd name="T33" fmla="*/ 8 h 70"/>
                    <a:gd name="T34" fmla="*/ 44 w 68"/>
                    <a:gd name="T35" fmla="*/ 0 h 70"/>
                    <a:gd name="T36" fmla="*/ 44 w 68"/>
                    <a:gd name="T37" fmla="*/ 10 h 70"/>
                    <a:gd name="T38" fmla="*/ 35 w 68"/>
                    <a:gd name="T39" fmla="*/ 14 h 70"/>
                    <a:gd name="T40" fmla="*/ 17 w 68"/>
                    <a:gd name="T41" fmla="*/ 4 h 70"/>
                    <a:gd name="T42" fmla="*/ 23 w 68"/>
                    <a:gd name="T43" fmla="*/ 16 h 70"/>
                    <a:gd name="T44" fmla="*/ 21 w 68"/>
                    <a:gd name="T45" fmla="*/ 20 h 70"/>
                    <a:gd name="T46" fmla="*/ 0 w 68"/>
                    <a:gd name="T47" fmla="*/ 20 h 70"/>
                    <a:gd name="T48" fmla="*/ 5 w 68"/>
                    <a:gd name="T49" fmla="*/ 28 h 70"/>
                    <a:gd name="T50" fmla="*/ 9 w 68"/>
                    <a:gd name="T51" fmla="*/ 38 h 70"/>
                    <a:gd name="T52" fmla="*/ 25 w 68"/>
                    <a:gd name="T53" fmla="*/ 51 h 70"/>
                    <a:gd name="T54" fmla="*/ 40 w 68"/>
                    <a:gd name="T55" fmla="*/ 4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8" h="70">
                      <a:moveTo>
                        <a:pt x="40" y="45"/>
                      </a:moveTo>
                      <a:lnTo>
                        <a:pt x="42" y="49"/>
                      </a:lnTo>
                      <a:lnTo>
                        <a:pt x="40" y="65"/>
                      </a:lnTo>
                      <a:lnTo>
                        <a:pt x="50" y="70"/>
                      </a:lnTo>
                      <a:lnTo>
                        <a:pt x="50" y="70"/>
                      </a:lnTo>
                      <a:lnTo>
                        <a:pt x="48" y="55"/>
                      </a:lnTo>
                      <a:lnTo>
                        <a:pt x="52" y="49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68" y="30"/>
                      </a:lnTo>
                      <a:lnTo>
                        <a:pt x="68" y="26"/>
                      </a:lnTo>
                      <a:lnTo>
                        <a:pt x="60" y="18"/>
                      </a:lnTo>
                      <a:lnTo>
                        <a:pt x="60" y="18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44" y="0"/>
                      </a:lnTo>
                      <a:lnTo>
                        <a:pt x="44" y="10"/>
                      </a:lnTo>
                      <a:lnTo>
                        <a:pt x="35" y="14"/>
                      </a:lnTo>
                      <a:lnTo>
                        <a:pt x="17" y="4"/>
                      </a:lnTo>
                      <a:lnTo>
                        <a:pt x="23" y="16"/>
                      </a:lnTo>
                      <a:lnTo>
                        <a:pt x="21" y="20"/>
                      </a:lnTo>
                      <a:lnTo>
                        <a:pt x="0" y="20"/>
                      </a:lnTo>
                      <a:lnTo>
                        <a:pt x="5" y="28"/>
                      </a:lnTo>
                      <a:lnTo>
                        <a:pt x="9" y="38"/>
                      </a:lnTo>
                      <a:lnTo>
                        <a:pt x="25" y="51"/>
                      </a:lnTo>
                      <a:lnTo>
                        <a:pt x="40" y="4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320">
                  <a:extLst>
                    <a:ext uri="{FF2B5EF4-FFF2-40B4-BE49-F238E27FC236}">
                      <a16:creationId xmlns:a16="http://schemas.microsoft.com/office/drawing/2014/main" id="{84E304B0-CAD2-D569-BD3E-85AB8A971C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9466" y="3388719"/>
                  <a:ext cx="46729" cy="24299"/>
                </a:xfrm>
                <a:custGeom>
                  <a:avLst/>
                  <a:gdLst>
                    <a:gd name="T0" fmla="*/ 0 w 25"/>
                    <a:gd name="T1" fmla="*/ 0 h 13"/>
                    <a:gd name="T2" fmla="*/ 7 w 25"/>
                    <a:gd name="T3" fmla="*/ 0 h 13"/>
                    <a:gd name="T4" fmla="*/ 25 w 25"/>
                    <a:gd name="T5" fmla="*/ 10 h 13"/>
                    <a:gd name="T6" fmla="*/ 16 w 25"/>
                    <a:gd name="T7" fmla="*/ 13 h 13"/>
                    <a:gd name="T8" fmla="*/ 0 w 25"/>
                    <a:gd name="T9" fmla="*/ 0 h 13"/>
                    <a:gd name="T10" fmla="*/ 0 w 25"/>
                    <a:gd name="T11" fmla="*/ 0 h 13"/>
                    <a:gd name="T12" fmla="*/ 0 w 25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25" y="10"/>
                      </a:lnTo>
                      <a:lnTo>
                        <a:pt x="16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321">
                  <a:extLst>
                    <a:ext uri="{FF2B5EF4-FFF2-40B4-BE49-F238E27FC236}">
                      <a16:creationId xmlns:a16="http://schemas.microsoft.com/office/drawing/2014/main" id="{0BB8562F-E90B-F2A3-3279-229097806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3389" y="3629842"/>
                  <a:ext cx="18692" cy="39253"/>
                </a:xfrm>
                <a:custGeom>
                  <a:avLst/>
                  <a:gdLst>
                    <a:gd name="T0" fmla="*/ 4 w 10"/>
                    <a:gd name="T1" fmla="*/ 21 h 21"/>
                    <a:gd name="T2" fmla="*/ 0 w 10"/>
                    <a:gd name="T3" fmla="*/ 16 h 21"/>
                    <a:gd name="T4" fmla="*/ 4 w 10"/>
                    <a:gd name="T5" fmla="*/ 14 h 21"/>
                    <a:gd name="T6" fmla="*/ 0 w 10"/>
                    <a:gd name="T7" fmla="*/ 8 h 21"/>
                    <a:gd name="T8" fmla="*/ 2 w 10"/>
                    <a:gd name="T9" fmla="*/ 0 h 21"/>
                    <a:gd name="T10" fmla="*/ 10 w 10"/>
                    <a:gd name="T11" fmla="*/ 2 h 21"/>
                    <a:gd name="T12" fmla="*/ 4 w 10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21"/>
                      </a:moveTo>
                      <a:lnTo>
                        <a:pt x="0" y="16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2" y="0"/>
                      </a:lnTo>
                      <a:lnTo>
                        <a:pt x="10" y="2"/>
                      </a:lnTo>
                      <a:lnTo>
                        <a:pt x="4" y="2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322">
                  <a:extLst>
                    <a:ext uri="{FF2B5EF4-FFF2-40B4-BE49-F238E27FC236}">
                      <a16:creationId xmlns:a16="http://schemas.microsoft.com/office/drawing/2014/main" id="{3FA918A7-F2BB-DF34-D9F9-55BA2DEE3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03673"/>
                  <a:ext cx="123365" cy="127104"/>
                </a:xfrm>
                <a:custGeom>
                  <a:avLst/>
                  <a:gdLst>
                    <a:gd name="T0" fmla="*/ 8 w 66"/>
                    <a:gd name="T1" fmla="*/ 35 h 68"/>
                    <a:gd name="T2" fmla="*/ 13 w 66"/>
                    <a:gd name="T3" fmla="*/ 16 h 68"/>
                    <a:gd name="T4" fmla="*/ 14 w 66"/>
                    <a:gd name="T5" fmla="*/ 14 h 68"/>
                    <a:gd name="T6" fmla="*/ 25 w 66"/>
                    <a:gd name="T7" fmla="*/ 16 h 68"/>
                    <a:gd name="T8" fmla="*/ 42 w 66"/>
                    <a:gd name="T9" fmla="*/ 4 h 68"/>
                    <a:gd name="T10" fmla="*/ 56 w 66"/>
                    <a:gd name="T11" fmla="*/ 0 h 68"/>
                    <a:gd name="T12" fmla="*/ 66 w 66"/>
                    <a:gd name="T13" fmla="*/ 16 h 68"/>
                    <a:gd name="T14" fmla="*/ 58 w 66"/>
                    <a:gd name="T15" fmla="*/ 22 h 68"/>
                    <a:gd name="T16" fmla="*/ 33 w 66"/>
                    <a:gd name="T17" fmla="*/ 22 h 68"/>
                    <a:gd name="T18" fmla="*/ 42 w 66"/>
                    <a:gd name="T19" fmla="*/ 51 h 68"/>
                    <a:gd name="T20" fmla="*/ 40 w 66"/>
                    <a:gd name="T21" fmla="*/ 55 h 68"/>
                    <a:gd name="T22" fmla="*/ 27 w 66"/>
                    <a:gd name="T23" fmla="*/ 55 h 68"/>
                    <a:gd name="T24" fmla="*/ 17 w 66"/>
                    <a:gd name="T25" fmla="*/ 66 h 68"/>
                    <a:gd name="T26" fmla="*/ 0 w 66"/>
                    <a:gd name="T27" fmla="*/ 68 h 68"/>
                    <a:gd name="T28" fmla="*/ 0 w 66"/>
                    <a:gd name="T29" fmla="*/ 62 h 68"/>
                    <a:gd name="T30" fmla="*/ 6 w 66"/>
                    <a:gd name="T31" fmla="*/ 47 h 68"/>
                    <a:gd name="T32" fmla="*/ 8 w 66"/>
                    <a:gd name="T33" fmla="*/ 35 h 68"/>
                    <a:gd name="T34" fmla="*/ 8 w 66"/>
                    <a:gd name="T35" fmla="*/ 35 h 68"/>
                    <a:gd name="T36" fmla="*/ 8 w 66"/>
                    <a:gd name="T3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68">
                      <a:moveTo>
                        <a:pt x="8" y="35"/>
                      </a:moveTo>
                      <a:lnTo>
                        <a:pt x="13" y="16"/>
                      </a:lnTo>
                      <a:lnTo>
                        <a:pt x="14" y="14"/>
                      </a:lnTo>
                      <a:lnTo>
                        <a:pt x="25" y="16"/>
                      </a:lnTo>
                      <a:lnTo>
                        <a:pt x="42" y="4"/>
                      </a:lnTo>
                      <a:lnTo>
                        <a:pt x="56" y="0"/>
                      </a:lnTo>
                      <a:lnTo>
                        <a:pt x="66" y="16"/>
                      </a:lnTo>
                      <a:lnTo>
                        <a:pt x="58" y="22"/>
                      </a:lnTo>
                      <a:lnTo>
                        <a:pt x="33" y="22"/>
                      </a:lnTo>
                      <a:lnTo>
                        <a:pt x="42" y="51"/>
                      </a:lnTo>
                      <a:lnTo>
                        <a:pt x="40" y="55"/>
                      </a:lnTo>
                      <a:lnTo>
                        <a:pt x="27" y="55"/>
                      </a:lnTo>
                      <a:lnTo>
                        <a:pt x="17" y="66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6" y="47"/>
                      </a:lnTo>
                      <a:lnTo>
                        <a:pt x="8" y="35"/>
                      </a:lnTo>
                      <a:lnTo>
                        <a:pt x="8" y="35"/>
                      </a:lnTo>
                      <a:lnTo>
                        <a:pt x="8" y="3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323">
                  <a:extLst>
                    <a:ext uri="{FF2B5EF4-FFF2-40B4-BE49-F238E27FC236}">
                      <a16:creationId xmlns:a16="http://schemas.microsoft.com/office/drawing/2014/main" id="{9AA47566-F216-AFFB-5CA1-7037F1AE7A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33580"/>
                  <a:ext cx="566359" cy="480377"/>
                </a:xfrm>
                <a:custGeom>
                  <a:avLst/>
                  <a:gdLst>
                    <a:gd name="T0" fmla="*/ 291 w 303"/>
                    <a:gd name="T1" fmla="*/ 155 h 257"/>
                    <a:gd name="T2" fmla="*/ 252 w 303"/>
                    <a:gd name="T3" fmla="*/ 152 h 257"/>
                    <a:gd name="T4" fmla="*/ 243 w 303"/>
                    <a:gd name="T5" fmla="*/ 140 h 257"/>
                    <a:gd name="T6" fmla="*/ 245 w 303"/>
                    <a:gd name="T7" fmla="*/ 134 h 257"/>
                    <a:gd name="T8" fmla="*/ 239 w 303"/>
                    <a:gd name="T9" fmla="*/ 128 h 257"/>
                    <a:gd name="T10" fmla="*/ 233 w 303"/>
                    <a:gd name="T11" fmla="*/ 127 h 257"/>
                    <a:gd name="T12" fmla="*/ 229 w 303"/>
                    <a:gd name="T13" fmla="*/ 121 h 257"/>
                    <a:gd name="T14" fmla="*/ 218 w 303"/>
                    <a:gd name="T15" fmla="*/ 105 h 257"/>
                    <a:gd name="T16" fmla="*/ 220 w 303"/>
                    <a:gd name="T17" fmla="*/ 92 h 257"/>
                    <a:gd name="T18" fmla="*/ 214 w 303"/>
                    <a:gd name="T19" fmla="*/ 91 h 257"/>
                    <a:gd name="T20" fmla="*/ 206 w 303"/>
                    <a:gd name="T21" fmla="*/ 74 h 257"/>
                    <a:gd name="T22" fmla="*/ 199 w 303"/>
                    <a:gd name="T23" fmla="*/ 70 h 257"/>
                    <a:gd name="T24" fmla="*/ 197 w 303"/>
                    <a:gd name="T25" fmla="*/ 64 h 257"/>
                    <a:gd name="T26" fmla="*/ 190 w 303"/>
                    <a:gd name="T27" fmla="*/ 58 h 257"/>
                    <a:gd name="T28" fmla="*/ 181 w 303"/>
                    <a:gd name="T29" fmla="*/ 58 h 257"/>
                    <a:gd name="T30" fmla="*/ 176 w 303"/>
                    <a:gd name="T31" fmla="*/ 52 h 257"/>
                    <a:gd name="T32" fmla="*/ 149 w 303"/>
                    <a:gd name="T33" fmla="*/ 56 h 257"/>
                    <a:gd name="T34" fmla="*/ 124 w 303"/>
                    <a:gd name="T35" fmla="*/ 44 h 257"/>
                    <a:gd name="T36" fmla="*/ 124 w 303"/>
                    <a:gd name="T37" fmla="*/ 29 h 257"/>
                    <a:gd name="T38" fmla="*/ 109 w 303"/>
                    <a:gd name="T39" fmla="*/ 18 h 257"/>
                    <a:gd name="T40" fmla="*/ 85 w 303"/>
                    <a:gd name="T41" fmla="*/ 6 h 257"/>
                    <a:gd name="T42" fmla="*/ 66 w 303"/>
                    <a:gd name="T43" fmla="*/ 0 h 257"/>
                    <a:gd name="T44" fmla="*/ 58 w 303"/>
                    <a:gd name="T45" fmla="*/ 6 h 257"/>
                    <a:gd name="T46" fmla="*/ 33 w 303"/>
                    <a:gd name="T47" fmla="*/ 6 h 257"/>
                    <a:gd name="T48" fmla="*/ 42 w 303"/>
                    <a:gd name="T49" fmla="*/ 35 h 257"/>
                    <a:gd name="T50" fmla="*/ 40 w 303"/>
                    <a:gd name="T51" fmla="*/ 39 h 257"/>
                    <a:gd name="T52" fmla="*/ 27 w 303"/>
                    <a:gd name="T53" fmla="*/ 39 h 257"/>
                    <a:gd name="T54" fmla="*/ 17 w 303"/>
                    <a:gd name="T55" fmla="*/ 51 h 257"/>
                    <a:gd name="T56" fmla="*/ 0 w 303"/>
                    <a:gd name="T57" fmla="*/ 53 h 257"/>
                    <a:gd name="T58" fmla="*/ 0 w 303"/>
                    <a:gd name="T59" fmla="*/ 54 h 257"/>
                    <a:gd name="T60" fmla="*/ 0 w 303"/>
                    <a:gd name="T61" fmla="*/ 74 h 257"/>
                    <a:gd name="T62" fmla="*/ 8 w 303"/>
                    <a:gd name="T63" fmla="*/ 76 h 257"/>
                    <a:gd name="T64" fmla="*/ 10 w 303"/>
                    <a:gd name="T65" fmla="*/ 80 h 257"/>
                    <a:gd name="T66" fmla="*/ 17 w 303"/>
                    <a:gd name="T67" fmla="*/ 97 h 257"/>
                    <a:gd name="T68" fmla="*/ 21 w 303"/>
                    <a:gd name="T69" fmla="*/ 103 h 257"/>
                    <a:gd name="T70" fmla="*/ 31 w 303"/>
                    <a:gd name="T71" fmla="*/ 111 h 257"/>
                    <a:gd name="T72" fmla="*/ 31 w 303"/>
                    <a:gd name="T73" fmla="*/ 125 h 257"/>
                    <a:gd name="T74" fmla="*/ 39 w 303"/>
                    <a:gd name="T75" fmla="*/ 134 h 257"/>
                    <a:gd name="T76" fmla="*/ 46 w 303"/>
                    <a:gd name="T77" fmla="*/ 140 h 257"/>
                    <a:gd name="T78" fmla="*/ 54 w 303"/>
                    <a:gd name="T79" fmla="*/ 146 h 257"/>
                    <a:gd name="T80" fmla="*/ 60 w 303"/>
                    <a:gd name="T81" fmla="*/ 155 h 257"/>
                    <a:gd name="T82" fmla="*/ 60 w 303"/>
                    <a:gd name="T83" fmla="*/ 173 h 257"/>
                    <a:gd name="T84" fmla="*/ 66 w 303"/>
                    <a:gd name="T85" fmla="*/ 182 h 257"/>
                    <a:gd name="T86" fmla="*/ 73 w 303"/>
                    <a:gd name="T87" fmla="*/ 194 h 257"/>
                    <a:gd name="T88" fmla="*/ 83 w 303"/>
                    <a:gd name="T89" fmla="*/ 198 h 257"/>
                    <a:gd name="T90" fmla="*/ 85 w 303"/>
                    <a:gd name="T91" fmla="*/ 204 h 257"/>
                    <a:gd name="T92" fmla="*/ 92 w 303"/>
                    <a:gd name="T93" fmla="*/ 223 h 257"/>
                    <a:gd name="T94" fmla="*/ 100 w 303"/>
                    <a:gd name="T95" fmla="*/ 229 h 257"/>
                    <a:gd name="T96" fmla="*/ 110 w 303"/>
                    <a:gd name="T97" fmla="*/ 242 h 257"/>
                    <a:gd name="T98" fmla="*/ 123 w 303"/>
                    <a:gd name="T99" fmla="*/ 234 h 257"/>
                    <a:gd name="T100" fmla="*/ 154 w 303"/>
                    <a:gd name="T101" fmla="*/ 242 h 257"/>
                    <a:gd name="T102" fmla="*/ 168 w 303"/>
                    <a:gd name="T103" fmla="*/ 257 h 257"/>
                    <a:gd name="T104" fmla="*/ 199 w 303"/>
                    <a:gd name="T105" fmla="*/ 223 h 257"/>
                    <a:gd name="T106" fmla="*/ 251 w 303"/>
                    <a:gd name="T107" fmla="*/ 211 h 257"/>
                    <a:gd name="T108" fmla="*/ 285 w 303"/>
                    <a:gd name="T109" fmla="*/ 196 h 257"/>
                    <a:gd name="T110" fmla="*/ 295 w 303"/>
                    <a:gd name="T111" fmla="*/ 196 h 257"/>
                    <a:gd name="T112" fmla="*/ 303 w 303"/>
                    <a:gd name="T113" fmla="*/ 163 h 257"/>
                    <a:gd name="T114" fmla="*/ 291 w 303"/>
                    <a:gd name="T115" fmla="*/ 155 h 257"/>
                    <a:gd name="T116" fmla="*/ 291 w 303"/>
                    <a:gd name="T117" fmla="*/ 155 h 257"/>
                    <a:gd name="T118" fmla="*/ 291 w 303"/>
                    <a:gd name="T119" fmla="*/ 155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03" h="257">
                      <a:moveTo>
                        <a:pt x="291" y="155"/>
                      </a:moveTo>
                      <a:lnTo>
                        <a:pt x="252" y="152"/>
                      </a:lnTo>
                      <a:lnTo>
                        <a:pt x="243" y="140"/>
                      </a:lnTo>
                      <a:lnTo>
                        <a:pt x="245" y="134"/>
                      </a:lnTo>
                      <a:lnTo>
                        <a:pt x="239" y="128"/>
                      </a:lnTo>
                      <a:lnTo>
                        <a:pt x="233" y="127"/>
                      </a:lnTo>
                      <a:lnTo>
                        <a:pt x="229" y="121"/>
                      </a:lnTo>
                      <a:lnTo>
                        <a:pt x="218" y="105"/>
                      </a:lnTo>
                      <a:lnTo>
                        <a:pt x="220" y="92"/>
                      </a:lnTo>
                      <a:lnTo>
                        <a:pt x="214" y="91"/>
                      </a:lnTo>
                      <a:lnTo>
                        <a:pt x="206" y="74"/>
                      </a:lnTo>
                      <a:lnTo>
                        <a:pt x="199" y="70"/>
                      </a:lnTo>
                      <a:lnTo>
                        <a:pt x="197" y="64"/>
                      </a:lnTo>
                      <a:lnTo>
                        <a:pt x="190" y="58"/>
                      </a:lnTo>
                      <a:lnTo>
                        <a:pt x="181" y="58"/>
                      </a:lnTo>
                      <a:lnTo>
                        <a:pt x="176" y="52"/>
                      </a:lnTo>
                      <a:lnTo>
                        <a:pt x="149" y="56"/>
                      </a:lnTo>
                      <a:lnTo>
                        <a:pt x="124" y="44"/>
                      </a:lnTo>
                      <a:lnTo>
                        <a:pt x="124" y="29"/>
                      </a:lnTo>
                      <a:lnTo>
                        <a:pt x="109" y="18"/>
                      </a:lnTo>
                      <a:lnTo>
                        <a:pt x="85" y="6"/>
                      </a:lnTo>
                      <a:lnTo>
                        <a:pt x="66" y="0"/>
                      </a:lnTo>
                      <a:lnTo>
                        <a:pt x="58" y="6"/>
                      </a:lnTo>
                      <a:lnTo>
                        <a:pt x="33" y="6"/>
                      </a:lnTo>
                      <a:lnTo>
                        <a:pt x="42" y="35"/>
                      </a:lnTo>
                      <a:lnTo>
                        <a:pt x="40" y="39"/>
                      </a:lnTo>
                      <a:lnTo>
                        <a:pt x="27" y="39"/>
                      </a:lnTo>
                      <a:lnTo>
                        <a:pt x="17" y="51"/>
                      </a:lnTo>
                      <a:lnTo>
                        <a:pt x="0" y="53"/>
                      </a:lnTo>
                      <a:lnTo>
                        <a:pt x="0" y="54"/>
                      </a:lnTo>
                      <a:lnTo>
                        <a:pt x="0" y="74"/>
                      </a:lnTo>
                      <a:lnTo>
                        <a:pt x="8" y="76"/>
                      </a:lnTo>
                      <a:lnTo>
                        <a:pt x="10" y="80"/>
                      </a:lnTo>
                      <a:lnTo>
                        <a:pt x="17" y="97"/>
                      </a:lnTo>
                      <a:lnTo>
                        <a:pt x="21" y="103"/>
                      </a:lnTo>
                      <a:lnTo>
                        <a:pt x="31" y="111"/>
                      </a:lnTo>
                      <a:lnTo>
                        <a:pt x="31" y="125"/>
                      </a:lnTo>
                      <a:lnTo>
                        <a:pt x="39" y="134"/>
                      </a:lnTo>
                      <a:lnTo>
                        <a:pt x="46" y="140"/>
                      </a:lnTo>
                      <a:lnTo>
                        <a:pt x="54" y="146"/>
                      </a:lnTo>
                      <a:lnTo>
                        <a:pt x="60" y="155"/>
                      </a:lnTo>
                      <a:lnTo>
                        <a:pt x="60" y="173"/>
                      </a:lnTo>
                      <a:lnTo>
                        <a:pt x="66" y="182"/>
                      </a:lnTo>
                      <a:lnTo>
                        <a:pt x="73" y="194"/>
                      </a:lnTo>
                      <a:lnTo>
                        <a:pt x="83" y="198"/>
                      </a:lnTo>
                      <a:lnTo>
                        <a:pt x="85" y="204"/>
                      </a:lnTo>
                      <a:lnTo>
                        <a:pt x="92" y="223"/>
                      </a:lnTo>
                      <a:lnTo>
                        <a:pt x="100" y="229"/>
                      </a:lnTo>
                      <a:lnTo>
                        <a:pt x="110" y="242"/>
                      </a:lnTo>
                      <a:lnTo>
                        <a:pt x="123" y="234"/>
                      </a:lnTo>
                      <a:lnTo>
                        <a:pt x="154" y="242"/>
                      </a:lnTo>
                      <a:lnTo>
                        <a:pt x="168" y="257"/>
                      </a:lnTo>
                      <a:lnTo>
                        <a:pt x="199" y="223"/>
                      </a:lnTo>
                      <a:lnTo>
                        <a:pt x="251" y="211"/>
                      </a:lnTo>
                      <a:lnTo>
                        <a:pt x="285" y="196"/>
                      </a:lnTo>
                      <a:lnTo>
                        <a:pt x="295" y="196"/>
                      </a:lnTo>
                      <a:lnTo>
                        <a:pt x="303" y="163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324">
                  <a:extLst>
                    <a:ext uri="{FF2B5EF4-FFF2-40B4-BE49-F238E27FC236}">
                      <a16:creationId xmlns:a16="http://schemas.microsoft.com/office/drawing/2014/main" id="{46E043CD-3C23-5914-7058-5E0BF789D5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4982" y="4207416"/>
                  <a:ext cx="31776" cy="14953"/>
                </a:xfrm>
                <a:custGeom>
                  <a:avLst/>
                  <a:gdLst>
                    <a:gd name="T0" fmla="*/ 2 w 17"/>
                    <a:gd name="T1" fmla="*/ 2 h 8"/>
                    <a:gd name="T2" fmla="*/ 7 w 17"/>
                    <a:gd name="T3" fmla="*/ 2 h 8"/>
                    <a:gd name="T4" fmla="*/ 13 w 17"/>
                    <a:gd name="T5" fmla="*/ 0 h 8"/>
                    <a:gd name="T6" fmla="*/ 17 w 17"/>
                    <a:gd name="T7" fmla="*/ 0 h 8"/>
                    <a:gd name="T8" fmla="*/ 17 w 17"/>
                    <a:gd name="T9" fmla="*/ 6 h 8"/>
                    <a:gd name="T10" fmla="*/ 9 w 17"/>
                    <a:gd name="T11" fmla="*/ 8 h 8"/>
                    <a:gd name="T12" fmla="*/ 0 w 17"/>
                    <a:gd name="T13" fmla="*/ 4 h 8"/>
                    <a:gd name="T14" fmla="*/ 2 w 17"/>
                    <a:gd name="T15" fmla="*/ 2 h 8"/>
                    <a:gd name="T16" fmla="*/ 2 w 17"/>
                    <a:gd name="T17" fmla="*/ 2 h 8"/>
                    <a:gd name="T18" fmla="*/ 2 w 17"/>
                    <a:gd name="T1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8">
                      <a:moveTo>
                        <a:pt x="2" y="2"/>
                      </a:moveTo>
                      <a:lnTo>
                        <a:pt x="7" y="2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9" y="8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325">
                  <a:extLst>
                    <a:ext uri="{FF2B5EF4-FFF2-40B4-BE49-F238E27FC236}">
                      <a16:creationId xmlns:a16="http://schemas.microsoft.com/office/drawing/2014/main" id="{59DD341A-D9D4-57DB-7E11-A1D28FC94F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1522" y="4027976"/>
                  <a:ext cx="304675" cy="179441"/>
                </a:xfrm>
                <a:custGeom>
                  <a:avLst/>
                  <a:gdLst>
                    <a:gd name="T0" fmla="*/ 163 w 163"/>
                    <a:gd name="T1" fmla="*/ 31 h 96"/>
                    <a:gd name="T2" fmla="*/ 157 w 163"/>
                    <a:gd name="T3" fmla="*/ 25 h 96"/>
                    <a:gd name="T4" fmla="*/ 149 w 163"/>
                    <a:gd name="T5" fmla="*/ 21 h 96"/>
                    <a:gd name="T6" fmla="*/ 145 w 163"/>
                    <a:gd name="T7" fmla="*/ 17 h 96"/>
                    <a:gd name="T8" fmla="*/ 149 w 163"/>
                    <a:gd name="T9" fmla="*/ 15 h 96"/>
                    <a:gd name="T10" fmla="*/ 141 w 163"/>
                    <a:gd name="T11" fmla="*/ 0 h 96"/>
                    <a:gd name="T12" fmla="*/ 89 w 163"/>
                    <a:gd name="T13" fmla="*/ 11 h 96"/>
                    <a:gd name="T14" fmla="*/ 58 w 163"/>
                    <a:gd name="T15" fmla="*/ 46 h 96"/>
                    <a:gd name="T16" fmla="*/ 44 w 163"/>
                    <a:gd name="T17" fmla="*/ 31 h 96"/>
                    <a:gd name="T18" fmla="*/ 13 w 163"/>
                    <a:gd name="T19" fmla="*/ 23 h 96"/>
                    <a:gd name="T20" fmla="*/ 0 w 163"/>
                    <a:gd name="T21" fmla="*/ 31 h 96"/>
                    <a:gd name="T22" fmla="*/ 0 w 163"/>
                    <a:gd name="T23" fmla="*/ 38 h 96"/>
                    <a:gd name="T24" fmla="*/ 2 w 163"/>
                    <a:gd name="T25" fmla="*/ 54 h 96"/>
                    <a:gd name="T26" fmla="*/ 2 w 163"/>
                    <a:gd name="T27" fmla="*/ 60 h 96"/>
                    <a:gd name="T28" fmla="*/ 10 w 163"/>
                    <a:gd name="T29" fmla="*/ 75 h 96"/>
                    <a:gd name="T30" fmla="*/ 10 w 163"/>
                    <a:gd name="T31" fmla="*/ 88 h 96"/>
                    <a:gd name="T32" fmla="*/ 17 w 163"/>
                    <a:gd name="T33" fmla="*/ 92 h 96"/>
                    <a:gd name="T34" fmla="*/ 19 w 163"/>
                    <a:gd name="T35" fmla="*/ 96 h 96"/>
                    <a:gd name="T36" fmla="*/ 40 w 163"/>
                    <a:gd name="T37" fmla="*/ 90 h 96"/>
                    <a:gd name="T38" fmla="*/ 44 w 163"/>
                    <a:gd name="T39" fmla="*/ 85 h 96"/>
                    <a:gd name="T40" fmla="*/ 56 w 163"/>
                    <a:gd name="T41" fmla="*/ 85 h 96"/>
                    <a:gd name="T42" fmla="*/ 64 w 163"/>
                    <a:gd name="T43" fmla="*/ 81 h 96"/>
                    <a:gd name="T44" fmla="*/ 89 w 163"/>
                    <a:gd name="T45" fmla="*/ 73 h 96"/>
                    <a:gd name="T46" fmla="*/ 93 w 163"/>
                    <a:gd name="T47" fmla="*/ 67 h 96"/>
                    <a:gd name="T48" fmla="*/ 99 w 163"/>
                    <a:gd name="T49" fmla="*/ 65 h 96"/>
                    <a:gd name="T50" fmla="*/ 105 w 163"/>
                    <a:gd name="T51" fmla="*/ 61 h 96"/>
                    <a:gd name="T52" fmla="*/ 116 w 163"/>
                    <a:gd name="T53" fmla="*/ 60 h 96"/>
                    <a:gd name="T54" fmla="*/ 126 w 163"/>
                    <a:gd name="T55" fmla="*/ 56 h 96"/>
                    <a:gd name="T56" fmla="*/ 137 w 163"/>
                    <a:gd name="T57" fmla="*/ 54 h 96"/>
                    <a:gd name="T58" fmla="*/ 141 w 163"/>
                    <a:gd name="T59" fmla="*/ 48 h 96"/>
                    <a:gd name="T60" fmla="*/ 141 w 163"/>
                    <a:gd name="T61" fmla="*/ 44 h 96"/>
                    <a:gd name="T62" fmla="*/ 151 w 163"/>
                    <a:gd name="T63" fmla="*/ 34 h 96"/>
                    <a:gd name="T64" fmla="*/ 163 w 163"/>
                    <a:gd name="T65" fmla="*/ 31 h 96"/>
                    <a:gd name="T66" fmla="*/ 163 w 163"/>
                    <a:gd name="T67" fmla="*/ 31 h 96"/>
                    <a:gd name="T68" fmla="*/ 163 w 163"/>
                    <a:gd name="T69" fmla="*/ 3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3" h="96">
                      <a:moveTo>
                        <a:pt x="163" y="31"/>
                      </a:moveTo>
                      <a:lnTo>
                        <a:pt x="157" y="25"/>
                      </a:lnTo>
                      <a:lnTo>
                        <a:pt x="149" y="21"/>
                      </a:lnTo>
                      <a:lnTo>
                        <a:pt x="145" y="17"/>
                      </a:lnTo>
                      <a:lnTo>
                        <a:pt x="149" y="15"/>
                      </a:lnTo>
                      <a:lnTo>
                        <a:pt x="141" y="0"/>
                      </a:lnTo>
                      <a:lnTo>
                        <a:pt x="89" y="11"/>
                      </a:lnTo>
                      <a:lnTo>
                        <a:pt x="58" y="46"/>
                      </a:lnTo>
                      <a:lnTo>
                        <a:pt x="44" y="31"/>
                      </a:lnTo>
                      <a:lnTo>
                        <a:pt x="13" y="23"/>
                      </a:lnTo>
                      <a:lnTo>
                        <a:pt x="0" y="31"/>
                      </a:lnTo>
                      <a:lnTo>
                        <a:pt x="0" y="38"/>
                      </a:lnTo>
                      <a:lnTo>
                        <a:pt x="2" y="54"/>
                      </a:lnTo>
                      <a:lnTo>
                        <a:pt x="2" y="60"/>
                      </a:lnTo>
                      <a:lnTo>
                        <a:pt x="10" y="75"/>
                      </a:lnTo>
                      <a:lnTo>
                        <a:pt x="10" y="88"/>
                      </a:lnTo>
                      <a:lnTo>
                        <a:pt x="17" y="92"/>
                      </a:lnTo>
                      <a:lnTo>
                        <a:pt x="19" y="96"/>
                      </a:lnTo>
                      <a:lnTo>
                        <a:pt x="40" y="90"/>
                      </a:lnTo>
                      <a:lnTo>
                        <a:pt x="44" y="85"/>
                      </a:lnTo>
                      <a:lnTo>
                        <a:pt x="56" y="85"/>
                      </a:lnTo>
                      <a:lnTo>
                        <a:pt x="64" y="81"/>
                      </a:lnTo>
                      <a:lnTo>
                        <a:pt x="89" y="73"/>
                      </a:lnTo>
                      <a:lnTo>
                        <a:pt x="93" y="67"/>
                      </a:lnTo>
                      <a:lnTo>
                        <a:pt x="99" y="65"/>
                      </a:lnTo>
                      <a:lnTo>
                        <a:pt x="105" y="61"/>
                      </a:lnTo>
                      <a:lnTo>
                        <a:pt x="116" y="60"/>
                      </a:lnTo>
                      <a:lnTo>
                        <a:pt x="126" y="56"/>
                      </a:lnTo>
                      <a:lnTo>
                        <a:pt x="137" y="54"/>
                      </a:lnTo>
                      <a:lnTo>
                        <a:pt x="141" y="48"/>
                      </a:lnTo>
                      <a:lnTo>
                        <a:pt x="141" y="44"/>
                      </a:lnTo>
                      <a:lnTo>
                        <a:pt x="151" y="34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326">
                  <a:extLst>
                    <a:ext uri="{FF2B5EF4-FFF2-40B4-BE49-F238E27FC236}">
                      <a16:creationId xmlns:a16="http://schemas.microsoft.com/office/drawing/2014/main" id="{395D2245-B37D-FC6D-C44C-99310F5DF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075" y="3852273"/>
                  <a:ext cx="207478" cy="231777"/>
                </a:xfrm>
                <a:custGeom>
                  <a:avLst/>
                  <a:gdLst>
                    <a:gd name="T0" fmla="*/ 21 w 111"/>
                    <a:gd name="T1" fmla="*/ 124 h 124"/>
                    <a:gd name="T2" fmla="*/ 42 w 111"/>
                    <a:gd name="T3" fmla="*/ 123 h 124"/>
                    <a:gd name="T4" fmla="*/ 46 w 111"/>
                    <a:gd name="T5" fmla="*/ 113 h 124"/>
                    <a:gd name="T6" fmla="*/ 58 w 111"/>
                    <a:gd name="T7" fmla="*/ 111 h 124"/>
                    <a:gd name="T8" fmla="*/ 63 w 111"/>
                    <a:gd name="T9" fmla="*/ 107 h 124"/>
                    <a:gd name="T10" fmla="*/ 63 w 111"/>
                    <a:gd name="T11" fmla="*/ 102 h 124"/>
                    <a:gd name="T12" fmla="*/ 77 w 111"/>
                    <a:gd name="T13" fmla="*/ 90 h 124"/>
                    <a:gd name="T14" fmla="*/ 79 w 111"/>
                    <a:gd name="T15" fmla="*/ 80 h 124"/>
                    <a:gd name="T16" fmla="*/ 84 w 111"/>
                    <a:gd name="T17" fmla="*/ 73 h 124"/>
                    <a:gd name="T18" fmla="*/ 92 w 111"/>
                    <a:gd name="T19" fmla="*/ 69 h 124"/>
                    <a:gd name="T20" fmla="*/ 103 w 111"/>
                    <a:gd name="T21" fmla="*/ 56 h 124"/>
                    <a:gd name="T22" fmla="*/ 111 w 111"/>
                    <a:gd name="T23" fmla="*/ 46 h 124"/>
                    <a:gd name="T24" fmla="*/ 108 w 111"/>
                    <a:gd name="T25" fmla="*/ 38 h 124"/>
                    <a:gd name="T26" fmla="*/ 102 w 111"/>
                    <a:gd name="T27" fmla="*/ 36 h 124"/>
                    <a:gd name="T28" fmla="*/ 92 w 111"/>
                    <a:gd name="T29" fmla="*/ 27 h 124"/>
                    <a:gd name="T30" fmla="*/ 90 w 111"/>
                    <a:gd name="T31" fmla="*/ 21 h 124"/>
                    <a:gd name="T32" fmla="*/ 79 w 111"/>
                    <a:gd name="T33" fmla="*/ 21 h 124"/>
                    <a:gd name="T34" fmla="*/ 67 w 111"/>
                    <a:gd name="T35" fmla="*/ 15 h 124"/>
                    <a:gd name="T36" fmla="*/ 61 w 111"/>
                    <a:gd name="T37" fmla="*/ 7 h 124"/>
                    <a:gd name="T38" fmla="*/ 59 w 111"/>
                    <a:gd name="T39" fmla="*/ 0 h 124"/>
                    <a:gd name="T40" fmla="*/ 50 w 111"/>
                    <a:gd name="T41" fmla="*/ 2 h 124"/>
                    <a:gd name="T42" fmla="*/ 54 w 111"/>
                    <a:gd name="T43" fmla="*/ 13 h 124"/>
                    <a:gd name="T44" fmla="*/ 40 w 111"/>
                    <a:gd name="T45" fmla="*/ 27 h 124"/>
                    <a:gd name="T46" fmla="*/ 40 w 111"/>
                    <a:gd name="T47" fmla="*/ 38 h 124"/>
                    <a:gd name="T48" fmla="*/ 52 w 111"/>
                    <a:gd name="T49" fmla="*/ 46 h 124"/>
                    <a:gd name="T50" fmla="*/ 44 w 111"/>
                    <a:gd name="T51" fmla="*/ 78 h 124"/>
                    <a:gd name="T52" fmla="*/ 34 w 111"/>
                    <a:gd name="T53" fmla="*/ 78 h 124"/>
                    <a:gd name="T54" fmla="*/ 0 w 111"/>
                    <a:gd name="T55" fmla="*/ 94 h 124"/>
                    <a:gd name="T56" fmla="*/ 7 w 111"/>
                    <a:gd name="T57" fmla="*/ 109 h 124"/>
                    <a:gd name="T58" fmla="*/ 3 w 111"/>
                    <a:gd name="T59" fmla="*/ 111 h 124"/>
                    <a:gd name="T60" fmla="*/ 7 w 111"/>
                    <a:gd name="T61" fmla="*/ 115 h 124"/>
                    <a:gd name="T62" fmla="*/ 15 w 111"/>
                    <a:gd name="T63" fmla="*/ 119 h 124"/>
                    <a:gd name="T64" fmla="*/ 21 w 111"/>
                    <a:gd name="T65" fmla="*/ 124 h 124"/>
                    <a:gd name="T66" fmla="*/ 21 w 111"/>
                    <a:gd name="T67" fmla="*/ 124 h 124"/>
                    <a:gd name="T68" fmla="*/ 21 w 111"/>
                    <a:gd name="T6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1" h="124">
                      <a:moveTo>
                        <a:pt x="21" y="124"/>
                      </a:moveTo>
                      <a:lnTo>
                        <a:pt x="42" y="123"/>
                      </a:lnTo>
                      <a:lnTo>
                        <a:pt x="46" y="113"/>
                      </a:lnTo>
                      <a:lnTo>
                        <a:pt x="58" y="111"/>
                      </a:lnTo>
                      <a:lnTo>
                        <a:pt x="63" y="107"/>
                      </a:lnTo>
                      <a:lnTo>
                        <a:pt x="63" y="102"/>
                      </a:lnTo>
                      <a:lnTo>
                        <a:pt x="77" y="90"/>
                      </a:lnTo>
                      <a:lnTo>
                        <a:pt x="79" y="80"/>
                      </a:lnTo>
                      <a:lnTo>
                        <a:pt x="84" y="73"/>
                      </a:lnTo>
                      <a:lnTo>
                        <a:pt x="92" y="69"/>
                      </a:lnTo>
                      <a:lnTo>
                        <a:pt x="103" y="56"/>
                      </a:lnTo>
                      <a:lnTo>
                        <a:pt x="111" y="46"/>
                      </a:lnTo>
                      <a:lnTo>
                        <a:pt x="108" y="38"/>
                      </a:lnTo>
                      <a:lnTo>
                        <a:pt x="102" y="36"/>
                      </a:lnTo>
                      <a:lnTo>
                        <a:pt x="92" y="27"/>
                      </a:lnTo>
                      <a:lnTo>
                        <a:pt x="90" y="21"/>
                      </a:lnTo>
                      <a:lnTo>
                        <a:pt x="79" y="21"/>
                      </a:lnTo>
                      <a:lnTo>
                        <a:pt x="67" y="15"/>
                      </a:lnTo>
                      <a:lnTo>
                        <a:pt x="61" y="7"/>
                      </a:lnTo>
                      <a:lnTo>
                        <a:pt x="59" y="0"/>
                      </a:lnTo>
                      <a:lnTo>
                        <a:pt x="50" y="2"/>
                      </a:lnTo>
                      <a:lnTo>
                        <a:pt x="54" y="13"/>
                      </a:lnTo>
                      <a:lnTo>
                        <a:pt x="40" y="27"/>
                      </a:lnTo>
                      <a:lnTo>
                        <a:pt x="40" y="38"/>
                      </a:lnTo>
                      <a:lnTo>
                        <a:pt x="52" y="46"/>
                      </a:lnTo>
                      <a:lnTo>
                        <a:pt x="44" y="78"/>
                      </a:lnTo>
                      <a:lnTo>
                        <a:pt x="34" y="78"/>
                      </a:lnTo>
                      <a:lnTo>
                        <a:pt x="0" y="94"/>
                      </a:lnTo>
                      <a:lnTo>
                        <a:pt x="7" y="109"/>
                      </a:lnTo>
                      <a:lnTo>
                        <a:pt x="3" y="111"/>
                      </a:lnTo>
                      <a:lnTo>
                        <a:pt x="7" y="115"/>
                      </a:lnTo>
                      <a:lnTo>
                        <a:pt x="15" y="119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327">
                  <a:extLst>
                    <a:ext uri="{FF2B5EF4-FFF2-40B4-BE49-F238E27FC236}">
                      <a16:creationId xmlns:a16="http://schemas.microsoft.com/office/drawing/2014/main" id="{4716342A-94EE-9887-8DC3-E121C59A69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188725"/>
                  <a:ext cx="5608" cy="48598"/>
                </a:xfrm>
                <a:custGeom>
                  <a:avLst/>
                  <a:gdLst>
                    <a:gd name="T0" fmla="*/ 3 w 3"/>
                    <a:gd name="T1" fmla="*/ 0 h 26"/>
                    <a:gd name="T2" fmla="*/ 1 w 3"/>
                    <a:gd name="T3" fmla="*/ 7 h 26"/>
                    <a:gd name="T4" fmla="*/ 0 w 3"/>
                    <a:gd name="T5" fmla="*/ 18 h 26"/>
                    <a:gd name="T6" fmla="*/ 0 w 3"/>
                    <a:gd name="T7" fmla="*/ 26 h 26"/>
                    <a:gd name="T8" fmla="*/ 1 w 3"/>
                    <a:gd name="T9" fmla="*/ 26 h 26"/>
                    <a:gd name="T10" fmla="*/ 3 w 3"/>
                    <a:gd name="T11" fmla="*/ 10 h 26"/>
                    <a:gd name="T12" fmla="*/ 3 w 3"/>
                    <a:gd name="T13" fmla="*/ 0 h 26"/>
                    <a:gd name="T14" fmla="*/ 3 w 3"/>
                    <a:gd name="T15" fmla="*/ 0 h 26"/>
                    <a:gd name="T16" fmla="*/ 3 w 3"/>
                    <a:gd name="T1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26">
                      <a:moveTo>
                        <a:pt x="3" y="0"/>
                      </a:moveTo>
                      <a:lnTo>
                        <a:pt x="1" y="7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3" y="1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328">
                  <a:extLst>
                    <a:ext uri="{FF2B5EF4-FFF2-40B4-BE49-F238E27FC236}">
                      <a16:creationId xmlns:a16="http://schemas.microsoft.com/office/drawing/2014/main" id="{93FE91DB-7C54-41AA-4847-1D3DE0A09E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1247" y="3549467"/>
                  <a:ext cx="794399" cy="781314"/>
                </a:xfrm>
                <a:custGeom>
                  <a:avLst/>
                  <a:gdLst>
                    <a:gd name="T0" fmla="*/ 178 w 425"/>
                    <a:gd name="T1" fmla="*/ 96 h 418"/>
                    <a:gd name="T2" fmla="*/ 197 w 425"/>
                    <a:gd name="T3" fmla="*/ 115 h 418"/>
                    <a:gd name="T4" fmla="*/ 255 w 425"/>
                    <a:gd name="T5" fmla="*/ 134 h 418"/>
                    <a:gd name="T6" fmla="*/ 294 w 425"/>
                    <a:gd name="T7" fmla="*/ 127 h 418"/>
                    <a:gd name="T8" fmla="*/ 307 w 425"/>
                    <a:gd name="T9" fmla="*/ 117 h 418"/>
                    <a:gd name="T10" fmla="*/ 351 w 425"/>
                    <a:gd name="T11" fmla="*/ 130 h 418"/>
                    <a:gd name="T12" fmla="*/ 407 w 425"/>
                    <a:gd name="T13" fmla="*/ 88 h 418"/>
                    <a:gd name="T14" fmla="*/ 425 w 425"/>
                    <a:gd name="T15" fmla="*/ 109 h 418"/>
                    <a:gd name="T16" fmla="*/ 382 w 425"/>
                    <a:gd name="T17" fmla="*/ 173 h 418"/>
                    <a:gd name="T18" fmla="*/ 367 w 425"/>
                    <a:gd name="T19" fmla="*/ 181 h 418"/>
                    <a:gd name="T20" fmla="*/ 357 w 425"/>
                    <a:gd name="T21" fmla="*/ 196 h 418"/>
                    <a:gd name="T22" fmla="*/ 340 w 425"/>
                    <a:gd name="T23" fmla="*/ 168 h 418"/>
                    <a:gd name="T24" fmla="*/ 346 w 425"/>
                    <a:gd name="T25" fmla="*/ 148 h 418"/>
                    <a:gd name="T26" fmla="*/ 299 w 425"/>
                    <a:gd name="T27" fmla="*/ 138 h 418"/>
                    <a:gd name="T28" fmla="*/ 303 w 425"/>
                    <a:gd name="T29" fmla="*/ 151 h 418"/>
                    <a:gd name="T30" fmla="*/ 294 w 425"/>
                    <a:gd name="T31" fmla="*/ 162 h 418"/>
                    <a:gd name="T32" fmla="*/ 303 w 425"/>
                    <a:gd name="T33" fmla="*/ 189 h 418"/>
                    <a:gd name="T34" fmla="*/ 274 w 425"/>
                    <a:gd name="T35" fmla="*/ 226 h 418"/>
                    <a:gd name="T36" fmla="*/ 265 w 425"/>
                    <a:gd name="T37" fmla="*/ 241 h 418"/>
                    <a:gd name="T38" fmla="*/ 241 w 425"/>
                    <a:gd name="T39" fmla="*/ 262 h 418"/>
                    <a:gd name="T40" fmla="*/ 220 w 425"/>
                    <a:gd name="T41" fmla="*/ 276 h 418"/>
                    <a:gd name="T42" fmla="*/ 197 w 425"/>
                    <a:gd name="T43" fmla="*/ 299 h 418"/>
                    <a:gd name="T44" fmla="*/ 178 w 425"/>
                    <a:gd name="T45" fmla="*/ 312 h 418"/>
                    <a:gd name="T46" fmla="*/ 178 w 425"/>
                    <a:gd name="T47" fmla="*/ 355 h 418"/>
                    <a:gd name="T48" fmla="*/ 168 w 425"/>
                    <a:gd name="T49" fmla="*/ 383 h 418"/>
                    <a:gd name="T50" fmla="*/ 157 w 425"/>
                    <a:gd name="T51" fmla="*/ 401 h 418"/>
                    <a:gd name="T52" fmla="*/ 141 w 425"/>
                    <a:gd name="T53" fmla="*/ 418 h 418"/>
                    <a:gd name="T54" fmla="*/ 120 w 425"/>
                    <a:gd name="T55" fmla="*/ 389 h 418"/>
                    <a:gd name="T56" fmla="*/ 101 w 425"/>
                    <a:gd name="T57" fmla="*/ 353 h 418"/>
                    <a:gd name="T58" fmla="*/ 95 w 425"/>
                    <a:gd name="T59" fmla="*/ 330 h 418"/>
                    <a:gd name="T60" fmla="*/ 72 w 425"/>
                    <a:gd name="T61" fmla="*/ 272 h 418"/>
                    <a:gd name="T62" fmla="*/ 66 w 425"/>
                    <a:gd name="T63" fmla="*/ 224 h 418"/>
                    <a:gd name="T64" fmla="*/ 58 w 425"/>
                    <a:gd name="T65" fmla="*/ 218 h 418"/>
                    <a:gd name="T66" fmla="*/ 39 w 425"/>
                    <a:gd name="T67" fmla="*/ 232 h 418"/>
                    <a:gd name="T68" fmla="*/ 14 w 425"/>
                    <a:gd name="T69" fmla="*/ 205 h 418"/>
                    <a:gd name="T70" fmla="*/ 33 w 425"/>
                    <a:gd name="T71" fmla="*/ 197 h 418"/>
                    <a:gd name="T72" fmla="*/ 8 w 425"/>
                    <a:gd name="T73" fmla="*/ 195 h 418"/>
                    <a:gd name="T74" fmla="*/ 0 w 425"/>
                    <a:gd name="T75" fmla="*/ 185 h 418"/>
                    <a:gd name="T76" fmla="*/ 20 w 425"/>
                    <a:gd name="T77" fmla="*/ 170 h 418"/>
                    <a:gd name="T78" fmla="*/ 27 w 425"/>
                    <a:gd name="T79" fmla="*/ 134 h 418"/>
                    <a:gd name="T80" fmla="*/ 51 w 425"/>
                    <a:gd name="T81" fmla="*/ 119 h 418"/>
                    <a:gd name="T82" fmla="*/ 93 w 425"/>
                    <a:gd name="T83" fmla="*/ 73 h 418"/>
                    <a:gd name="T84" fmla="*/ 107 w 425"/>
                    <a:gd name="T85" fmla="*/ 44 h 418"/>
                    <a:gd name="T86" fmla="*/ 87 w 425"/>
                    <a:gd name="T87" fmla="*/ 1 h 418"/>
                    <a:gd name="T88" fmla="*/ 136 w 425"/>
                    <a:gd name="T89" fmla="*/ 0 h 418"/>
                    <a:gd name="T90" fmla="*/ 149 w 425"/>
                    <a:gd name="T91" fmla="*/ 11 h 418"/>
                    <a:gd name="T92" fmla="*/ 160 w 425"/>
                    <a:gd name="T93" fmla="*/ 36 h 418"/>
                    <a:gd name="T94" fmla="*/ 149 w 425"/>
                    <a:gd name="T95" fmla="*/ 40 h 418"/>
                    <a:gd name="T96" fmla="*/ 162 w 425"/>
                    <a:gd name="T97" fmla="*/ 65 h 418"/>
                    <a:gd name="T98" fmla="*/ 186 w 425"/>
                    <a:gd name="T99" fmla="*/ 77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25" h="418">
                      <a:moveTo>
                        <a:pt x="186" y="77"/>
                      </a:moveTo>
                      <a:lnTo>
                        <a:pt x="182" y="86"/>
                      </a:lnTo>
                      <a:lnTo>
                        <a:pt x="178" y="96"/>
                      </a:lnTo>
                      <a:lnTo>
                        <a:pt x="180" y="107"/>
                      </a:lnTo>
                      <a:lnTo>
                        <a:pt x="189" y="111"/>
                      </a:lnTo>
                      <a:lnTo>
                        <a:pt x="197" y="115"/>
                      </a:lnTo>
                      <a:lnTo>
                        <a:pt x="222" y="121"/>
                      </a:lnTo>
                      <a:lnTo>
                        <a:pt x="238" y="122"/>
                      </a:lnTo>
                      <a:lnTo>
                        <a:pt x="255" y="134"/>
                      </a:lnTo>
                      <a:lnTo>
                        <a:pt x="272" y="139"/>
                      </a:lnTo>
                      <a:lnTo>
                        <a:pt x="288" y="138"/>
                      </a:lnTo>
                      <a:lnTo>
                        <a:pt x="294" y="127"/>
                      </a:lnTo>
                      <a:lnTo>
                        <a:pt x="290" y="115"/>
                      </a:lnTo>
                      <a:lnTo>
                        <a:pt x="298" y="113"/>
                      </a:lnTo>
                      <a:lnTo>
                        <a:pt x="307" y="117"/>
                      </a:lnTo>
                      <a:lnTo>
                        <a:pt x="309" y="125"/>
                      </a:lnTo>
                      <a:lnTo>
                        <a:pt x="315" y="134"/>
                      </a:lnTo>
                      <a:lnTo>
                        <a:pt x="351" y="130"/>
                      </a:lnTo>
                      <a:lnTo>
                        <a:pt x="351" y="117"/>
                      </a:lnTo>
                      <a:lnTo>
                        <a:pt x="374" y="100"/>
                      </a:lnTo>
                      <a:lnTo>
                        <a:pt x="407" y="88"/>
                      </a:lnTo>
                      <a:lnTo>
                        <a:pt x="413" y="94"/>
                      </a:lnTo>
                      <a:lnTo>
                        <a:pt x="413" y="100"/>
                      </a:lnTo>
                      <a:lnTo>
                        <a:pt x="425" y="109"/>
                      </a:lnTo>
                      <a:lnTo>
                        <a:pt x="417" y="119"/>
                      </a:lnTo>
                      <a:lnTo>
                        <a:pt x="398" y="127"/>
                      </a:lnTo>
                      <a:lnTo>
                        <a:pt x="382" y="173"/>
                      </a:lnTo>
                      <a:lnTo>
                        <a:pt x="374" y="173"/>
                      </a:lnTo>
                      <a:lnTo>
                        <a:pt x="373" y="179"/>
                      </a:lnTo>
                      <a:lnTo>
                        <a:pt x="367" y="181"/>
                      </a:lnTo>
                      <a:lnTo>
                        <a:pt x="369" y="201"/>
                      </a:lnTo>
                      <a:lnTo>
                        <a:pt x="359" y="207"/>
                      </a:lnTo>
                      <a:lnTo>
                        <a:pt x="357" y="196"/>
                      </a:lnTo>
                      <a:lnTo>
                        <a:pt x="353" y="182"/>
                      </a:lnTo>
                      <a:lnTo>
                        <a:pt x="344" y="179"/>
                      </a:lnTo>
                      <a:lnTo>
                        <a:pt x="340" y="168"/>
                      </a:lnTo>
                      <a:lnTo>
                        <a:pt x="350" y="161"/>
                      </a:lnTo>
                      <a:lnTo>
                        <a:pt x="350" y="156"/>
                      </a:lnTo>
                      <a:lnTo>
                        <a:pt x="346" y="148"/>
                      </a:lnTo>
                      <a:lnTo>
                        <a:pt x="321" y="150"/>
                      </a:lnTo>
                      <a:lnTo>
                        <a:pt x="311" y="139"/>
                      </a:lnTo>
                      <a:lnTo>
                        <a:pt x="299" y="138"/>
                      </a:lnTo>
                      <a:lnTo>
                        <a:pt x="294" y="144"/>
                      </a:lnTo>
                      <a:lnTo>
                        <a:pt x="299" y="145"/>
                      </a:lnTo>
                      <a:lnTo>
                        <a:pt x="303" y="151"/>
                      </a:lnTo>
                      <a:lnTo>
                        <a:pt x="305" y="156"/>
                      </a:lnTo>
                      <a:lnTo>
                        <a:pt x="294" y="156"/>
                      </a:lnTo>
                      <a:lnTo>
                        <a:pt x="294" y="162"/>
                      </a:lnTo>
                      <a:lnTo>
                        <a:pt x="299" y="170"/>
                      </a:lnTo>
                      <a:lnTo>
                        <a:pt x="301" y="184"/>
                      </a:lnTo>
                      <a:lnTo>
                        <a:pt x="303" y="189"/>
                      </a:lnTo>
                      <a:lnTo>
                        <a:pt x="303" y="210"/>
                      </a:lnTo>
                      <a:lnTo>
                        <a:pt x="280" y="218"/>
                      </a:lnTo>
                      <a:lnTo>
                        <a:pt x="274" y="226"/>
                      </a:lnTo>
                      <a:lnTo>
                        <a:pt x="276" y="232"/>
                      </a:lnTo>
                      <a:lnTo>
                        <a:pt x="274" y="237"/>
                      </a:lnTo>
                      <a:lnTo>
                        <a:pt x="265" y="241"/>
                      </a:lnTo>
                      <a:lnTo>
                        <a:pt x="253" y="247"/>
                      </a:lnTo>
                      <a:lnTo>
                        <a:pt x="243" y="255"/>
                      </a:lnTo>
                      <a:lnTo>
                        <a:pt x="241" y="262"/>
                      </a:lnTo>
                      <a:lnTo>
                        <a:pt x="232" y="266"/>
                      </a:lnTo>
                      <a:lnTo>
                        <a:pt x="230" y="270"/>
                      </a:lnTo>
                      <a:lnTo>
                        <a:pt x="220" y="276"/>
                      </a:lnTo>
                      <a:lnTo>
                        <a:pt x="209" y="287"/>
                      </a:lnTo>
                      <a:lnTo>
                        <a:pt x="203" y="299"/>
                      </a:lnTo>
                      <a:lnTo>
                        <a:pt x="197" y="299"/>
                      </a:lnTo>
                      <a:lnTo>
                        <a:pt x="188" y="306"/>
                      </a:lnTo>
                      <a:lnTo>
                        <a:pt x="182" y="306"/>
                      </a:lnTo>
                      <a:lnTo>
                        <a:pt x="178" y="312"/>
                      </a:lnTo>
                      <a:lnTo>
                        <a:pt x="178" y="328"/>
                      </a:lnTo>
                      <a:lnTo>
                        <a:pt x="178" y="333"/>
                      </a:lnTo>
                      <a:lnTo>
                        <a:pt x="178" y="355"/>
                      </a:lnTo>
                      <a:lnTo>
                        <a:pt x="172" y="364"/>
                      </a:lnTo>
                      <a:lnTo>
                        <a:pt x="174" y="383"/>
                      </a:lnTo>
                      <a:lnTo>
                        <a:pt x="168" y="383"/>
                      </a:lnTo>
                      <a:lnTo>
                        <a:pt x="164" y="389"/>
                      </a:lnTo>
                      <a:lnTo>
                        <a:pt x="164" y="397"/>
                      </a:lnTo>
                      <a:lnTo>
                        <a:pt x="157" y="401"/>
                      </a:lnTo>
                      <a:lnTo>
                        <a:pt x="151" y="407"/>
                      </a:lnTo>
                      <a:lnTo>
                        <a:pt x="149" y="410"/>
                      </a:lnTo>
                      <a:lnTo>
                        <a:pt x="141" y="418"/>
                      </a:lnTo>
                      <a:lnTo>
                        <a:pt x="131" y="414"/>
                      </a:lnTo>
                      <a:lnTo>
                        <a:pt x="126" y="407"/>
                      </a:lnTo>
                      <a:lnTo>
                        <a:pt x="120" y="389"/>
                      </a:lnTo>
                      <a:lnTo>
                        <a:pt x="114" y="376"/>
                      </a:lnTo>
                      <a:lnTo>
                        <a:pt x="108" y="364"/>
                      </a:lnTo>
                      <a:lnTo>
                        <a:pt x="101" y="353"/>
                      </a:lnTo>
                      <a:lnTo>
                        <a:pt x="101" y="345"/>
                      </a:lnTo>
                      <a:lnTo>
                        <a:pt x="97" y="337"/>
                      </a:lnTo>
                      <a:lnTo>
                        <a:pt x="95" y="330"/>
                      </a:lnTo>
                      <a:lnTo>
                        <a:pt x="85" y="306"/>
                      </a:lnTo>
                      <a:lnTo>
                        <a:pt x="79" y="299"/>
                      </a:lnTo>
                      <a:lnTo>
                        <a:pt x="72" y="272"/>
                      </a:lnTo>
                      <a:lnTo>
                        <a:pt x="70" y="251"/>
                      </a:lnTo>
                      <a:lnTo>
                        <a:pt x="68" y="228"/>
                      </a:lnTo>
                      <a:lnTo>
                        <a:pt x="66" y="224"/>
                      </a:lnTo>
                      <a:lnTo>
                        <a:pt x="66" y="210"/>
                      </a:lnTo>
                      <a:lnTo>
                        <a:pt x="62" y="206"/>
                      </a:lnTo>
                      <a:lnTo>
                        <a:pt x="58" y="218"/>
                      </a:lnTo>
                      <a:lnTo>
                        <a:pt x="58" y="222"/>
                      </a:lnTo>
                      <a:lnTo>
                        <a:pt x="55" y="230"/>
                      </a:lnTo>
                      <a:lnTo>
                        <a:pt x="39" y="232"/>
                      </a:lnTo>
                      <a:lnTo>
                        <a:pt x="29" y="226"/>
                      </a:lnTo>
                      <a:lnTo>
                        <a:pt x="16" y="210"/>
                      </a:lnTo>
                      <a:lnTo>
                        <a:pt x="14" y="205"/>
                      </a:lnTo>
                      <a:lnTo>
                        <a:pt x="22" y="205"/>
                      </a:lnTo>
                      <a:lnTo>
                        <a:pt x="27" y="205"/>
                      </a:lnTo>
                      <a:lnTo>
                        <a:pt x="33" y="197"/>
                      </a:lnTo>
                      <a:lnTo>
                        <a:pt x="24" y="199"/>
                      </a:lnTo>
                      <a:lnTo>
                        <a:pt x="12" y="199"/>
                      </a:lnTo>
                      <a:lnTo>
                        <a:pt x="8" y="195"/>
                      </a:lnTo>
                      <a:lnTo>
                        <a:pt x="8" y="189"/>
                      </a:lnTo>
                      <a:lnTo>
                        <a:pt x="4" y="187"/>
                      </a:lnTo>
                      <a:lnTo>
                        <a:pt x="0" y="185"/>
                      </a:lnTo>
                      <a:lnTo>
                        <a:pt x="0" y="185"/>
                      </a:lnTo>
                      <a:lnTo>
                        <a:pt x="8" y="176"/>
                      </a:lnTo>
                      <a:lnTo>
                        <a:pt x="20" y="170"/>
                      </a:lnTo>
                      <a:lnTo>
                        <a:pt x="41" y="174"/>
                      </a:lnTo>
                      <a:lnTo>
                        <a:pt x="43" y="161"/>
                      </a:lnTo>
                      <a:lnTo>
                        <a:pt x="27" y="134"/>
                      </a:lnTo>
                      <a:lnTo>
                        <a:pt x="33" y="115"/>
                      </a:lnTo>
                      <a:lnTo>
                        <a:pt x="39" y="121"/>
                      </a:lnTo>
                      <a:lnTo>
                        <a:pt x="51" y="119"/>
                      </a:lnTo>
                      <a:lnTo>
                        <a:pt x="79" y="92"/>
                      </a:lnTo>
                      <a:lnTo>
                        <a:pt x="83" y="78"/>
                      </a:lnTo>
                      <a:lnTo>
                        <a:pt x="93" y="73"/>
                      </a:lnTo>
                      <a:lnTo>
                        <a:pt x="95" y="59"/>
                      </a:lnTo>
                      <a:lnTo>
                        <a:pt x="105" y="50"/>
                      </a:lnTo>
                      <a:lnTo>
                        <a:pt x="107" y="44"/>
                      </a:lnTo>
                      <a:lnTo>
                        <a:pt x="97" y="32"/>
                      </a:lnTo>
                      <a:lnTo>
                        <a:pt x="87" y="29"/>
                      </a:lnTo>
                      <a:lnTo>
                        <a:pt x="87" y="1"/>
                      </a:lnTo>
                      <a:lnTo>
                        <a:pt x="103" y="0"/>
                      </a:lnTo>
                      <a:lnTo>
                        <a:pt x="118" y="3"/>
                      </a:lnTo>
                      <a:lnTo>
                        <a:pt x="136" y="0"/>
                      </a:lnTo>
                      <a:lnTo>
                        <a:pt x="137" y="1"/>
                      </a:lnTo>
                      <a:lnTo>
                        <a:pt x="143" y="7"/>
                      </a:lnTo>
                      <a:lnTo>
                        <a:pt x="149" y="11"/>
                      </a:lnTo>
                      <a:lnTo>
                        <a:pt x="153" y="23"/>
                      </a:lnTo>
                      <a:lnTo>
                        <a:pt x="159" y="32"/>
                      </a:lnTo>
                      <a:lnTo>
                        <a:pt x="160" y="36"/>
                      </a:lnTo>
                      <a:lnTo>
                        <a:pt x="157" y="40"/>
                      </a:lnTo>
                      <a:lnTo>
                        <a:pt x="151" y="38"/>
                      </a:lnTo>
                      <a:lnTo>
                        <a:pt x="149" y="40"/>
                      </a:lnTo>
                      <a:lnTo>
                        <a:pt x="157" y="48"/>
                      </a:lnTo>
                      <a:lnTo>
                        <a:pt x="155" y="61"/>
                      </a:lnTo>
                      <a:lnTo>
                        <a:pt x="162" y="65"/>
                      </a:lnTo>
                      <a:lnTo>
                        <a:pt x="174" y="65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329">
                  <a:extLst>
                    <a:ext uri="{FF2B5EF4-FFF2-40B4-BE49-F238E27FC236}">
                      <a16:creationId xmlns:a16="http://schemas.microsoft.com/office/drawing/2014/main" id="{21C53D34-764F-936B-7677-2258514F9A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0599" y="3977508"/>
                  <a:ext cx="205609" cy="414956"/>
                </a:xfrm>
                <a:custGeom>
                  <a:avLst/>
                  <a:gdLst>
                    <a:gd name="T0" fmla="*/ 34 w 110"/>
                    <a:gd name="T1" fmla="*/ 0 h 222"/>
                    <a:gd name="T2" fmla="*/ 17 w 110"/>
                    <a:gd name="T3" fmla="*/ 6 h 222"/>
                    <a:gd name="T4" fmla="*/ 13 w 110"/>
                    <a:gd name="T5" fmla="*/ 13 h 222"/>
                    <a:gd name="T6" fmla="*/ 5 w 110"/>
                    <a:gd name="T7" fmla="*/ 15 h 222"/>
                    <a:gd name="T8" fmla="*/ 0 w 110"/>
                    <a:gd name="T9" fmla="*/ 19 h 222"/>
                    <a:gd name="T10" fmla="*/ 0 w 110"/>
                    <a:gd name="T11" fmla="*/ 38 h 222"/>
                    <a:gd name="T12" fmla="*/ 11 w 110"/>
                    <a:gd name="T13" fmla="*/ 48 h 222"/>
                    <a:gd name="T14" fmla="*/ 15 w 110"/>
                    <a:gd name="T15" fmla="*/ 70 h 222"/>
                    <a:gd name="T16" fmla="*/ 7 w 110"/>
                    <a:gd name="T17" fmla="*/ 77 h 222"/>
                    <a:gd name="T18" fmla="*/ 19 w 110"/>
                    <a:gd name="T19" fmla="*/ 102 h 222"/>
                    <a:gd name="T20" fmla="*/ 19 w 110"/>
                    <a:gd name="T21" fmla="*/ 124 h 222"/>
                    <a:gd name="T22" fmla="*/ 19 w 110"/>
                    <a:gd name="T23" fmla="*/ 137 h 222"/>
                    <a:gd name="T24" fmla="*/ 15 w 110"/>
                    <a:gd name="T25" fmla="*/ 147 h 222"/>
                    <a:gd name="T26" fmla="*/ 11 w 110"/>
                    <a:gd name="T27" fmla="*/ 156 h 222"/>
                    <a:gd name="T28" fmla="*/ 11 w 110"/>
                    <a:gd name="T29" fmla="*/ 164 h 222"/>
                    <a:gd name="T30" fmla="*/ 9 w 110"/>
                    <a:gd name="T31" fmla="*/ 172 h 222"/>
                    <a:gd name="T32" fmla="*/ 9 w 110"/>
                    <a:gd name="T33" fmla="*/ 187 h 222"/>
                    <a:gd name="T34" fmla="*/ 17 w 110"/>
                    <a:gd name="T35" fmla="*/ 189 h 222"/>
                    <a:gd name="T36" fmla="*/ 25 w 110"/>
                    <a:gd name="T37" fmla="*/ 201 h 222"/>
                    <a:gd name="T38" fmla="*/ 34 w 110"/>
                    <a:gd name="T39" fmla="*/ 212 h 222"/>
                    <a:gd name="T40" fmla="*/ 42 w 110"/>
                    <a:gd name="T41" fmla="*/ 210 h 222"/>
                    <a:gd name="T42" fmla="*/ 48 w 110"/>
                    <a:gd name="T43" fmla="*/ 218 h 222"/>
                    <a:gd name="T44" fmla="*/ 57 w 110"/>
                    <a:gd name="T45" fmla="*/ 222 h 222"/>
                    <a:gd name="T46" fmla="*/ 70 w 110"/>
                    <a:gd name="T47" fmla="*/ 220 h 222"/>
                    <a:gd name="T48" fmla="*/ 63 w 110"/>
                    <a:gd name="T49" fmla="*/ 216 h 222"/>
                    <a:gd name="T50" fmla="*/ 53 w 110"/>
                    <a:gd name="T51" fmla="*/ 207 h 222"/>
                    <a:gd name="T52" fmla="*/ 45 w 110"/>
                    <a:gd name="T53" fmla="*/ 203 h 222"/>
                    <a:gd name="T54" fmla="*/ 36 w 110"/>
                    <a:gd name="T55" fmla="*/ 191 h 222"/>
                    <a:gd name="T56" fmla="*/ 30 w 110"/>
                    <a:gd name="T57" fmla="*/ 176 h 222"/>
                    <a:gd name="T58" fmla="*/ 25 w 110"/>
                    <a:gd name="T59" fmla="*/ 172 h 222"/>
                    <a:gd name="T60" fmla="*/ 21 w 110"/>
                    <a:gd name="T61" fmla="*/ 160 h 222"/>
                    <a:gd name="T62" fmla="*/ 25 w 110"/>
                    <a:gd name="T63" fmla="*/ 141 h 222"/>
                    <a:gd name="T64" fmla="*/ 32 w 110"/>
                    <a:gd name="T65" fmla="*/ 129 h 222"/>
                    <a:gd name="T66" fmla="*/ 34 w 110"/>
                    <a:gd name="T67" fmla="*/ 114 h 222"/>
                    <a:gd name="T68" fmla="*/ 40 w 110"/>
                    <a:gd name="T69" fmla="*/ 108 h 222"/>
                    <a:gd name="T70" fmla="*/ 48 w 110"/>
                    <a:gd name="T71" fmla="*/ 110 h 222"/>
                    <a:gd name="T72" fmla="*/ 51 w 110"/>
                    <a:gd name="T73" fmla="*/ 120 h 222"/>
                    <a:gd name="T74" fmla="*/ 63 w 110"/>
                    <a:gd name="T75" fmla="*/ 124 h 222"/>
                    <a:gd name="T76" fmla="*/ 68 w 110"/>
                    <a:gd name="T77" fmla="*/ 129 h 222"/>
                    <a:gd name="T78" fmla="*/ 72 w 110"/>
                    <a:gd name="T79" fmla="*/ 116 h 222"/>
                    <a:gd name="T80" fmla="*/ 67 w 110"/>
                    <a:gd name="T81" fmla="*/ 112 h 222"/>
                    <a:gd name="T82" fmla="*/ 67 w 110"/>
                    <a:gd name="T83" fmla="*/ 104 h 222"/>
                    <a:gd name="T84" fmla="*/ 72 w 110"/>
                    <a:gd name="T85" fmla="*/ 98 h 222"/>
                    <a:gd name="T86" fmla="*/ 74 w 110"/>
                    <a:gd name="T87" fmla="*/ 91 h 222"/>
                    <a:gd name="T88" fmla="*/ 84 w 110"/>
                    <a:gd name="T89" fmla="*/ 89 h 222"/>
                    <a:gd name="T90" fmla="*/ 104 w 110"/>
                    <a:gd name="T91" fmla="*/ 95 h 222"/>
                    <a:gd name="T92" fmla="*/ 110 w 110"/>
                    <a:gd name="T93" fmla="*/ 75 h 222"/>
                    <a:gd name="T94" fmla="*/ 109 w 110"/>
                    <a:gd name="T95" fmla="*/ 68 h 222"/>
                    <a:gd name="T96" fmla="*/ 95 w 110"/>
                    <a:gd name="T97" fmla="*/ 50 h 222"/>
                    <a:gd name="T98" fmla="*/ 91 w 110"/>
                    <a:gd name="T99" fmla="*/ 33 h 222"/>
                    <a:gd name="T100" fmla="*/ 84 w 110"/>
                    <a:gd name="T101" fmla="*/ 31 h 222"/>
                    <a:gd name="T102" fmla="*/ 76 w 110"/>
                    <a:gd name="T103" fmla="*/ 38 h 222"/>
                    <a:gd name="T104" fmla="*/ 70 w 110"/>
                    <a:gd name="T105" fmla="*/ 38 h 222"/>
                    <a:gd name="T106" fmla="*/ 65 w 110"/>
                    <a:gd name="T107" fmla="*/ 33 h 222"/>
                    <a:gd name="T108" fmla="*/ 57 w 110"/>
                    <a:gd name="T109" fmla="*/ 33 h 222"/>
                    <a:gd name="T110" fmla="*/ 48 w 110"/>
                    <a:gd name="T111" fmla="*/ 44 h 222"/>
                    <a:gd name="T112" fmla="*/ 42 w 110"/>
                    <a:gd name="T113" fmla="*/ 38 h 222"/>
                    <a:gd name="T114" fmla="*/ 44 w 110"/>
                    <a:gd name="T115" fmla="*/ 33 h 222"/>
                    <a:gd name="T116" fmla="*/ 48 w 110"/>
                    <a:gd name="T117" fmla="*/ 15 h 222"/>
                    <a:gd name="T118" fmla="*/ 38 w 110"/>
                    <a:gd name="T119" fmla="*/ 11 h 222"/>
                    <a:gd name="T120" fmla="*/ 34 w 110"/>
                    <a:gd name="T121" fmla="*/ 0 h 222"/>
                    <a:gd name="T122" fmla="*/ 34 w 110"/>
                    <a:gd name="T123" fmla="*/ 0 h 222"/>
                    <a:gd name="T124" fmla="*/ 34 w 110"/>
                    <a:gd name="T125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0" h="222">
                      <a:moveTo>
                        <a:pt x="34" y="0"/>
                      </a:moveTo>
                      <a:lnTo>
                        <a:pt x="17" y="6"/>
                      </a:lnTo>
                      <a:lnTo>
                        <a:pt x="13" y="13"/>
                      </a:lnTo>
                      <a:lnTo>
                        <a:pt x="5" y="15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11" y="48"/>
                      </a:lnTo>
                      <a:lnTo>
                        <a:pt x="15" y="70"/>
                      </a:lnTo>
                      <a:lnTo>
                        <a:pt x="7" y="77"/>
                      </a:lnTo>
                      <a:lnTo>
                        <a:pt x="19" y="102"/>
                      </a:lnTo>
                      <a:lnTo>
                        <a:pt x="19" y="124"/>
                      </a:lnTo>
                      <a:lnTo>
                        <a:pt x="19" y="137"/>
                      </a:lnTo>
                      <a:lnTo>
                        <a:pt x="15" y="147"/>
                      </a:lnTo>
                      <a:lnTo>
                        <a:pt x="11" y="156"/>
                      </a:lnTo>
                      <a:lnTo>
                        <a:pt x="11" y="164"/>
                      </a:lnTo>
                      <a:lnTo>
                        <a:pt x="9" y="172"/>
                      </a:lnTo>
                      <a:lnTo>
                        <a:pt x="9" y="187"/>
                      </a:lnTo>
                      <a:lnTo>
                        <a:pt x="17" y="189"/>
                      </a:lnTo>
                      <a:lnTo>
                        <a:pt x="25" y="201"/>
                      </a:lnTo>
                      <a:lnTo>
                        <a:pt x="34" y="212"/>
                      </a:lnTo>
                      <a:lnTo>
                        <a:pt x="42" y="210"/>
                      </a:lnTo>
                      <a:lnTo>
                        <a:pt x="48" y="218"/>
                      </a:lnTo>
                      <a:lnTo>
                        <a:pt x="57" y="222"/>
                      </a:lnTo>
                      <a:lnTo>
                        <a:pt x="70" y="220"/>
                      </a:lnTo>
                      <a:lnTo>
                        <a:pt x="63" y="216"/>
                      </a:lnTo>
                      <a:lnTo>
                        <a:pt x="53" y="207"/>
                      </a:lnTo>
                      <a:lnTo>
                        <a:pt x="45" y="203"/>
                      </a:lnTo>
                      <a:lnTo>
                        <a:pt x="36" y="191"/>
                      </a:lnTo>
                      <a:lnTo>
                        <a:pt x="30" y="176"/>
                      </a:lnTo>
                      <a:lnTo>
                        <a:pt x="25" y="172"/>
                      </a:lnTo>
                      <a:lnTo>
                        <a:pt x="21" y="160"/>
                      </a:lnTo>
                      <a:lnTo>
                        <a:pt x="25" y="141"/>
                      </a:lnTo>
                      <a:lnTo>
                        <a:pt x="32" y="129"/>
                      </a:lnTo>
                      <a:lnTo>
                        <a:pt x="34" y="114"/>
                      </a:lnTo>
                      <a:lnTo>
                        <a:pt x="40" y="108"/>
                      </a:lnTo>
                      <a:lnTo>
                        <a:pt x="48" y="110"/>
                      </a:lnTo>
                      <a:lnTo>
                        <a:pt x="51" y="120"/>
                      </a:lnTo>
                      <a:lnTo>
                        <a:pt x="63" y="124"/>
                      </a:lnTo>
                      <a:lnTo>
                        <a:pt x="68" y="129"/>
                      </a:lnTo>
                      <a:lnTo>
                        <a:pt x="72" y="116"/>
                      </a:lnTo>
                      <a:lnTo>
                        <a:pt x="67" y="112"/>
                      </a:lnTo>
                      <a:lnTo>
                        <a:pt x="67" y="104"/>
                      </a:lnTo>
                      <a:lnTo>
                        <a:pt x="72" y="98"/>
                      </a:lnTo>
                      <a:lnTo>
                        <a:pt x="74" y="91"/>
                      </a:lnTo>
                      <a:lnTo>
                        <a:pt x="84" y="89"/>
                      </a:lnTo>
                      <a:lnTo>
                        <a:pt x="104" y="95"/>
                      </a:lnTo>
                      <a:lnTo>
                        <a:pt x="110" y="75"/>
                      </a:lnTo>
                      <a:lnTo>
                        <a:pt x="109" y="68"/>
                      </a:lnTo>
                      <a:lnTo>
                        <a:pt x="95" y="50"/>
                      </a:lnTo>
                      <a:lnTo>
                        <a:pt x="91" y="33"/>
                      </a:lnTo>
                      <a:lnTo>
                        <a:pt x="84" y="31"/>
                      </a:lnTo>
                      <a:lnTo>
                        <a:pt x="76" y="38"/>
                      </a:lnTo>
                      <a:lnTo>
                        <a:pt x="70" y="38"/>
                      </a:lnTo>
                      <a:lnTo>
                        <a:pt x="65" y="33"/>
                      </a:lnTo>
                      <a:lnTo>
                        <a:pt x="57" y="33"/>
                      </a:lnTo>
                      <a:lnTo>
                        <a:pt x="48" y="44"/>
                      </a:lnTo>
                      <a:lnTo>
                        <a:pt x="42" y="38"/>
                      </a:lnTo>
                      <a:lnTo>
                        <a:pt x="44" y="33"/>
                      </a:lnTo>
                      <a:lnTo>
                        <a:pt x="48" y="15"/>
                      </a:lnTo>
                      <a:lnTo>
                        <a:pt x="38" y="11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330">
                  <a:extLst>
                    <a:ext uri="{FF2B5EF4-FFF2-40B4-BE49-F238E27FC236}">
                      <a16:creationId xmlns:a16="http://schemas.microsoft.com/office/drawing/2014/main" id="{21265769-8E28-20A4-E827-E92221679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42744" y="4285922"/>
                  <a:ext cx="57944" cy="97197"/>
                </a:xfrm>
                <a:custGeom>
                  <a:avLst/>
                  <a:gdLst>
                    <a:gd name="T0" fmla="*/ 16 w 31"/>
                    <a:gd name="T1" fmla="*/ 4 h 52"/>
                    <a:gd name="T2" fmla="*/ 12 w 31"/>
                    <a:gd name="T3" fmla="*/ 0 h 52"/>
                    <a:gd name="T4" fmla="*/ 6 w 31"/>
                    <a:gd name="T5" fmla="*/ 0 h 52"/>
                    <a:gd name="T6" fmla="*/ 2 w 31"/>
                    <a:gd name="T7" fmla="*/ 6 h 52"/>
                    <a:gd name="T8" fmla="*/ 2 w 31"/>
                    <a:gd name="T9" fmla="*/ 12 h 52"/>
                    <a:gd name="T10" fmla="*/ 0 w 31"/>
                    <a:gd name="T11" fmla="*/ 19 h 52"/>
                    <a:gd name="T12" fmla="*/ 4 w 31"/>
                    <a:gd name="T13" fmla="*/ 46 h 52"/>
                    <a:gd name="T14" fmla="*/ 10 w 31"/>
                    <a:gd name="T15" fmla="*/ 52 h 52"/>
                    <a:gd name="T16" fmla="*/ 17 w 31"/>
                    <a:gd name="T17" fmla="*/ 52 h 52"/>
                    <a:gd name="T18" fmla="*/ 31 w 31"/>
                    <a:gd name="T19" fmla="*/ 39 h 52"/>
                    <a:gd name="T20" fmla="*/ 31 w 31"/>
                    <a:gd name="T21" fmla="*/ 33 h 52"/>
                    <a:gd name="T22" fmla="*/ 29 w 31"/>
                    <a:gd name="T23" fmla="*/ 29 h 52"/>
                    <a:gd name="T24" fmla="*/ 27 w 31"/>
                    <a:gd name="T25" fmla="*/ 19 h 52"/>
                    <a:gd name="T26" fmla="*/ 16 w 31"/>
                    <a:gd name="T27" fmla="*/ 12 h 52"/>
                    <a:gd name="T28" fmla="*/ 16 w 31"/>
                    <a:gd name="T29" fmla="*/ 4 h 52"/>
                    <a:gd name="T30" fmla="*/ 16 w 31"/>
                    <a:gd name="T31" fmla="*/ 4 h 52"/>
                    <a:gd name="T32" fmla="*/ 16 w 31"/>
                    <a:gd name="T33" fmla="*/ 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1" h="52">
                      <a:moveTo>
                        <a:pt x="16" y="4"/>
                      </a:move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6"/>
                      </a:lnTo>
                      <a:lnTo>
                        <a:pt x="2" y="12"/>
                      </a:lnTo>
                      <a:lnTo>
                        <a:pt x="0" y="19"/>
                      </a:lnTo>
                      <a:lnTo>
                        <a:pt x="4" y="46"/>
                      </a:lnTo>
                      <a:lnTo>
                        <a:pt x="10" y="52"/>
                      </a:lnTo>
                      <a:lnTo>
                        <a:pt x="17" y="52"/>
                      </a:lnTo>
                      <a:lnTo>
                        <a:pt x="31" y="39"/>
                      </a:lnTo>
                      <a:lnTo>
                        <a:pt x="31" y="33"/>
                      </a:lnTo>
                      <a:lnTo>
                        <a:pt x="29" y="29"/>
                      </a:lnTo>
                      <a:lnTo>
                        <a:pt x="27" y="19"/>
                      </a:lnTo>
                      <a:lnTo>
                        <a:pt x="16" y="12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331">
                  <a:extLst>
                    <a:ext uri="{FF2B5EF4-FFF2-40B4-BE49-F238E27FC236}">
                      <a16:creationId xmlns:a16="http://schemas.microsoft.com/office/drawing/2014/main" id="{D979E14E-0ACD-78DA-494A-28D6DC597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226108"/>
                  <a:ext cx="20561" cy="28038"/>
                </a:xfrm>
                <a:custGeom>
                  <a:avLst/>
                  <a:gdLst>
                    <a:gd name="T0" fmla="*/ 0 w 11"/>
                    <a:gd name="T1" fmla="*/ 0 h 15"/>
                    <a:gd name="T2" fmla="*/ 0 w 11"/>
                    <a:gd name="T3" fmla="*/ 15 h 15"/>
                    <a:gd name="T4" fmla="*/ 9 w 11"/>
                    <a:gd name="T5" fmla="*/ 10 h 15"/>
                    <a:gd name="T6" fmla="*/ 11 w 11"/>
                    <a:gd name="T7" fmla="*/ 2 h 15"/>
                    <a:gd name="T8" fmla="*/ 6 w 11"/>
                    <a:gd name="T9" fmla="*/ 0 h 15"/>
                    <a:gd name="T10" fmla="*/ 0 w 11"/>
                    <a:gd name="T11" fmla="*/ 0 h 15"/>
                    <a:gd name="T12" fmla="*/ 0 w 11"/>
                    <a:gd name="T13" fmla="*/ 0 h 15"/>
                    <a:gd name="T14" fmla="*/ 0 w 11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15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9" y="10"/>
                      </a:lnTo>
                      <a:lnTo>
                        <a:pt x="11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332">
                  <a:extLst>
                    <a:ext uri="{FF2B5EF4-FFF2-40B4-BE49-F238E27FC236}">
                      <a16:creationId xmlns:a16="http://schemas.microsoft.com/office/drawing/2014/main" id="{AFEC5243-7B56-E586-ED2C-B8622D775C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242931"/>
                  <a:ext cx="35514" cy="42991"/>
                </a:xfrm>
                <a:custGeom>
                  <a:avLst/>
                  <a:gdLst>
                    <a:gd name="T0" fmla="*/ 19 w 19"/>
                    <a:gd name="T1" fmla="*/ 2 h 23"/>
                    <a:gd name="T2" fmla="*/ 17 w 19"/>
                    <a:gd name="T3" fmla="*/ 14 h 23"/>
                    <a:gd name="T4" fmla="*/ 13 w 19"/>
                    <a:gd name="T5" fmla="*/ 21 h 23"/>
                    <a:gd name="T6" fmla="*/ 8 w 19"/>
                    <a:gd name="T7" fmla="*/ 23 h 23"/>
                    <a:gd name="T8" fmla="*/ 0 w 19"/>
                    <a:gd name="T9" fmla="*/ 19 h 23"/>
                    <a:gd name="T10" fmla="*/ 2 w 19"/>
                    <a:gd name="T11" fmla="*/ 14 h 23"/>
                    <a:gd name="T12" fmla="*/ 12 w 19"/>
                    <a:gd name="T13" fmla="*/ 12 h 23"/>
                    <a:gd name="T14" fmla="*/ 10 w 19"/>
                    <a:gd name="T15" fmla="*/ 8 h 23"/>
                    <a:gd name="T16" fmla="*/ 12 w 19"/>
                    <a:gd name="T17" fmla="*/ 0 h 23"/>
                    <a:gd name="T18" fmla="*/ 19 w 19"/>
                    <a:gd name="T19" fmla="*/ 2 h 23"/>
                    <a:gd name="T20" fmla="*/ 19 w 19"/>
                    <a:gd name="T21" fmla="*/ 2 h 23"/>
                    <a:gd name="T22" fmla="*/ 19 w 19"/>
                    <a:gd name="T2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23">
                      <a:moveTo>
                        <a:pt x="19" y="2"/>
                      </a:moveTo>
                      <a:lnTo>
                        <a:pt x="17" y="14"/>
                      </a:lnTo>
                      <a:lnTo>
                        <a:pt x="13" y="21"/>
                      </a:lnTo>
                      <a:lnTo>
                        <a:pt x="8" y="23"/>
                      </a:lnTo>
                      <a:lnTo>
                        <a:pt x="0" y="19"/>
                      </a:lnTo>
                      <a:lnTo>
                        <a:pt x="2" y="14"/>
                      </a:lnTo>
                      <a:lnTo>
                        <a:pt x="12" y="12"/>
                      </a:lnTo>
                      <a:lnTo>
                        <a:pt x="10" y="8"/>
                      </a:lnTo>
                      <a:lnTo>
                        <a:pt x="12" y="0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333">
                  <a:extLst>
                    <a:ext uri="{FF2B5EF4-FFF2-40B4-BE49-F238E27FC236}">
                      <a16:creationId xmlns:a16="http://schemas.microsoft.com/office/drawing/2014/main" id="{90FA7896-9062-A022-5266-D9FB24780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9669" y="4239192"/>
                  <a:ext cx="11215" cy="37383"/>
                </a:xfrm>
                <a:custGeom>
                  <a:avLst/>
                  <a:gdLst>
                    <a:gd name="T0" fmla="*/ 4 w 6"/>
                    <a:gd name="T1" fmla="*/ 0 h 20"/>
                    <a:gd name="T2" fmla="*/ 0 w 6"/>
                    <a:gd name="T3" fmla="*/ 20 h 20"/>
                    <a:gd name="T4" fmla="*/ 4 w 6"/>
                    <a:gd name="T5" fmla="*/ 20 h 20"/>
                    <a:gd name="T6" fmla="*/ 6 w 6"/>
                    <a:gd name="T7" fmla="*/ 14 h 20"/>
                    <a:gd name="T8" fmla="*/ 4 w 6"/>
                    <a:gd name="T9" fmla="*/ 0 h 20"/>
                    <a:gd name="T10" fmla="*/ 4 w 6"/>
                    <a:gd name="T11" fmla="*/ 0 h 20"/>
                    <a:gd name="T12" fmla="*/ 4 w 6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0">
                      <a:moveTo>
                        <a:pt x="4" y="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334">
                  <a:extLst>
                    <a:ext uri="{FF2B5EF4-FFF2-40B4-BE49-F238E27FC236}">
                      <a16:creationId xmlns:a16="http://schemas.microsoft.com/office/drawing/2014/main" id="{306BB3AC-ECE9-6BAD-1BE6-73817F3777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4237323"/>
                  <a:ext cx="29907" cy="24299"/>
                </a:xfrm>
                <a:custGeom>
                  <a:avLst/>
                  <a:gdLst>
                    <a:gd name="T0" fmla="*/ 0 w 16"/>
                    <a:gd name="T1" fmla="*/ 0 h 13"/>
                    <a:gd name="T2" fmla="*/ 8 w 16"/>
                    <a:gd name="T3" fmla="*/ 0 h 13"/>
                    <a:gd name="T4" fmla="*/ 14 w 16"/>
                    <a:gd name="T5" fmla="*/ 6 h 13"/>
                    <a:gd name="T6" fmla="*/ 16 w 16"/>
                    <a:gd name="T7" fmla="*/ 11 h 13"/>
                    <a:gd name="T8" fmla="*/ 8 w 16"/>
                    <a:gd name="T9" fmla="*/ 13 h 13"/>
                    <a:gd name="T10" fmla="*/ 8 w 16"/>
                    <a:gd name="T11" fmla="*/ 6 h 13"/>
                    <a:gd name="T12" fmla="*/ 0 w 16"/>
                    <a:gd name="T13" fmla="*/ 0 h 13"/>
                    <a:gd name="T14" fmla="*/ 0 w 16"/>
                    <a:gd name="T15" fmla="*/ 0 h 13"/>
                    <a:gd name="T16" fmla="*/ 0 w 16"/>
                    <a:gd name="T1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6"/>
                      </a:lnTo>
                      <a:lnTo>
                        <a:pt x="16" y="11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335">
                  <a:extLst>
                    <a:ext uri="{FF2B5EF4-FFF2-40B4-BE49-F238E27FC236}">
                      <a16:creationId xmlns:a16="http://schemas.microsoft.com/office/drawing/2014/main" id="{3BFAD8D4-C07F-C224-4C48-606705279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265361"/>
                  <a:ext cx="22430" cy="14953"/>
                </a:xfrm>
                <a:custGeom>
                  <a:avLst/>
                  <a:gdLst>
                    <a:gd name="T0" fmla="*/ 0 w 12"/>
                    <a:gd name="T1" fmla="*/ 6 h 8"/>
                    <a:gd name="T2" fmla="*/ 6 w 12"/>
                    <a:gd name="T3" fmla="*/ 0 h 8"/>
                    <a:gd name="T4" fmla="*/ 8 w 12"/>
                    <a:gd name="T5" fmla="*/ 0 h 8"/>
                    <a:gd name="T6" fmla="*/ 12 w 12"/>
                    <a:gd name="T7" fmla="*/ 0 h 8"/>
                    <a:gd name="T8" fmla="*/ 6 w 12"/>
                    <a:gd name="T9" fmla="*/ 8 h 8"/>
                    <a:gd name="T10" fmla="*/ 0 w 12"/>
                    <a:gd name="T11" fmla="*/ 6 h 8"/>
                    <a:gd name="T12" fmla="*/ 0 w 12"/>
                    <a:gd name="T13" fmla="*/ 6 h 8"/>
                    <a:gd name="T14" fmla="*/ 0 w 12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6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336">
                  <a:extLst>
                    <a:ext uri="{FF2B5EF4-FFF2-40B4-BE49-F238E27FC236}">
                      <a16:creationId xmlns:a16="http://schemas.microsoft.com/office/drawing/2014/main" id="{1934557E-16A1-EA41-291E-4EA1DD9470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6678" y="4280314"/>
                  <a:ext cx="123365" cy="106543"/>
                </a:xfrm>
                <a:custGeom>
                  <a:avLst/>
                  <a:gdLst>
                    <a:gd name="T0" fmla="*/ 27 w 66"/>
                    <a:gd name="T1" fmla="*/ 29 h 57"/>
                    <a:gd name="T2" fmla="*/ 33 w 66"/>
                    <a:gd name="T3" fmla="*/ 32 h 57"/>
                    <a:gd name="T4" fmla="*/ 29 w 66"/>
                    <a:gd name="T5" fmla="*/ 40 h 57"/>
                    <a:gd name="T6" fmla="*/ 29 w 66"/>
                    <a:gd name="T7" fmla="*/ 44 h 57"/>
                    <a:gd name="T8" fmla="*/ 41 w 66"/>
                    <a:gd name="T9" fmla="*/ 53 h 57"/>
                    <a:gd name="T10" fmla="*/ 45 w 66"/>
                    <a:gd name="T11" fmla="*/ 51 h 57"/>
                    <a:gd name="T12" fmla="*/ 47 w 66"/>
                    <a:gd name="T13" fmla="*/ 49 h 57"/>
                    <a:gd name="T14" fmla="*/ 47 w 66"/>
                    <a:gd name="T15" fmla="*/ 55 h 57"/>
                    <a:gd name="T16" fmla="*/ 51 w 66"/>
                    <a:gd name="T17" fmla="*/ 57 h 57"/>
                    <a:gd name="T18" fmla="*/ 53 w 66"/>
                    <a:gd name="T19" fmla="*/ 55 h 57"/>
                    <a:gd name="T20" fmla="*/ 53 w 66"/>
                    <a:gd name="T21" fmla="*/ 46 h 57"/>
                    <a:gd name="T22" fmla="*/ 49 w 66"/>
                    <a:gd name="T23" fmla="*/ 42 h 57"/>
                    <a:gd name="T24" fmla="*/ 49 w 66"/>
                    <a:gd name="T25" fmla="*/ 38 h 57"/>
                    <a:gd name="T26" fmla="*/ 53 w 66"/>
                    <a:gd name="T27" fmla="*/ 36 h 57"/>
                    <a:gd name="T28" fmla="*/ 60 w 66"/>
                    <a:gd name="T29" fmla="*/ 40 h 57"/>
                    <a:gd name="T30" fmla="*/ 64 w 66"/>
                    <a:gd name="T31" fmla="*/ 36 h 57"/>
                    <a:gd name="T32" fmla="*/ 66 w 66"/>
                    <a:gd name="T33" fmla="*/ 27 h 57"/>
                    <a:gd name="T34" fmla="*/ 60 w 66"/>
                    <a:gd name="T35" fmla="*/ 21 h 57"/>
                    <a:gd name="T36" fmla="*/ 62 w 66"/>
                    <a:gd name="T37" fmla="*/ 15 h 57"/>
                    <a:gd name="T38" fmla="*/ 58 w 66"/>
                    <a:gd name="T39" fmla="*/ 6 h 57"/>
                    <a:gd name="T40" fmla="*/ 49 w 66"/>
                    <a:gd name="T41" fmla="*/ 0 h 57"/>
                    <a:gd name="T42" fmla="*/ 53 w 66"/>
                    <a:gd name="T43" fmla="*/ 6 h 57"/>
                    <a:gd name="T44" fmla="*/ 49 w 66"/>
                    <a:gd name="T45" fmla="*/ 10 h 57"/>
                    <a:gd name="T46" fmla="*/ 47 w 66"/>
                    <a:gd name="T47" fmla="*/ 8 h 57"/>
                    <a:gd name="T48" fmla="*/ 43 w 66"/>
                    <a:gd name="T49" fmla="*/ 8 h 57"/>
                    <a:gd name="T50" fmla="*/ 41 w 66"/>
                    <a:gd name="T51" fmla="*/ 13 h 57"/>
                    <a:gd name="T52" fmla="*/ 35 w 66"/>
                    <a:gd name="T53" fmla="*/ 15 h 57"/>
                    <a:gd name="T54" fmla="*/ 35 w 66"/>
                    <a:gd name="T55" fmla="*/ 21 h 57"/>
                    <a:gd name="T56" fmla="*/ 29 w 66"/>
                    <a:gd name="T57" fmla="*/ 23 h 57"/>
                    <a:gd name="T58" fmla="*/ 27 w 66"/>
                    <a:gd name="T59" fmla="*/ 17 h 57"/>
                    <a:gd name="T60" fmla="*/ 20 w 66"/>
                    <a:gd name="T61" fmla="*/ 12 h 57"/>
                    <a:gd name="T62" fmla="*/ 8 w 66"/>
                    <a:gd name="T63" fmla="*/ 23 h 57"/>
                    <a:gd name="T64" fmla="*/ 4 w 66"/>
                    <a:gd name="T65" fmla="*/ 25 h 57"/>
                    <a:gd name="T66" fmla="*/ 0 w 66"/>
                    <a:gd name="T67" fmla="*/ 30 h 57"/>
                    <a:gd name="T68" fmla="*/ 0 w 66"/>
                    <a:gd name="T69" fmla="*/ 36 h 57"/>
                    <a:gd name="T70" fmla="*/ 4 w 66"/>
                    <a:gd name="T71" fmla="*/ 34 h 57"/>
                    <a:gd name="T72" fmla="*/ 6 w 66"/>
                    <a:gd name="T73" fmla="*/ 32 h 57"/>
                    <a:gd name="T74" fmla="*/ 6 w 66"/>
                    <a:gd name="T75" fmla="*/ 29 h 57"/>
                    <a:gd name="T76" fmla="*/ 12 w 66"/>
                    <a:gd name="T77" fmla="*/ 27 h 57"/>
                    <a:gd name="T78" fmla="*/ 16 w 66"/>
                    <a:gd name="T79" fmla="*/ 30 h 57"/>
                    <a:gd name="T80" fmla="*/ 20 w 66"/>
                    <a:gd name="T81" fmla="*/ 29 h 57"/>
                    <a:gd name="T82" fmla="*/ 23 w 66"/>
                    <a:gd name="T83" fmla="*/ 29 h 57"/>
                    <a:gd name="T84" fmla="*/ 27 w 66"/>
                    <a:gd name="T85" fmla="*/ 29 h 57"/>
                    <a:gd name="T86" fmla="*/ 27 w 66"/>
                    <a:gd name="T87" fmla="*/ 29 h 57"/>
                    <a:gd name="T88" fmla="*/ 27 w 66"/>
                    <a:gd name="T89" fmla="*/ 2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6" h="57">
                      <a:moveTo>
                        <a:pt x="27" y="29"/>
                      </a:moveTo>
                      <a:lnTo>
                        <a:pt x="33" y="32"/>
                      </a:lnTo>
                      <a:lnTo>
                        <a:pt x="29" y="40"/>
                      </a:lnTo>
                      <a:lnTo>
                        <a:pt x="29" y="44"/>
                      </a:lnTo>
                      <a:lnTo>
                        <a:pt x="41" y="53"/>
                      </a:lnTo>
                      <a:lnTo>
                        <a:pt x="45" y="51"/>
                      </a:lnTo>
                      <a:lnTo>
                        <a:pt x="47" y="49"/>
                      </a:lnTo>
                      <a:lnTo>
                        <a:pt x="47" y="55"/>
                      </a:lnTo>
                      <a:lnTo>
                        <a:pt x="51" y="57"/>
                      </a:lnTo>
                      <a:lnTo>
                        <a:pt x="53" y="55"/>
                      </a:lnTo>
                      <a:lnTo>
                        <a:pt x="53" y="46"/>
                      </a:lnTo>
                      <a:lnTo>
                        <a:pt x="49" y="42"/>
                      </a:lnTo>
                      <a:lnTo>
                        <a:pt x="49" y="38"/>
                      </a:lnTo>
                      <a:lnTo>
                        <a:pt x="53" y="36"/>
                      </a:lnTo>
                      <a:lnTo>
                        <a:pt x="60" y="40"/>
                      </a:lnTo>
                      <a:lnTo>
                        <a:pt x="64" y="36"/>
                      </a:lnTo>
                      <a:lnTo>
                        <a:pt x="66" y="27"/>
                      </a:lnTo>
                      <a:lnTo>
                        <a:pt x="60" y="21"/>
                      </a:lnTo>
                      <a:lnTo>
                        <a:pt x="62" y="15"/>
                      </a:lnTo>
                      <a:lnTo>
                        <a:pt x="58" y="6"/>
                      </a:lnTo>
                      <a:lnTo>
                        <a:pt x="49" y="0"/>
                      </a:lnTo>
                      <a:lnTo>
                        <a:pt x="53" y="6"/>
                      </a:lnTo>
                      <a:lnTo>
                        <a:pt x="49" y="10"/>
                      </a:lnTo>
                      <a:lnTo>
                        <a:pt x="47" y="8"/>
                      </a:lnTo>
                      <a:lnTo>
                        <a:pt x="43" y="8"/>
                      </a:ln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35" y="21"/>
                      </a:lnTo>
                      <a:lnTo>
                        <a:pt x="29" y="23"/>
                      </a:lnTo>
                      <a:lnTo>
                        <a:pt x="27" y="17"/>
                      </a:lnTo>
                      <a:lnTo>
                        <a:pt x="20" y="12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4" y="34"/>
                      </a:lnTo>
                      <a:lnTo>
                        <a:pt x="6" y="32"/>
                      </a:lnTo>
                      <a:lnTo>
                        <a:pt x="6" y="29"/>
                      </a:lnTo>
                      <a:lnTo>
                        <a:pt x="12" y="27"/>
                      </a:lnTo>
                      <a:lnTo>
                        <a:pt x="16" y="30"/>
                      </a:lnTo>
                      <a:lnTo>
                        <a:pt x="20" y="29"/>
                      </a:lnTo>
                      <a:lnTo>
                        <a:pt x="23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337">
                  <a:extLst>
                    <a:ext uri="{FF2B5EF4-FFF2-40B4-BE49-F238E27FC236}">
                      <a16:creationId xmlns:a16="http://schemas.microsoft.com/office/drawing/2014/main" id="{BD9EAD2D-B883-49AF-B8B3-664F515C6A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9" y="4254146"/>
                  <a:ext cx="14953" cy="14953"/>
                </a:xfrm>
                <a:custGeom>
                  <a:avLst/>
                  <a:gdLst>
                    <a:gd name="T0" fmla="*/ 6 w 8"/>
                    <a:gd name="T1" fmla="*/ 6 h 8"/>
                    <a:gd name="T2" fmla="*/ 4 w 8"/>
                    <a:gd name="T3" fmla="*/ 8 h 8"/>
                    <a:gd name="T4" fmla="*/ 0 w 8"/>
                    <a:gd name="T5" fmla="*/ 6 h 8"/>
                    <a:gd name="T6" fmla="*/ 0 w 8"/>
                    <a:gd name="T7" fmla="*/ 0 h 8"/>
                    <a:gd name="T8" fmla="*/ 8 w 8"/>
                    <a:gd name="T9" fmla="*/ 0 h 8"/>
                    <a:gd name="T10" fmla="*/ 6 w 8"/>
                    <a:gd name="T11" fmla="*/ 6 h 8"/>
                    <a:gd name="T12" fmla="*/ 6 w 8"/>
                    <a:gd name="T13" fmla="*/ 6 h 8"/>
                    <a:gd name="T14" fmla="*/ 6 w 8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8">
                      <a:moveTo>
                        <a:pt x="6" y="6"/>
                      </a:move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338">
                  <a:extLst>
                    <a:ext uri="{FF2B5EF4-FFF2-40B4-BE49-F238E27FC236}">
                      <a16:creationId xmlns:a16="http://schemas.microsoft.com/office/drawing/2014/main" id="{96ADA62B-3C1B-F827-5044-D4C36C3A0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3224" y="4601812"/>
                  <a:ext cx="269161" cy="214955"/>
                </a:xfrm>
                <a:custGeom>
                  <a:avLst/>
                  <a:gdLst>
                    <a:gd name="T0" fmla="*/ 4 w 144"/>
                    <a:gd name="T1" fmla="*/ 0 h 115"/>
                    <a:gd name="T2" fmla="*/ 17 w 144"/>
                    <a:gd name="T3" fmla="*/ 6 h 115"/>
                    <a:gd name="T4" fmla="*/ 40 w 144"/>
                    <a:gd name="T5" fmla="*/ 13 h 115"/>
                    <a:gd name="T6" fmla="*/ 48 w 144"/>
                    <a:gd name="T7" fmla="*/ 15 h 115"/>
                    <a:gd name="T8" fmla="*/ 61 w 144"/>
                    <a:gd name="T9" fmla="*/ 25 h 115"/>
                    <a:gd name="T10" fmla="*/ 71 w 144"/>
                    <a:gd name="T11" fmla="*/ 30 h 115"/>
                    <a:gd name="T12" fmla="*/ 73 w 144"/>
                    <a:gd name="T13" fmla="*/ 42 h 115"/>
                    <a:gd name="T14" fmla="*/ 96 w 144"/>
                    <a:gd name="T15" fmla="*/ 52 h 115"/>
                    <a:gd name="T16" fmla="*/ 99 w 144"/>
                    <a:gd name="T17" fmla="*/ 54 h 115"/>
                    <a:gd name="T18" fmla="*/ 99 w 144"/>
                    <a:gd name="T19" fmla="*/ 59 h 115"/>
                    <a:gd name="T20" fmla="*/ 90 w 144"/>
                    <a:gd name="T21" fmla="*/ 61 h 115"/>
                    <a:gd name="T22" fmla="*/ 90 w 144"/>
                    <a:gd name="T23" fmla="*/ 65 h 115"/>
                    <a:gd name="T24" fmla="*/ 98 w 144"/>
                    <a:gd name="T25" fmla="*/ 75 h 115"/>
                    <a:gd name="T26" fmla="*/ 105 w 144"/>
                    <a:gd name="T27" fmla="*/ 77 h 115"/>
                    <a:gd name="T28" fmla="*/ 105 w 144"/>
                    <a:gd name="T29" fmla="*/ 84 h 115"/>
                    <a:gd name="T30" fmla="*/ 113 w 144"/>
                    <a:gd name="T31" fmla="*/ 94 h 115"/>
                    <a:gd name="T32" fmla="*/ 122 w 144"/>
                    <a:gd name="T33" fmla="*/ 98 h 115"/>
                    <a:gd name="T34" fmla="*/ 141 w 144"/>
                    <a:gd name="T35" fmla="*/ 108 h 115"/>
                    <a:gd name="T36" fmla="*/ 144 w 144"/>
                    <a:gd name="T37" fmla="*/ 115 h 115"/>
                    <a:gd name="T38" fmla="*/ 140 w 144"/>
                    <a:gd name="T39" fmla="*/ 115 h 115"/>
                    <a:gd name="T40" fmla="*/ 126 w 144"/>
                    <a:gd name="T41" fmla="*/ 112 h 115"/>
                    <a:gd name="T42" fmla="*/ 115 w 144"/>
                    <a:gd name="T43" fmla="*/ 108 h 115"/>
                    <a:gd name="T44" fmla="*/ 101 w 144"/>
                    <a:gd name="T45" fmla="*/ 108 h 115"/>
                    <a:gd name="T46" fmla="*/ 94 w 144"/>
                    <a:gd name="T47" fmla="*/ 104 h 115"/>
                    <a:gd name="T48" fmla="*/ 90 w 144"/>
                    <a:gd name="T49" fmla="*/ 94 h 115"/>
                    <a:gd name="T50" fmla="*/ 82 w 144"/>
                    <a:gd name="T51" fmla="*/ 90 h 115"/>
                    <a:gd name="T52" fmla="*/ 78 w 144"/>
                    <a:gd name="T53" fmla="*/ 81 h 115"/>
                    <a:gd name="T54" fmla="*/ 71 w 144"/>
                    <a:gd name="T55" fmla="*/ 79 h 115"/>
                    <a:gd name="T56" fmla="*/ 55 w 144"/>
                    <a:gd name="T57" fmla="*/ 73 h 115"/>
                    <a:gd name="T58" fmla="*/ 46 w 144"/>
                    <a:gd name="T59" fmla="*/ 73 h 115"/>
                    <a:gd name="T60" fmla="*/ 48 w 144"/>
                    <a:gd name="T61" fmla="*/ 81 h 115"/>
                    <a:gd name="T62" fmla="*/ 34 w 144"/>
                    <a:gd name="T63" fmla="*/ 81 h 115"/>
                    <a:gd name="T64" fmla="*/ 32 w 144"/>
                    <a:gd name="T65" fmla="*/ 84 h 115"/>
                    <a:gd name="T66" fmla="*/ 40 w 144"/>
                    <a:gd name="T67" fmla="*/ 90 h 115"/>
                    <a:gd name="T68" fmla="*/ 34 w 144"/>
                    <a:gd name="T69" fmla="*/ 96 h 115"/>
                    <a:gd name="T70" fmla="*/ 7 w 144"/>
                    <a:gd name="T71" fmla="*/ 96 h 115"/>
                    <a:gd name="T72" fmla="*/ 6 w 144"/>
                    <a:gd name="T73" fmla="*/ 65 h 115"/>
                    <a:gd name="T74" fmla="*/ 2 w 144"/>
                    <a:gd name="T75" fmla="*/ 59 h 115"/>
                    <a:gd name="T76" fmla="*/ 0 w 144"/>
                    <a:gd name="T77" fmla="*/ 54 h 115"/>
                    <a:gd name="T78" fmla="*/ 6 w 144"/>
                    <a:gd name="T79" fmla="*/ 48 h 115"/>
                    <a:gd name="T80" fmla="*/ 4 w 144"/>
                    <a:gd name="T81" fmla="*/ 0 h 115"/>
                    <a:gd name="T82" fmla="*/ 4 w 144"/>
                    <a:gd name="T83" fmla="*/ 0 h 115"/>
                    <a:gd name="T84" fmla="*/ 4 w 144"/>
                    <a:gd name="T85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4" h="115">
                      <a:moveTo>
                        <a:pt x="4" y="0"/>
                      </a:moveTo>
                      <a:lnTo>
                        <a:pt x="17" y="6"/>
                      </a:lnTo>
                      <a:lnTo>
                        <a:pt x="40" y="13"/>
                      </a:lnTo>
                      <a:lnTo>
                        <a:pt x="48" y="15"/>
                      </a:lnTo>
                      <a:lnTo>
                        <a:pt x="61" y="25"/>
                      </a:lnTo>
                      <a:lnTo>
                        <a:pt x="71" y="30"/>
                      </a:lnTo>
                      <a:lnTo>
                        <a:pt x="73" y="42"/>
                      </a:lnTo>
                      <a:lnTo>
                        <a:pt x="96" y="52"/>
                      </a:lnTo>
                      <a:lnTo>
                        <a:pt x="99" y="54"/>
                      </a:lnTo>
                      <a:lnTo>
                        <a:pt x="99" y="59"/>
                      </a:lnTo>
                      <a:lnTo>
                        <a:pt x="90" y="61"/>
                      </a:lnTo>
                      <a:lnTo>
                        <a:pt x="90" y="65"/>
                      </a:lnTo>
                      <a:lnTo>
                        <a:pt x="98" y="75"/>
                      </a:lnTo>
                      <a:lnTo>
                        <a:pt x="105" y="77"/>
                      </a:lnTo>
                      <a:lnTo>
                        <a:pt x="105" y="84"/>
                      </a:lnTo>
                      <a:lnTo>
                        <a:pt x="113" y="94"/>
                      </a:lnTo>
                      <a:lnTo>
                        <a:pt x="122" y="98"/>
                      </a:lnTo>
                      <a:lnTo>
                        <a:pt x="141" y="108"/>
                      </a:lnTo>
                      <a:lnTo>
                        <a:pt x="144" y="115"/>
                      </a:lnTo>
                      <a:lnTo>
                        <a:pt x="140" y="115"/>
                      </a:lnTo>
                      <a:lnTo>
                        <a:pt x="126" y="112"/>
                      </a:lnTo>
                      <a:lnTo>
                        <a:pt x="115" y="108"/>
                      </a:lnTo>
                      <a:lnTo>
                        <a:pt x="101" y="108"/>
                      </a:lnTo>
                      <a:lnTo>
                        <a:pt x="94" y="104"/>
                      </a:lnTo>
                      <a:lnTo>
                        <a:pt x="90" y="94"/>
                      </a:lnTo>
                      <a:lnTo>
                        <a:pt x="82" y="90"/>
                      </a:lnTo>
                      <a:lnTo>
                        <a:pt x="78" y="81"/>
                      </a:lnTo>
                      <a:lnTo>
                        <a:pt x="71" y="79"/>
                      </a:lnTo>
                      <a:lnTo>
                        <a:pt x="55" y="73"/>
                      </a:lnTo>
                      <a:lnTo>
                        <a:pt x="46" y="73"/>
                      </a:lnTo>
                      <a:lnTo>
                        <a:pt x="48" y="81"/>
                      </a:lnTo>
                      <a:lnTo>
                        <a:pt x="34" y="81"/>
                      </a:lnTo>
                      <a:lnTo>
                        <a:pt x="32" y="84"/>
                      </a:lnTo>
                      <a:lnTo>
                        <a:pt x="40" y="90"/>
                      </a:lnTo>
                      <a:lnTo>
                        <a:pt x="34" y="96"/>
                      </a:lnTo>
                      <a:lnTo>
                        <a:pt x="7" y="96"/>
                      </a:lnTo>
                      <a:lnTo>
                        <a:pt x="6" y="65"/>
                      </a:lnTo>
                      <a:lnTo>
                        <a:pt x="2" y="59"/>
                      </a:lnTo>
                      <a:lnTo>
                        <a:pt x="0" y="54"/>
                      </a:lnTo>
                      <a:lnTo>
                        <a:pt x="6" y="48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339">
                  <a:extLst>
                    <a:ext uri="{FF2B5EF4-FFF2-40B4-BE49-F238E27FC236}">
                      <a16:creationId xmlns:a16="http://schemas.microsoft.com/office/drawing/2014/main" id="{C9709D62-2943-2CA5-63EC-F8D7FB622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93226" y="4639195"/>
                  <a:ext cx="108412" cy="59814"/>
                </a:xfrm>
                <a:custGeom>
                  <a:avLst/>
                  <a:gdLst>
                    <a:gd name="T0" fmla="*/ 51 w 58"/>
                    <a:gd name="T1" fmla="*/ 3 h 32"/>
                    <a:gd name="T2" fmla="*/ 49 w 58"/>
                    <a:gd name="T3" fmla="*/ 11 h 32"/>
                    <a:gd name="T4" fmla="*/ 34 w 58"/>
                    <a:gd name="T5" fmla="*/ 23 h 32"/>
                    <a:gd name="T6" fmla="*/ 21 w 58"/>
                    <a:gd name="T7" fmla="*/ 23 h 32"/>
                    <a:gd name="T8" fmla="*/ 21 w 58"/>
                    <a:gd name="T9" fmla="*/ 23 h 32"/>
                    <a:gd name="T10" fmla="*/ 9 w 58"/>
                    <a:gd name="T11" fmla="*/ 19 h 32"/>
                    <a:gd name="T12" fmla="*/ 9 w 58"/>
                    <a:gd name="T13" fmla="*/ 19 h 32"/>
                    <a:gd name="T14" fmla="*/ 3 w 58"/>
                    <a:gd name="T15" fmla="*/ 19 h 32"/>
                    <a:gd name="T16" fmla="*/ 0 w 58"/>
                    <a:gd name="T17" fmla="*/ 19 h 32"/>
                    <a:gd name="T18" fmla="*/ 2 w 58"/>
                    <a:gd name="T19" fmla="*/ 25 h 32"/>
                    <a:gd name="T20" fmla="*/ 14 w 58"/>
                    <a:gd name="T21" fmla="*/ 32 h 32"/>
                    <a:gd name="T22" fmla="*/ 29 w 58"/>
                    <a:gd name="T23" fmla="*/ 31 h 32"/>
                    <a:gd name="T24" fmla="*/ 55 w 58"/>
                    <a:gd name="T25" fmla="*/ 21 h 32"/>
                    <a:gd name="T26" fmla="*/ 58 w 58"/>
                    <a:gd name="T27" fmla="*/ 23 h 32"/>
                    <a:gd name="T28" fmla="*/ 57 w 58"/>
                    <a:gd name="T29" fmla="*/ 9 h 32"/>
                    <a:gd name="T30" fmla="*/ 58 w 58"/>
                    <a:gd name="T31" fmla="*/ 5 h 32"/>
                    <a:gd name="T32" fmla="*/ 55 w 58"/>
                    <a:gd name="T33" fmla="*/ 0 h 32"/>
                    <a:gd name="T34" fmla="*/ 51 w 58"/>
                    <a:gd name="T35" fmla="*/ 3 h 32"/>
                    <a:gd name="T36" fmla="*/ 51 w 58"/>
                    <a:gd name="T37" fmla="*/ 3 h 32"/>
                    <a:gd name="T38" fmla="*/ 51 w 58"/>
                    <a:gd name="T3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" h="32">
                      <a:moveTo>
                        <a:pt x="51" y="3"/>
                      </a:moveTo>
                      <a:lnTo>
                        <a:pt x="49" y="11"/>
                      </a:lnTo>
                      <a:lnTo>
                        <a:pt x="34" y="23"/>
                      </a:lnTo>
                      <a:lnTo>
                        <a:pt x="21" y="23"/>
                      </a:lnTo>
                      <a:lnTo>
                        <a:pt x="21" y="23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3" y="19"/>
                      </a:lnTo>
                      <a:lnTo>
                        <a:pt x="0" y="19"/>
                      </a:lnTo>
                      <a:lnTo>
                        <a:pt x="2" y="25"/>
                      </a:lnTo>
                      <a:lnTo>
                        <a:pt x="14" y="32"/>
                      </a:lnTo>
                      <a:lnTo>
                        <a:pt x="29" y="31"/>
                      </a:lnTo>
                      <a:lnTo>
                        <a:pt x="55" y="21"/>
                      </a:lnTo>
                      <a:lnTo>
                        <a:pt x="58" y="23"/>
                      </a:lnTo>
                      <a:lnTo>
                        <a:pt x="57" y="9"/>
                      </a:lnTo>
                      <a:lnTo>
                        <a:pt x="58" y="5"/>
                      </a:lnTo>
                      <a:lnTo>
                        <a:pt x="55" y="0"/>
                      </a:lnTo>
                      <a:lnTo>
                        <a:pt x="51" y="3"/>
                      </a:lnTo>
                      <a:lnTo>
                        <a:pt x="51" y="3"/>
                      </a:lnTo>
                      <a:lnTo>
                        <a:pt x="51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340">
                  <a:extLst>
                    <a:ext uri="{FF2B5EF4-FFF2-40B4-BE49-F238E27FC236}">
                      <a16:creationId xmlns:a16="http://schemas.microsoft.com/office/drawing/2014/main" id="{8468B703-C781-AFB6-B1F6-9E37E6526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39955" y="4594335"/>
                  <a:ext cx="82244" cy="61683"/>
                </a:xfrm>
                <a:custGeom>
                  <a:avLst/>
                  <a:gdLst>
                    <a:gd name="T0" fmla="*/ 6 w 44"/>
                    <a:gd name="T1" fmla="*/ 0 h 33"/>
                    <a:gd name="T2" fmla="*/ 11 w 44"/>
                    <a:gd name="T3" fmla="*/ 2 h 33"/>
                    <a:gd name="T4" fmla="*/ 19 w 44"/>
                    <a:gd name="T5" fmla="*/ 4 h 33"/>
                    <a:gd name="T6" fmla="*/ 29 w 44"/>
                    <a:gd name="T7" fmla="*/ 10 h 33"/>
                    <a:gd name="T8" fmla="*/ 37 w 44"/>
                    <a:gd name="T9" fmla="*/ 18 h 33"/>
                    <a:gd name="T10" fmla="*/ 42 w 44"/>
                    <a:gd name="T11" fmla="*/ 21 h 33"/>
                    <a:gd name="T12" fmla="*/ 44 w 44"/>
                    <a:gd name="T13" fmla="*/ 32 h 33"/>
                    <a:gd name="T14" fmla="*/ 41 w 44"/>
                    <a:gd name="T15" fmla="*/ 33 h 33"/>
                    <a:gd name="T16" fmla="*/ 33 w 44"/>
                    <a:gd name="T17" fmla="*/ 20 h 33"/>
                    <a:gd name="T18" fmla="*/ 29 w 44"/>
                    <a:gd name="T19" fmla="*/ 18 h 33"/>
                    <a:gd name="T20" fmla="*/ 23 w 44"/>
                    <a:gd name="T21" fmla="*/ 10 h 33"/>
                    <a:gd name="T22" fmla="*/ 11 w 44"/>
                    <a:gd name="T23" fmla="*/ 8 h 33"/>
                    <a:gd name="T24" fmla="*/ 0 w 44"/>
                    <a:gd name="T25" fmla="*/ 4 h 33"/>
                    <a:gd name="T26" fmla="*/ 0 w 44"/>
                    <a:gd name="T27" fmla="*/ 0 h 33"/>
                    <a:gd name="T28" fmla="*/ 6 w 44"/>
                    <a:gd name="T29" fmla="*/ 0 h 33"/>
                    <a:gd name="T30" fmla="*/ 6 w 44"/>
                    <a:gd name="T31" fmla="*/ 0 h 33"/>
                    <a:gd name="T32" fmla="*/ 6 w 44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33">
                      <a:moveTo>
                        <a:pt x="6" y="0"/>
                      </a:moveTo>
                      <a:lnTo>
                        <a:pt x="11" y="2"/>
                      </a:lnTo>
                      <a:lnTo>
                        <a:pt x="19" y="4"/>
                      </a:lnTo>
                      <a:lnTo>
                        <a:pt x="29" y="10"/>
                      </a:lnTo>
                      <a:lnTo>
                        <a:pt x="37" y="18"/>
                      </a:lnTo>
                      <a:lnTo>
                        <a:pt x="42" y="21"/>
                      </a:lnTo>
                      <a:lnTo>
                        <a:pt x="44" y="32"/>
                      </a:lnTo>
                      <a:lnTo>
                        <a:pt x="41" y="33"/>
                      </a:lnTo>
                      <a:lnTo>
                        <a:pt x="33" y="20"/>
                      </a:lnTo>
                      <a:lnTo>
                        <a:pt x="29" y="18"/>
                      </a:lnTo>
                      <a:lnTo>
                        <a:pt x="23" y="10"/>
                      </a:lnTo>
                      <a:lnTo>
                        <a:pt x="11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341">
                  <a:extLst>
                    <a:ext uri="{FF2B5EF4-FFF2-40B4-BE49-F238E27FC236}">
                      <a16:creationId xmlns:a16="http://schemas.microsoft.com/office/drawing/2014/main" id="{DC26E09E-EDE6-0DBB-A0DB-51FB265394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5190" y="4676579"/>
                  <a:ext cx="29907" cy="41122"/>
                </a:xfrm>
                <a:custGeom>
                  <a:avLst/>
                  <a:gdLst>
                    <a:gd name="T0" fmla="*/ 0 w 16"/>
                    <a:gd name="T1" fmla="*/ 4 h 22"/>
                    <a:gd name="T2" fmla="*/ 2 w 16"/>
                    <a:gd name="T3" fmla="*/ 0 h 22"/>
                    <a:gd name="T4" fmla="*/ 14 w 16"/>
                    <a:gd name="T5" fmla="*/ 12 h 22"/>
                    <a:gd name="T6" fmla="*/ 16 w 16"/>
                    <a:gd name="T7" fmla="*/ 14 h 22"/>
                    <a:gd name="T8" fmla="*/ 16 w 16"/>
                    <a:gd name="T9" fmla="*/ 22 h 22"/>
                    <a:gd name="T10" fmla="*/ 16 w 16"/>
                    <a:gd name="T11" fmla="*/ 22 h 22"/>
                    <a:gd name="T12" fmla="*/ 8 w 16"/>
                    <a:gd name="T13" fmla="*/ 16 h 22"/>
                    <a:gd name="T14" fmla="*/ 8 w 16"/>
                    <a:gd name="T15" fmla="*/ 16 h 22"/>
                    <a:gd name="T16" fmla="*/ 4 w 16"/>
                    <a:gd name="T17" fmla="*/ 10 h 22"/>
                    <a:gd name="T18" fmla="*/ 0 w 16"/>
                    <a:gd name="T19" fmla="*/ 4 h 22"/>
                    <a:gd name="T20" fmla="*/ 0 w 16"/>
                    <a:gd name="T21" fmla="*/ 4 h 22"/>
                    <a:gd name="T22" fmla="*/ 0 w 16"/>
                    <a:gd name="T23" fmla="*/ 4 h 22"/>
                    <a:gd name="T24" fmla="*/ 0 w 16"/>
                    <a:gd name="T2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22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4" y="12"/>
                      </a:lnTo>
                      <a:lnTo>
                        <a:pt x="16" y="14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4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342">
                  <a:extLst>
                    <a:ext uri="{FF2B5EF4-FFF2-40B4-BE49-F238E27FC236}">
                      <a16:creationId xmlns:a16="http://schemas.microsoft.com/office/drawing/2014/main" id="{B57FCBC3-99CF-7319-CD67-E59F1910A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62385" y="4792467"/>
                  <a:ext cx="11215" cy="16823"/>
                </a:xfrm>
                <a:custGeom>
                  <a:avLst/>
                  <a:gdLst>
                    <a:gd name="T0" fmla="*/ 0 w 6"/>
                    <a:gd name="T1" fmla="*/ 2 h 9"/>
                    <a:gd name="T2" fmla="*/ 1 w 6"/>
                    <a:gd name="T3" fmla="*/ 6 h 9"/>
                    <a:gd name="T4" fmla="*/ 1 w 6"/>
                    <a:gd name="T5" fmla="*/ 9 h 9"/>
                    <a:gd name="T6" fmla="*/ 6 w 6"/>
                    <a:gd name="T7" fmla="*/ 9 h 9"/>
                    <a:gd name="T8" fmla="*/ 6 w 6"/>
                    <a:gd name="T9" fmla="*/ 6 h 9"/>
                    <a:gd name="T10" fmla="*/ 1 w 6"/>
                    <a:gd name="T11" fmla="*/ 0 h 9"/>
                    <a:gd name="T12" fmla="*/ 0 w 6"/>
                    <a:gd name="T13" fmla="*/ 2 h 9"/>
                    <a:gd name="T14" fmla="*/ 0 w 6"/>
                    <a:gd name="T15" fmla="*/ 2 h 9"/>
                    <a:gd name="T16" fmla="*/ 0 w 6"/>
                    <a:gd name="T1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9">
                      <a:moveTo>
                        <a:pt x="0" y="2"/>
                      </a:moveTo>
                      <a:lnTo>
                        <a:pt x="1" y="6"/>
                      </a:lnTo>
                      <a:lnTo>
                        <a:pt x="1" y="9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343">
                  <a:extLst>
                    <a:ext uri="{FF2B5EF4-FFF2-40B4-BE49-F238E27FC236}">
                      <a16:creationId xmlns:a16="http://schemas.microsoft.com/office/drawing/2014/main" id="{C846DEC4-FC51-AB40-FCA4-BEC4AAC46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09114" y="4813028"/>
                  <a:ext cx="13084" cy="13084"/>
                </a:xfrm>
                <a:custGeom>
                  <a:avLst/>
                  <a:gdLst>
                    <a:gd name="T0" fmla="*/ 0 w 7"/>
                    <a:gd name="T1" fmla="*/ 5 h 7"/>
                    <a:gd name="T2" fmla="*/ 0 w 7"/>
                    <a:gd name="T3" fmla="*/ 3 h 7"/>
                    <a:gd name="T4" fmla="*/ 6 w 7"/>
                    <a:gd name="T5" fmla="*/ 0 h 7"/>
                    <a:gd name="T6" fmla="*/ 7 w 7"/>
                    <a:gd name="T7" fmla="*/ 5 h 7"/>
                    <a:gd name="T8" fmla="*/ 4 w 7"/>
                    <a:gd name="T9" fmla="*/ 7 h 7"/>
                    <a:gd name="T10" fmla="*/ 0 w 7"/>
                    <a:gd name="T11" fmla="*/ 5 h 7"/>
                    <a:gd name="T12" fmla="*/ 0 w 7"/>
                    <a:gd name="T13" fmla="*/ 5 h 7"/>
                    <a:gd name="T14" fmla="*/ 0 w 7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7" y="5"/>
                      </a:lnTo>
                      <a:lnTo>
                        <a:pt x="4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344">
                  <a:extLst>
                    <a:ext uri="{FF2B5EF4-FFF2-40B4-BE49-F238E27FC236}">
                      <a16:creationId xmlns:a16="http://schemas.microsoft.com/office/drawing/2014/main" id="{EF138E3C-AC45-F9F7-E8B0-92BF013D0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1919" y="4706485"/>
                  <a:ext cx="24299" cy="20561"/>
                </a:xfrm>
                <a:custGeom>
                  <a:avLst/>
                  <a:gdLst>
                    <a:gd name="T0" fmla="*/ 0 w 13"/>
                    <a:gd name="T1" fmla="*/ 4 h 11"/>
                    <a:gd name="T2" fmla="*/ 1 w 13"/>
                    <a:gd name="T3" fmla="*/ 0 h 11"/>
                    <a:gd name="T4" fmla="*/ 10 w 13"/>
                    <a:gd name="T5" fmla="*/ 2 h 11"/>
                    <a:gd name="T6" fmla="*/ 13 w 13"/>
                    <a:gd name="T7" fmla="*/ 8 h 11"/>
                    <a:gd name="T8" fmla="*/ 10 w 13"/>
                    <a:gd name="T9" fmla="*/ 11 h 11"/>
                    <a:gd name="T10" fmla="*/ 0 w 13"/>
                    <a:gd name="T11" fmla="*/ 4 h 11"/>
                    <a:gd name="T12" fmla="*/ 0 w 13"/>
                    <a:gd name="T13" fmla="*/ 4 h 11"/>
                    <a:gd name="T14" fmla="*/ 0 w 13"/>
                    <a:gd name="T1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1">
                      <a:moveTo>
                        <a:pt x="0" y="4"/>
                      </a:moveTo>
                      <a:lnTo>
                        <a:pt x="1" y="0"/>
                      </a:lnTo>
                      <a:lnTo>
                        <a:pt x="10" y="2"/>
                      </a:lnTo>
                      <a:lnTo>
                        <a:pt x="13" y="8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345">
                  <a:extLst>
                    <a:ext uri="{FF2B5EF4-FFF2-40B4-BE49-F238E27FC236}">
                      <a16:creationId xmlns:a16="http://schemas.microsoft.com/office/drawing/2014/main" id="{30ED6043-3393-3F16-2358-40597BF294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2387" y="4727046"/>
                  <a:ext cx="46729" cy="28038"/>
                </a:xfrm>
                <a:custGeom>
                  <a:avLst/>
                  <a:gdLst>
                    <a:gd name="T0" fmla="*/ 1 w 25"/>
                    <a:gd name="T1" fmla="*/ 8 h 15"/>
                    <a:gd name="T2" fmla="*/ 0 w 25"/>
                    <a:gd name="T3" fmla="*/ 2 h 15"/>
                    <a:gd name="T4" fmla="*/ 6 w 25"/>
                    <a:gd name="T5" fmla="*/ 0 h 15"/>
                    <a:gd name="T6" fmla="*/ 18 w 25"/>
                    <a:gd name="T7" fmla="*/ 8 h 15"/>
                    <a:gd name="T8" fmla="*/ 25 w 25"/>
                    <a:gd name="T9" fmla="*/ 15 h 15"/>
                    <a:gd name="T10" fmla="*/ 20 w 25"/>
                    <a:gd name="T11" fmla="*/ 15 h 15"/>
                    <a:gd name="T12" fmla="*/ 1 w 25"/>
                    <a:gd name="T13" fmla="*/ 8 h 15"/>
                    <a:gd name="T14" fmla="*/ 1 w 25"/>
                    <a:gd name="T15" fmla="*/ 8 h 15"/>
                    <a:gd name="T16" fmla="*/ 1 w 25"/>
                    <a:gd name="T17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15">
                      <a:moveTo>
                        <a:pt x="1" y="8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8" y="8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" y="8"/>
                      </a:lnTo>
                      <a:lnTo>
                        <a:pt x="1" y="8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346">
                  <a:extLst>
                    <a:ext uri="{FF2B5EF4-FFF2-40B4-BE49-F238E27FC236}">
                      <a16:creationId xmlns:a16="http://schemas.microsoft.com/office/drawing/2014/main" id="{A65EF254-5451-3C45-77FC-6B0F21C03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2200" y="4755084"/>
                  <a:ext cx="33645" cy="37383"/>
                </a:xfrm>
                <a:custGeom>
                  <a:avLst/>
                  <a:gdLst>
                    <a:gd name="T0" fmla="*/ 2 w 18"/>
                    <a:gd name="T1" fmla="*/ 8 h 20"/>
                    <a:gd name="T2" fmla="*/ 0 w 18"/>
                    <a:gd name="T3" fmla="*/ 4 h 20"/>
                    <a:gd name="T4" fmla="*/ 2 w 18"/>
                    <a:gd name="T5" fmla="*/ 0 h 20"/>
                    <a:gd name="T6" fmla="*/ 8 w 18"/>
                    <a:gd name="T7" fmla="*/ 2 h 20"/>
                    <a:gd name="T8" fmla="*/ 18 w 18"/>
                    <a:gd name="T9" fmla="*/ 16 h 20"/>
                    <a:gd name="T10" fmla="*/ 16 w 18"/>
                    <a:gd name="T11" fmla="*/ 20 h 20"/>
                    <a:gd name="T12" fmla="*/ 12 w 18"/>
                    <a:gd name="T13" fmla="*/ 18 h 20"/>
                    <a:gd name="T14" fmla="*/ 2 w 18"/>
                    <a:gd name="T15" fmla="*/ 8 h 20"/>
                    <a:gd name="T16" fmla="*/ 2 w 18"/>
                    <a:gd name="T17" fmla="*/ 8 h 20"/>
                    <a:gd name="T18" fmla="*/ 2 w 18"/>
                    <a:gd name="T19" fmla="*/ 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0">
                      <a:moveTo>
                        <a:pt x="2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12" y="1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347">
                  <a:extLst>
                    <a:ext uri="{FF2B5EF4-FFF2-40B4-BE49-F238E27FC236}">
                      <a16:creationId xmlns:a16="http://schemas.microsoft.com/office/drawing/2014/main" id="{22B79B92-B84E-12C3-CA0D-8C075BA4D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6499" y="4805552"/>
                  <a:ext cx="22430" cy="20561"/>
                </a:xfrm>
                <a:custGeom>
                  <a:avLst/>
                  <a:gdLst>
                    <a:gd name="T0" fmla="*/ 8 w 12"/>
                    <a:gd name="T1" fmla="*/ 11 h 11"/>
                    <a:gd name="T2" fmla="*/ 0 w 12"/>
                    <a:gd name="T3" fmla="*/ 5 h 11"/>
                    <a:gd name="T4" fmla="*/ 0 w 12"/>
                    <a:gd name="T5" fmla="*/ 0 h 11"/>
                    <a:gd name="T6" fmla="*/ 6 w 12"/>
                    <a:gd name="T7" fmla="*/ 0 h 11"/>
                    <a:gd name="T8" fmla="*/ 12 w 12"/>
                    <a:gd name="T9" fmla="*/ 2 h 11"/>
                    <a:gd name="T10" fmla="*/ 12 w 12"/>
                    <a:gd name="T11" fmla="*/ 9 h 11"/>
                    <a:gd name="T12" fmla="*/ 8 w 12"/>
                    <a:gd name="T13" fmla="*/ 11 h 11"/>
                    <a:gd name="T14" fmla="*/ 8 w 12"/>
                    <a:gd name="T15" fmla="*/ 11 h 11"/>
                    <a:gd name="T16" fmla="*/ 8 w 12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11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12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348">
                  <a:extLst>
                    <a:ext uri="{FF2B5EF4-FFF2-40B4-BE49-F238E27FC236}">
                      <a16:creationId xmlns:a16="http://schemas.microsoft.com/office/drawing/2014/main" id="{83058179-78B9-8BE8-33E2-64CB88E45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9116" y="4831720"/>
                  <a:ext cx="13084" cy="14953"/>
                </a:xfrm>
                <a:custGeom>
                  <a:avLst/>
                  <a:gdLst>
                    <a:gd name="T0" fmla="*/ 2 w 7"/>
                    <a:gd name="T1" fmla="*/ 8 h 8"/>
                    <a:gd name="T2" fmla="*/ 0 w 7"/>
                    <a:gd name="T3" fmla="*/ 6 h 8"/>
                    <a:gd name="T4" fmla="*/ 0 w 7"/>
                    <a:gd name="T5" fmla="*/ 2 h 8"/>
                    <a:gd name="T6" fmla="*/ 4 w 7"/>
                    <a:gd name="T7" fmla="*/ 0 h 8"/>
                    <a:gd name="T8" fmla="*/ 7 w 7"/>
                    <a:gd name="T9" fmla="*/ 6 h 8"/>
                    <a:gd name="T10" fmla="*/ 2 w 7"/>
                    <a:gd name="T11" fmla="*/ 8 h 8"/>
                    <a:gd name="T12" fmla="*/ 2 w 7"/>
                    <a:gd name="T13" fmla="*/ 8 h 8"/>
                    <a:gd name="T14" fmla="*/ 2 w 7"/>
                    <a:gd name="T1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8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349">
                  <a:extLst>
                    <a:ext uri="{FF2B5EF4-FFF2-40B4-BE49-F238E27FC236}">
                      <a16:creationId xmlns:a16="http://schemas.microsoft.com/office/drawing/2014/main" id="{D77C6C0D-B0BE-322E-623B-8E749B608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99770" y="4779383"/>
                  <a:ext cx="26168" cy="13084"/>
                </a:xfrm>
                <a:custGeom>
                  <a:avLst/>
                  <a:gdLst>
                    <a:gd name="T0" fmla="*/ 8 w 14"/>
                    <a:gd name="T1" fmla="*/ 7 h 7"/>
                    <a:gd name="T2" fmla="*/ 0 w 14"/>
                    <a:gd name="T3" fmla="*/ 2 h 7"/>
                    <a:gd name="T4" fmla="*/ 0 w 14"/>
                    <a:gd name="T5" fmla="*/ 0 h 7"/>
                    <a:gd name="T6" fmla="*/ 8 w 14"/>
                    <a:gd name="T7" fmla="*/ 0 h 7"/>
                    <a:gd name="T8" fmla="*/ 14 w 14"/>
                    <a:gd name="T9" fmla="*/ 4 h 7"/>
                    <a:gd name="T10" fmla="*/ 8 w 14"/>
                    <a:gd name="T11" fmla="*/ 7 h 7"/>
                    <a:gd name="T12" fmla="*/ 8 w 14"/>
                    <a:gd name="T13" fmla="*/ 7 h 7"/>
                    <a:gd name="T14" fmla="*/ 8 w 14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8" y="7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4" y="4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350">
                  <a:extLst>
                    <a:ext uri="{FF2B5EF4-FFF2-40B4-BE49-F238E27FC236}">
                      <a16:creationId xmlns:a16="http://schemas.microsoft.com/office/drawing/2014/main" id="{0CDCD28E-5A2B-7805-3483-81D75A84B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816767"/>
                  <a:ext cx="1102812" cy="850474"/>
                </a:xfrm>
                <a:custGeom>
                  <a:avLst/>
                  <a:gdLst>
                    <a:gd name="T0" fmla="*/ 537 w 590"/>
                    <a:gd name="T1" fmla="*/ 425 h 455"/>
                    <a:gd name="T2" fmla="*/ 548 w 590"/>
                    <a:gd name="T3" fmla="*/ 375 h 455"/>
                    <a:gd name="T4" fmla="*/ 577 w 590"/>
                    <a:gd name="T5" fmla="*/ 329 h 455"/>
                    <a:gd name="T6" fmla="*/ 583 w 590"/>
                    <a:gd name="T7" fmla="*/ 300 h 455"/>
                    <a:gd name="T8" fmla="*/ 583 w 590"/>
                    <a:gd name="T9" fmla="*/ 252 h 455"/>
                    <a:gd name="T10" fmla="*/ 579 w 590"/>
                    <a:gd name="T11" fmla="*/ 225 h 455"/>
                    <a:gd name="T12" fmla="*/ 548 w 590"/>
                    <a:gd name="T13" fmla="*/ 186 h 455"/>
                    <a:gd name="T14" fmla="*/ 527 w 590"/>
                    <a:gd name="T15" fmla="*/ 171 h 455"/>
                    <a:gd name="T16" fmla="*/ 515 w 590"/>
                    <a:gd name="T17" fmla="*/ 138 h 455"/>
                    <a:gd name="T18" fmla="*/ 486 w 590"/>
                    <a:gd name="T19" fmla="*/ 116 h 455"/>
                    <a:gd name="T20" fmla="*/ 471 w 590"/>
                    <a:gd name="T21" fmla="*/ 58 h 455"/>
                    <a:gd name="T22" fmla="*/ 452 w 590"/>
                    <a:gd name="T23" fmla="*/ 56 h 455"/>
                    <a:gd name="T24" fmla="*/ 434 w 590"/>
                    <a:gd name="T25" fmla="*/ 14 h 455"/>
                    <a:gd name="T26" fmla="*/ 425 w 590"/>
                    <a:gd name="T27" fmla="*/ 12 h 455"/>
                    <a:gd name="T28" fmla="*/ 421 w 590"/>
                    <a:gd name="T29" fmla="*/ 33 h 455"/>
                    <a:gd name="T30" fmla="*/ 419 w 590"/>
                    <a:gd name="T31" fmla="*/ 52 h 455"/>
                    <a:gd name="T32" fmla="*/ 402 w 590"/>
                    <a:gd name="T33" fmla="*/ 104 h 455"/>
                    <a:gd name="T34" fmla="*/ 365 w 590"/>
                    <a:gd name="T35" fmla="*/ 89 h 455"/>
                    <a:gd name="T36" fmla="*/ 340 w 590"/>
                    <a:gd name="T37" fmla="*/ 72 h 455"/>
                    <a:gd name="T38" fmla="*/ 334 w 590"/>
                    <a:gd name="T39" fmla="*/ 56 h 455"/>
                    <a:gd name="T40" fmla="*/ 347 w 590"/>
                    <a:gd name="T41" fmla="*/ 29 h 455"/>
                    <a:gd name="T42" fmla="*/ 334 w 590"/>
                    <a:gd name="T43" fmla="*/ 21 h 455"/>
                    <a:gd name="T44" fmla="*/ 290 w 590"/>
                    <a:gd name="T45" fmla="*/ 12 h 455"/>
                    <a:gd name="T46" fmla="*/ 286 w 590"/>
                    <a:gd name="T47" fmla="*/ 25 h 455"/>
                    <a:gd name="T48" fmla="*/ 251 w 590"/>
                    <a:gd name="T49" fmla="*/ 39 h 455"/>
                    <a:gd name="T50" fmla="*/ 249 w 590"/>
                    <a:gd name="T51" fmla="*/ 70 h 455"/>
                    <a:gd name="T52" fmla="*/ 234 w 590"/>
                    <a:gd name="T53" fmla="*/ 68 h 455"/>
                    <a:gd name="T54" fmla="*/ 214 w 590"/>
                    <a:gd name="T55" fmla="*/ 46 h 455"/>
                    <a:gd name="T56" fmla="*/ 193 w 590"/>
                    <a:gd name="T57" fmla="*/ 58 h 455"/>
                    <a:gd name="T58" fmla="*/ 170 w 590"/>
                    <a:gd name="T59" fmla="*/ 70 h 455"/>
                    <a:gd name="T60" fmla="*/ 157 w 590"/>
                    <a:gd name="T61" fmla="*/ 91 h 455"/>
                    <a:gd name="T62" fmla="*/ 139 w 590"/>
                    <a:gd name="T63" fmla="*/ 93 h 455"/>
                    <a:gd name="T64" fmla="*/ 130 w 590"/>
                    <a:gd name="T65" fmla="*/ 124 h 455"/>
                    <a:gd name="T66" fmla="*/ 93 w 590"/>
                    <a:gd name="T67" fmla="*/ 141 h 455"/>
                    <a:gd name="T68" fmla="*/ 66 w 590"/>
                    <a:gd name="T69" fmla="*/ 153 h 455"/>
                    <a:gd name="T70" fmla="*/ 41 w 590"/>
                    <a:gd name="T71" fmla="*/ 163 h 455"/>
                    <a:gd name="T72" fmla="*/ 20 w 590"/>
                    <a:gd name="T73" fmla="*/ 169 h 455"/>
                    <a:gd name="T74" fmla="*/ 22 w 590"/>
                    <a:gd name="T75" fmla="*/ 234 h 455"/>
                    <a:gd name="T76" fmla="*/ 10 w 590"/>
                    <a:gd name="T77" fmla="*/ 230 h 455"/>
                    <a:gd name="T78" fmla="*/ 2 w 590"/>
                    <a:gd name="T79" fmla="*/ 228 h 455"/>
                    <a:gd name="T80" fmla="*/ 14 w 590"/>
                    <a:gd name="T81" fmla="*/ 257 h 455"/>
                    <a:gd name="T82" fmla="*/ 29 w 590"/>
                    <a:gd name="T83" fmla="*/ 286 h 455"/>
                    <a:gd name="T84" fmla="*/ 43 w 590"/>
                    <a:gd name="T85" fmla="*/ 338 h 455"/>
                    <a:gd name="T86" fmla="*/ 31 w 590"/>
                    <a:gd name="T87" fmla="*/ 369 h 455"/>
                    <a:gd name="T88" fmla="*/ 66 w 590"/>
                    <a:gd name="T89" fmla="*/ 388 h 455"/>
                    <a:gd name="T90" fmla="*/ 95 w 590"/>
                    <a:gd name="T91" fmla="*/ 377 h 455"/>
                    <a:gd name="T92" fmla="*/ 139 w 590"/>
                    <a:gd name="T93" fmla="*/ 365 h 455"/>
                    <a:gd name="T94" fmla="*/ 161 w 590"/>
                    <a:gd name="T95" fmla="*/ 358 h 455"/>
                    <a:gd name="T96" fmla="*/ 213 w 590"/>
                    <a:gd name="T97" fmla="*/ 338 h 455"/>
                    <a:gd name="T98" fmla="*/ 290 w 590"/>
                    <a:gd name="T99" fmla="*/ 336 h 455"/>
                    <a:gd name="T100" fmla="*/ 323 w 590"/>
                    <a:gd name="T101" fmla="*/ 373 h 455"/>
                    <a:gd name="T102" fmla="*/ 340 w 590"/>
                    <a:gd name="T103" fmla="*/ 379 h 455"/>
                    <a:gd name="T104" fmla="*/ 357 w 590"/>
                    <a:gd name="T105" fmla="*/ 350 h 455"/>
                    <a:gd name="T106" fmla="*/ 355 w 590"/>
                    <a:gd name="T107" fmla="*/ 379 h 455"/>
                    <a:gd name="T108" fmla="*/ 355 w 590"/>
                    <a:gd name="T109" fmla="*/ 392 h 455"/>
                    <a:gd name="T110" fmla="*/ 375 w 590"/>
                    <a:gd name="T111" fmla="*/ 386 h 455"/>
                    <a:gd name="T112" fmla="*/ 384 w 590"/>
                    <a:gd name="T113" fmla="*/ 406 h 455"/>
                    <a:gd name="T114" fmla="*/ 396 w 590"/>
                    <a:gd name="T115" fmla="*/ 436 h 455"/>
                    <a:gd name="T116" fmla="*/ 415 w 590"/>
                    <a:gd name="T117" fmla="*/ 446 h 455"/>
                    <a:gd name="T118" fmla="*/ 448 w 590"/>
                    <a:gd name="T119" fmla="*/ 455 h 455"/>
                    <a:gd name="T120" fmla="*/ 471 w 590"/>
                    <a:gd name="T121" fmla="*/ 436 h 455"/>
                    <a:gd name="T122" fmla="*/ 498 w 590"/>
                    <a:gd name="T123" fmla="*/ 446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90" h="455">
                      <a:moveTo>
                        <a:pt x="500" y="440"/>
                      </a:moveTo>
                      <a:lnTo>
                        <a:pt x="506" y="433"/>
                      </a:lnTo>
                      <a:lnTo>
                        <a:pt x="514" y="430"/>
                      </a:lnTo>
                      <a:lnTo>
                        <a:pt x="537" y="425"/>
                      </a:lnTo>
                      <a:lnTo>
                        <a:pt x="538" y="417"/>
                      </a:lnTo>
                      <a:lnTo>
                        <a:pt x="537" y="404"/>
                      </a:lnTo>
                      <a:lnTo>
                        <a:pt x="548" y="381"/>
                      </a:lnTo>
                      <a:lnTo>
                        <a:pt x="548" y="375"/>
                      </a:lnTo>
                      <a:lnTo>
                        <a:pt x="557" y="360"/>
                      </a:lnTo>
                      <a:lnTo>
                        <a:pt x="557" y="354"/>
                      </a:lnTo>
                      <a:lnTo>
                        <a:pt x="573" y="334"/>
                      </a:lnTo>
                      <a:lnTo>
                        <a:pt x="577" y="329"/>
                      </a:lnTo>
                      <a:lnTo>
                        <a:pt x="577" y="323"/>
                      </a:lnTo>
                      <a:lnTo>
                        <a:pt x="583" y="315"/>
                      </a:lnTo>
                      <a:lnTo>
                        <a:pt x="583" y="311"/>
                      </a:lnTo>
                      <a:lnTo>
                        <a:pt x="583" y="300"/>
                      </a:lnTo>
                      <a:lnTo>
                        <a:pt x="586" y="288"/>
                      </a:lnTo>
                      <a:lnTo>
                        <a:pt x="586" y="269"/>
                      </a:lnTo>
                      <a:lnTo>
                        <a:pt x="590" y="259"/>
                      </a:lnTo>
                      <a:lnTo>
                        <a:pt x="583" y="252"/>
                      </a:lnTo>
                      <a:lnTo>
                        <a:pt x="580" y="244"/>
                      </a:lnTo>
                      <a:lnTo>
                        <a:pt x="583" y="221"/>
                      </a:lnTo>
                      <a:lnTo>
                        <a:pt x="583" y="219"/>
                      </a:lnTo>
                      <a:lnTo>
                        <a:pt x="579" y="225"/>
                      </a:lnTo>
                      <a:lnTo>
                        <a:pt x="571" y="213"/>
                      </a:lnTo>
                      <a:lnTo>
                        <a:pt x="563" y="201"/>
                      </a:lnTo>
                      <a:lnTo>
                        <a:pt x="557" y="196"/>
                      </a:lnTo>
                      <a:lnTo>
                        <a:pt x="548" y="186"/>
                      </a:lnTo>
                      <a:lnTo>
                        <a:pt x="545" y="177"/>
                      </a:lnTo>
                      <a:lnTo>
                        <a:pt x="540" y="178"/>
                      </a:lnTo>
                      <a:lnTo>
                        <a:pt x="535" y="180"/>
                      </a:lnTo>
                      <a:lnTo>
                        <a:pt x="527" y="171"/>
                      </a:lnTo>
                      <a:lnTo>
                        <a:pt x="527" y="157"/>
                      </a:lnTo>
                      <a:lnTo>
                        <a:pt x="519" y="150"/>
                      </a:lnTo>
                      <a:lnTo>
                        <a:pt x="519" y="142"/>
                      </a:lnTo>
                      <a:lnTo>
                        <a:pt x="515" y="138"/>
                      </a:lnTo>
                      <a:lnTo>
                        <a:pt x="506" y="136"/>
                      </a:lnTo>
                      <a:lnTo>
                        <a:pt x="500" y="129"/>
                      </a:lnTo>
                      <a:lnTo>
                        <a:pt x="488" y="126"/>
                      </a:lnTo>
                      <a:lnTo>
                        <a:pt x="486" y="116"/>
                      </a:lnTo>
                      <a:lnTo>
                        <a:pt x="483" y="110"/>
                      </a:lnTo>
                      <a:lnTo>
                        <a:pt x="479" y="93"/>
                      </a:lnTo>
                      <a:lnTo>
                        <a:pt x="471" y="85"/>
                      </a:lnTo>
                      <a:lnTo>
                        <a:pt x="471" y="58"/>
                      </a:lnTo>
                      <a:lnTo>
                        <a:pt x="465" y="56"/>
                      </a:lnTo>
                      <a:lnTo>
                        <a:pt x="457" y="52"/>
                      </a:lnTo>
                      <a:lnTo>
                        <a:pt x="454" y="50"/>
                      </a:lnTo>
                      <a:lnTo>
                        <a:pt x="452" y="56"/>
                      </a:lnTo>
                      <a:lnTo>
                        <a:pt x="448" y="43"/>
                      </a:lnTo>
                      <a:lnTo>
                        <a:pt x="440" y="29"/>
                      </a:lnTo>
                      <a:lnTo>
                        <a:pt x="440" y="20"/>
                      </a:lnTo>
                      <a:lnTo>
                        <a:pt x="434" y="14"/>
                      </a:lnTo>
                      <a:lnTo>
                        <a:pt x="434" y="4"/>
                      </a:lnTo>
                      <a:lnTo>
                        <a:pt x="431" y="0"/>
                      </a:lnTo>
                      <a:lnTo>
                        <a:pt x="427" y="2"/>
                      </a:lnTo>
                      <a:lnTo>
                        <a:pt x="425" y="12"/>
                      </a:lnTo>
                      <a:lnTo>
                        <a:pt x="423" y="18"/>
                      </a:lnTo>
                      <a:lnTo>
                        <a:pt x="419" y="21"/>
                      </a:lnTo>
                      <a:lnTo>
                        <a:pt x="415" y="27"/>
                      </a:lnTo>
                      <a:lnTo>
                        <a:pt x="421" y="33"/>
                      </a:lnTo>
                      <a:lnTo>
                        <a:pt x="419" y="35"/>
                      </a:lnTo>
                      <a:lnTo>
                        <a:pt x="415" y="39"/>
                      </a:lnTo>
                      <a:lnTo>
                        <a:pt x="415" y="46"/>
                      </a:lnTo>
                      <a:lnTo>
                        <a:pt x="419" y="52"/>
                      </a:lnTo>
                      <a:lnTo>
                        <a:pt x="417" y="58"/>
                      </a:lnTo>
                      <a:lnTo>
                        <a:pt x="413" y="74"/>
                      </a:lnTo>
                      <a:lnTo>
                        <a:pt x="409" y="96"/>
                      </a:lnTo>
                      <a:lnTo>
                        <a:pt x="402" y="104"/>
                      </a:lnTo>
                      <a:lnTo>
                        <a:pt x="388" y="102"/>
                      </a:lnTo>
                      <a:lnTo>
                        <a:pt x="380" y="96"/>
                      </a:lnTo>
                      <a:lnTo>
                        <a:pt x="376" y="93"/>
                      </a:lnTo>
                      <a:lnTo>
                        <a:pt x="365" y="89"/>
                      </a:lnTo>
                      <a:lnTo>
                        <a:pt x="353" y="79"/>
                      </a:lnTo>
                      <a:lnTo>
                        <a:pt x="352" y="75"/>
                      </a:lnTo>
                      <a:lnTo>
                        <a:pt x="344" y="75"/>
                      </a:lnTo>
                      <a:lnTo>
                        <a:pt x="340" y="72"/>
                      </a:lnTo>
                      <a:lnTo>
                        <a:pt x="334" y="68"/>
                      </a:lnTo>
                      <a:lnTo>
                        <a:pt x="328" y="66"/>
                      </a:lnTo>
                      <a:lnTo>
                        <a:pt x="330" y="58"/>
                      </a:lnTo>
                      <a:lnTo>
                        <a:pt x="334" y="56"/>
                      </a:lnTo>
                      <a:lnTo>
                        <a:pt x="334" y="43"/>
                      </a:lnTo>
                      <a:lnTo>
                        <a:pt x="344" y="39"/>
                      </a:lnTo>
                      <a:lnTo>
                        <a:pt x="346" y="37"/>
                      </a:lnTo>
                      <a:lnTo>
                        <a:pt x="347" y="29"/>
                      </a:lnTo>
                      <a:lnTo>
                        <a:pt x="347" y="23"/>
                      </a:lnTo>
                      <a:lnTo>
                        <a:pt x="344" y="21"/>
                      </a:lnTo>
                      <a:lnTo>
                        <a:pt x="338" y="23"/>
                      </a:lnTo>
                      <a:lnTo>
                        <a:pt x="334" y="21"/>
                      </a:lnTo>
                      <a:lnTo>
                        <a:pt x="321" y="21"/>
                      </a:lnTo>
                      <a:lnTo>
                        <a:pt x="313" y="18"/>
                      </a:lnTo>
                      <a:lnTo>
                        <a:pt x="297" y="16"/>
                      </a:lnTo>
                      <a:lnTo>
                        <a:pt x="290" y="12"/>
                      </a:lnTo>
                      <a:lnTo>
                        <a:pt x="276" y="10"/>
                      </a:lnTo>
                      <a:lnTo>
                        <a:pt x="276" y="14"/>
                      </a:lnTo>
                      <a:lnTo>
                        <a:pt x="288" y="20"/>
                      </a:lnTo>
                      <a:lnTo>
                        <a:pt x="286" y="25"/>
                      </a:lnTo>
                      <a:lnTo>
                        <a:pt x="267" y="25"/>
                      </a:lnTo>
                      <a:lnTo>
                        <a:pt x="259" y="25"/>
                      </a:lnTo>
                      <a:lnTo>
                        <a:pt x="251" y="35"/>
                      </a:lnTo>
                      <a:lnTo>
                        <a:pt x="251" y="39"/>
                      </a:lnTo>
                      <a:lnTo>
                        <a:pt x="247" y="43"/>
                      </a:lnTo>
                      <a:lnTo>
                        <a:pt x="242" y="56"/>
                      </a:lnTo>
                      <a:lnTo>
                        <a:pt x="249" y="64"/>
                      </a:lnTo>
                      <a:lnTo>
                        <a:pt x="249" y="70"/>
                      </a:lnTo>
                      <a:lnTo>
                        <a:pt x="247" y="74"/>
                      </a:lnTo>
                      <a:lnTo>
                        <a:pt x="243" y="68"/>
                      </a:lnTo>
                      <a:lnTo>
                        <a:pt x="238" y="68"/>
                      </a:lnTo>
                      <a:lnTo>
                        <a:pt x="234" y="68"/>
                      </a:lnTo>
                      <a:lnTo>
                        <a:pt x="234" y="64"/>
                      </a:lnTo>
                      <a:lnTo>
                        <a:pt x="230" y="64"/>
                      </a:lnTo>
                      <a:lnTo>
                        <a:pt x="224" y="68"/>
                      </a:lnTo>
                      <a:lnTo>
                        <a:pt x="214" y="46"/>
                      </a:lnTo>
                      <a:lnTo>
                        <a:pt x="209" y="48"/>
                      </a:lnTo>
                      <a:lnTo>
                        <a:pt x="203" y="50"/>
                      </a:lnTo>
                      <a:lnTo>
                        <a:pt x="199" y="50"/>
                      </a:lnTo>
                      <a:lnTo>
                        <a:pt x="193" y="58"/>
                      </a:lnTo>
                      <a:lnTo>
                        <a:pt x="188" y="56"/>
                      </a:lnTo>
                      <a:lnTo>
                        <a:pt x="180" y="62"/>
                      </a:lnTo>
                      <a:lnTo>
                        <a:pt x="180" y="70"/>
                      </a:lnTo>
                      <a:lnTo>
                        <a:pt x="170" y="70"/>
                      </a:lnTo>
                      <a:lnTo>
                        <a:pt x="168" y="87"/>
                      </a:lnTo>
                      <a:lnTo>
                        <a:pt x="162" y="87"/>
                      </a:lnTo>
                      <a:lnTo>
                        <a:pt x="159" y="87"/>
                      </a:lnTo>
                      <a:lnTo>
                        <a:pt x="157" y="91"/>
                      </a:lnTo>
                      <a:lnTo>
                        <a:pt x="161" y="95"/>
                      </a:lnTo>
                      <a:lnTo>
                        <a:pt x="153" y="95"/>
                      </a:lnTo>
                      <a:lnTo>
                        <a:pt x="145" y="87"/>
                      </a:lnTo>
                      <a:lnTo>
                        <a:pt x="139" y="93"/>
                      </a:lnTo>
                      <a:lnTo>
                        <a:pt x="136" y="102"/>
                      </a:lnTo>
                      <a:lnTo>
                        <a:pt x="134" y="110"/>
                      </a:lnTo>
                      <a:lnTo>
                        <a:pt x="139" y="112"/>
                      </a:lnTo>
                      <a:lnTo>
                        <a:pt x="130" y="124"/>
                      </a:lnTo>
                      <a:lnTo>
                        <a:pt x="126" y="126"/>
                      </a:lnTo>
                      <a:lnTo>
                        <a:pt x="112" y="136"/>
                      </a:lnTo>
                      <a:lnTo>
                        <a:pt x="109" y="138"/>
                      </a:lnTo>
                      <a:lnTo>
                        <a:pt x="93" y="141"/>
                      </a:lnTo>
                      <a:lnTo>
                        <a:pt x="89" y="144"/>
                      </a:lnTo>
                      <a:lnTo>
                        <a:pt x="81" y="146"/>
                      </a:lnTo>
                      <a:lnTo>
                        <a:pt x="72" y="153"/>
                      </a:lnTo>
                      <a:lnTo>
                        <a:pt x="66" y="153"/>
                      </a:lnTo>
                      <a:lnTo>
                        <a:pt x="62" y="150"/>
                      </a:lnTo>
                      <a:lnTo>
                        <a:pt x="55" y="152"/>
                      </a:lnTo>
                      <a:lnTo>
                        <a:pt x="43" y="163"/>
                      </a:lnTo>
                      <a:lnTo>
                        <a:pt x="41" y="163"/>
                      </a:lnTo>
                      <a:lnTo>
                        <a:pt x="31" y="167"/>
                      </a:lnTo>
                      <a:lnTo>
                        <a:pt x="24" y="177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73"/>
                      </a:lnTo>
                      <a:lnTo>
                        <a:pt x="10" y="205"/>
                      </a:lnTo>
                      <a:lnTo>
                        <a:pt x="14" y="217"/>
                      </a:lnTo>
                      <a:lnTo>
                        <a:pt x="22" y="234"/>
                      </a:lnTo>
                      <a:lnTo>
                        <a:pt x="20" y="238"/>
                      </a:lnTo>
                      <a:lnTo>
                        <a:pt x="18" y="240"/>
                      </a:lnTo>
                      <a:lnTo>
                        <a:pt x="14" y="230"/>
                      </a:lnTo>
                      <a:lnTo>
                        <a:pt x="10" y="230"/>
                      </a:lnTo>
                      <a:lnTo>
                        <a:pt x="12" y="236"/>
                      </a:lnTo>
                      <a:lnTo>
                        <a:pt x="16" y="244"/>
                      </a:lnTo>
                      <a:lnTo>
                        <a:pt x="14" y="246"/>
                      </a:lnTo>
                      <a:lnTo>
                        <a:pt x="2" y="228"/>
                      </a:lnTo>
                      <a:lnTo>
                        <a:pt x="0" y="228"/>
                      </a:lnTo>
                      <a:lnTo>
                        <a:pt x="0" y="230"/>
                      </a:lnTo>
                      <a:lnTo>
                        <a:pt x="14" y="252"/>
                      </a:lnTo>
                      <a:lnTo>
                        <a:pt x="14" y="257"/>
                      </a:lnTo>
                      <a:lnTo>
                        <a:pt x="20" y="265"/>
                      </a:lnTo>
                      <a:lnTo>
                        <a:pt x="20" y="271"/>
                      </a:lnTo>
                      <a:lnTo>
                        <a:pt x="29" y="280"/>
                      </a:lnTo>
                      <a:lnTo>
                        <a:pt x="29" y="286"/>
                      </a:lnTo>
                      <a:lnTo>
                        <a:pt x="31" y="309"/>
                      </a:lnTo>
                      <a:lnTo>
                        <a:pt x="37" y="319"/>
                      </a:lnTo>
                      <a:lnTo>
                        <a:pt x="39" y="327"/>
                      </a:lnTo>
                      <a:lnTo>
                        <a:pt x="43" y="338"/>
                      </a:lnTo>
                      <a:lnTo>
                        <a:pt x="41" y="344"/>
                      </a:lnTo>
                      <a:lnTo>
                        <a:pt x="39" y="361"/>
                      </a:lnTo>
                      <a:lnTo>
                        <a:pt x="33" y="361"/>
                      </a:lnTo>
                      <a:lnTo>
                        <a:pt x="31" y="369"/>
                      </a:lnTo>
                      <a:lnTo>
                        <a:pt x="33" y="377"/>
                      </a:lnTo>
                      <a:lnTo>
                        <a:pt x="47" y="379"/>
                      </a:lnTo>
                      <a:lnTo>
                        <a:pt x="53" y="386"/>
                      </a:lnTo>
                      <a:lnTo>
                        <a:pt x="66" y="388"/>
                      </a:lnTo>
                      <a:lnTo>
                        <a:pt x="81" y="388"/>
                      </a:lnTo>
                      <a:lnTo>
                        <a:pt x="83" y="386"/>
                      </a:lnTo>
                      <a:lnTo>
                        <a:pt x="85" y="379"/>
                      </a:lnTo>
                      <a:lnTo>
                        <a:pt x="95" y="377"/>
                      </a:lnTo>
                      <a:lnTo>
                        <a:pt x="99" y="373"/>
                      </a:lnTo>
                      <a:lnTo>
                        <a:pt x="112" y="367"/>
                      </a:lnTo>
                      <a:lnTo>
                        <a:pt x="116" y="365"/>
                      </a:lnTo>
                      <a:lnTo>
                        <a:pt x="139" y="365"/>
                      </a:lnTo>
                      <a:lnTo>
                        <a:pt x="143" y="367"/>
                      </a:lnTo>
                      <a:lnTo>
                        <a:pt x="153" y="367"/>
                      </a:lnTo>
                      <a:lnTo>
                        <a:pt x="161" y="361"/>
                      </a:lnTo>
                      <a:lnTo>
                        <a:pt x="161" y="358"/>
                      </a:lnTo>
                      <a:lnTo>
                        <a:pt x="172" y="350"/>
                      </a:lnTo>
                      <a:lnTo>
                        <a:pt x="182" y="350"/>
                      </a:lnTo>
                      <a:lnTo>
                        <a:pt x="193" y="340"/>
                      </a:lnTo>
                      <a:lnTo>
                        <a:pt x="213" y="338"/>
                      </a:lnTo>
                      <a:lnTo>
                        <a:pt x="234" y="331"/>
                      </a:lnTo>
                      <a:lnTo>
                        <a:pt x="265" y="327"/>
                      </a:lnTo>
                      <a:lnTo>
                        <a:pt x="282" y="338"/>
                      </a:lnTo>
                      <a:lnTo>
                        <a:pt x="290" y="336"/>
                      </a:lnTo>
                      <a:lnTo>
                        <a:pt x="305" y="340"/>
                      </a:lnTo>
                      <a:lnTo>
                        <a:pt x="313" y="355"/>
                      </a:lnTo>
                      <a:lnTo>
                        <a:pt x="321" y="363"/>
                      </a:lnTo>
                      <a:lnTo>
                        <a:pt x="323" y="373"/>
                      </a:lnTo>
                      <a:lnTo>
                        <a:pt x="319" y="377"/>
                      </a:lnTo>
                      <a:lnTo>
                        <a:pt x="323" y="381"/>
                      </a:lnTo>
                      <a:lnTo>
                        <a:pt x="332" y="384"/>
                      </a:lnTo>
                      <a:lnTo>
                        <a:pt x="340" y="379"/>
                      </a:lnTo>
                      <a:lnTo>
                        <a:pt x="338" y="373"/>
                      </a:lnTo>
                      <a:lnTo>
                        <a:pt x="352" y="358"/>
                      </a:lnTo>
                      <a:lnTo>
                        <a:pt x="355" y="355"/>
                      </a:lnTo>
                      <a:lnTo>
                        <a:pt x="357" y="350"/>
                      </a:lnTo>
                      <a:lnTo>
                        <a:pt x="365" y="350"/>
                      </a:lnTo>
                      <a:lnTo>
                        <a:pt x="363" y="361"/>
                      </a:lnTo>
                      <a:lnTo>
                        <a:pt x="357" y="369"/>
                      </a:lnTo>
                      <a:lnTo>
                        <a:pt x="355" y="379"/>
                      </a:lnTo>
                      <a:lnTo>
                        <a:pt x="352" y="383"/>
                      </a:lnTo>
                      <a:lnTo>
                        <a:pt x="347" y="386"/>
                      </a:lnTo>
                      <a:lnTo>
                        <a:pt x="347" y="392"/>
                      </a:lnTo>
                      <a:lnTo>
                        <a:pt x="355" y="392"/>
                      </a:lnTo>
                      <a:lnTo>
                        <a:pt x="363" y="384"/>
                      </a:lnTo>
                      <a:lnTo>
                        <a:pt x="363" y="379"/>
                      </a:lnTo>
                      <a:lnTo>
                        <a:pt x="371" y="379"/>
                      </a:lnTo>
                      <a:lnTo>
                        <a:pt x="375" y="386"/>
                      </a:lnTo>
                      <a:lnTo>
                        <a:pt x="365" y="390"/>
                      </a:lnTo>
                      <a:lnTo>
                        <a:pt x="369" y="396"/>
                      </a:lnTo>
                      <a:lnTo>
                        <a:pt x="380" y="400"/>
                      </a:lnTo>
                      <a:lnTo>
                        <a:pt x="384" y="406"/>
                      </a:lnTo>
                      <a:lnTo>
                        <a:pt x="390" y="413"/>
                      </a:lnTo>
                      <a:lnTo>
                        <a:pt x="386" y="421"/>
                      </a:lnTo>
                      <a:lnTo>
                        <a:pt x="394" y="427"/>
                      </a:lnTo>
                      <a:lnTo>
                        <a:pt x="396" y="436"/>
                      </a:lnTo>
                      <a:lnTo>
                        <a:pt x="404" y="440"/>
                      </a:lnTo>
                      <a:lnTo>
                        <a:pt x="411" y="441"/>
                      </a:lnTo>
                      <a:lnTo>
                        <a:pt x="415" y="446"/>
                      </a:lnTo>
                      <a:lnTo>
                        <a:pt x="415" y="446"/>
                      </a:lnTo>
                      <a:lnTo>
                        <a:pt x="417" y="446"/>
                      </a:lnTo>
                      <a:lnTo>
                        <a:pt x="421" y="446"/>
                      </a:lnTo>
                      <a:lnTo>
                        <a:pt x="421" y="446"/>
                      </a:lnTo>
                      <a:lnTo>
                        <a:pt x="448" y="455"/>
                      </a:lnTo>
                      <a:lnTo>
                        <a:pt x="446" y="447"/>
                      </a:lnTo>
                      <a:lnTo>
                        <a:pt x="454" y="441"/>
                      </a:lnTo>
                      <a:lnTo>
                        <a:pt x="459" y="435"/>
                      </a:lnTo>
                      <a:lnTo>
                        <a:pt x="471" y="436"/>
                      </a:lnTo>
                      <a:lnTo>
                        <a:pt x="471" y="443"/>
                      </a:lnTo>
                      <a:lnTo>
                        <a:pt x="477" y="452"/>
                      </a:lnTo>
                      <a:lnTo>
                        <a:pt x="488" y="449"/>
                      </a:lnTo>
                      <a:lnTo>
                        <a:pt x="498" y="446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351">
                  <a:extLst>
                    <a:ext uri="{FF2B5EF4-FFF2-40B4-BE49-F238E27FC236}">
                      <a16:creationId xmlns:a16="http://schemas.microsoft.com/office/drawing/2014/main" id="{40E0A37B-AFDC-119E-E558-4D8E4BD091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73599" y="5689670"/>
                  <a:ext cx="9346" cy="9346"/>
                </a:xfrm>
                <a:custGeom>
                  <a:avLst/>
                  <a:gdLst>
                    <a:gd name="T0" fmla="*/ 0 w 5"/>
                    <a:gd name="T1" fmla="*/ 2 h 5"/>
                    <a:gd name="T2" fmla="*/ 0 w 5"/>
                    <a:gd name="T3" fmla="*/ 0 h 5"/>
                    <a:gd name="T4" fmla="*/ 2 w 5"/>
                    <a:gd name="T5" fmla="*/ 0 h 5"/>
                    <a:gd name="T6" fmla="*/ 5 w 5"/>
                    <a:gd name="T7" fmla="*/ 2 h 5"/>
                    <a:gd name="T8" fmla="*/ 2 w 5"/>
                    <a:gd name="T9" fmla="*/ 5 h 5"/>
                    <a:gd name="T10" fmla="*/ 0 w 5"/>
                    <a:gd name="T11" fmla="*/ 2 h 5"/>
                    <a:gd name="T12" fmla="*/ 0 w 5"/>
                    <a:gd name="T13" fmla="*/ 2 h 5"/>
                    <a:gd name="T14" fmla="*/ 0 w 5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352">
                  <a:extLst>
                    <a:ext uri="{FF2B5EF4-FFF2-40B4-BE49-F238E27FC236}">
                      <a16:creationId xmlns:a16="http://schemas.microsoft.com/office/drawing/2014/main" id="{1A2AA258-00FC-7C12-FA73-D838C2EA99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87618" y="5689670"/>
                  <a:ext cx="9346" cy="16823"/>
                </a:xfrm>
                <a:custGeom>
                  <a:avLst/>
                  <a:gdLst>
                    <a:gd name="T0" fmla="*/ 0 w 5"/>
                    <a:gd name="T1" fmla="*/ 3 h 9"/>
                    <a:gd name="T2" fmla="*/ 1 w 5"/>
                    <a:gd name="T3" fmla="*/ 0 h 9"/>
                    <a:gd name="T4" fmla="*/ 3 w 5"/>
                    <a:gd name="T5" fmla="*/ 0 h 9"/>
                    <a:gd name="T6" fmla="*/ 5 w 5"/>
                    <a:gd name="T7" fmla="*/ 8 h 9"/>
                    <a:gd name="T8" fmla="*/ 1 w 5"/>
                    <a:gd name="T9" fmla="*/ 9 h 9"/>
                    <a:gd name="T10" fmla="*/ 0 w 5"/>
                    <a:gd name="T11" fmla="*/ 5 h 9"/>
                    <a:gd name="T12" fmla="*/ 0 w 5"/>
                    <a:gd name="T13" fmla="*/ 3 h 9"/>
                    <a:gd name="T14" fmla="*/ 0 w 5"/>
                    <a:gd name="T15" fmla="*/ 3 h 9"/>
                    <a:gd name="T16" fmla="*/ 0 w 5"/>
                    <a:gd name="T17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9">
                      <a:moveTo>
                        <a:pt x="0" y="3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8"/>
                      </a:lnTo>
                      <a:lnTo>
                        <a:pt x="1" y="9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353">
                  <a:extLst>
                    <a:ext uri="{FF2B5EF4-FFF2-40B4-BE49-F238E27FC236}">
                      <a16:creationId xmlns:a16="http://schemas.microsoft.com/office/drawing/2014/main" id="{639F56BA-9BF5-9031-2C49-63298656E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94159" y="5721446"/>
                  <a:ext cx="106543" cy="106543"/>
                </a:xfrm>
                <a:custGeom>
                  <a:avLst/>
                  <a:gdLst>
                    <a:gd name="T0" fmla="*/ 57 w 57"/>
                    <a:gd name="T1" fmla="*/ 3 h 57"/>
                    <a:gd name="T2" fmla="*/ 51 w 57"/>
                    <a:gd name="T3" fmla="*/ 2 h 57"/>
                    <a:gd name="T4" fmla="*/ 45 w 57"/>
                    <a:gd name="T5" fmla="*/ 2 h 57"/>
                    <a:gd name="T6" fmla="*/ 38 w 57"/>
                    <a:gd name="T7" fmla="*/ 9 h 57"/>
                    <a:gd name="T8" fmla="*/ 30 w 57"/>
                    <a:gd name="T9" fmla="*/ 11 h 57"/>
                    <a:gd name="T10" fmla="*/ 19 w 57"/>
                    <a:gd name="T11" fmla="*/ 7 h 57"/>
                    <a:gd name="T12" fmla="*/ 7 w 57"/>
                    <a:gd name="T13" fmla="*/ 2 h 57"/>
                    <a:gd name="T14" fmla="*/ 4 w 57"/>
                    <a:gd name="T15" fmla="*/ 0 h 57"/>
                    <a:gd name="T16" fmla="*/ 0 w 57"/>
                    <a:gd name="T17" fmla="*/ 5 h 57"/>
                    <a:gd name="T18" fmla="*/ 4 w 57"/>
                    <a:gd name="T19" fmla="*/ 13 h 57"/>
                    <a:gd name="T20" fmla="*/ 9 w 57"/>
                    <a:gd name="T21" fmla="*/ 19 h 57"/>
                    <a:gd name="T22" fmla="*/ 9 w 57"/>
                    <a:gd name="T23" fmla="*/ 36 h 57"/>
                    <a:gd name="T24" fmla="*/ 15 w 57"/>
                    <a:gd name="T25" fmla="*/ 42 h 57"/>
                    <a:gd name="T26" fmla="*/ 21 w 57"/>
                    <a:gd name="T27" fmla="*/ 53 h 57"/>
                    <a:gd name="T28" fmla="*/ 24 w 57"/>
                    <a:gd name="T29" fmla="*/ 57 h 57"/>
                    <a:gd name="T30" fmla="*/ 38 w 57"/>
                    <a:gd name="T31" fmla="*/ 55 h 57"/>
                    <a:gd name="T32" fmla="*/ 40 w 57"/>
                    <a:gd name="T33" fmla="*/ 48 h 57"/>
                    <a:gd name="T34" fmla="*/ 45 w 57"/>
                    <a:gd name="T35" fmla="*/ 48 h 57"/>
                    <a:gd name="T36" fmla="*/ 49 w 57"/>
                    <a:gd name="T37" fmla="*/ 38 h 57"/>
                    <a:gd name="T38" fmla="*/ 53 w 57"/>
                    <a:gd name="T39" fmla="*/ 32 h 57"/>
                    <a:gd name="T40" fmla="*/ 57 w 57"/>
                    <a:gd name="T41" fmla="*/ 17 h 57"/>
                    <a:gd name="T42" fmla="*/ 57 w 57"/>
                    <a:gd name="T43" fmla="*/ 3 h 57"/>
                    <a:gd name="T44" fmla="*/ 57 w 57"/>
                    <a:gd name="T45" fmla="*/ 3 h 57"/>
                    <a:gd name="T46" fmla="*/ 57 w 57"/>
                    <a:gd name="T47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" h="57">
                      <a:moveTo>
                        <a:pt x="57" y="3"/>
                      </a:moveTo>
                      <a:lnTo>
                        <a:pt x="51" y="2"/>
                      </a:lnTo>
                      <a:lnTo>
                        <a:pt x="45" y="2"/>
                      </a:lnTo>
                      <a:lnTo>
                        <a:pt x="38" y="9"/>
                      </a:lnTo>
                      <a:lnTo>
                        <a:pt x="30" y="11"/>
                      </a:lnTo>
                      <a:lnTo>
                        <a:pt x="19" y="7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0" y="5"/>
                      </a:lnTo>
                      <a:lnTo>
                        <a:pt x="4" y="13"/>
                      </a:lnTo>
                      <a:lnTo>
                        <a:pt x="9" y="19"/>
                      </a:lnTo>
                      <a:lnTo>
                        <a:pt x="9" y="36"/>
                      </a:lnTo>
                      <a:lnTo>
                        <a:pt x="15" y="42"/>
                      </a:lnTo>
                      <a:lnTo>
                        <a:pt x="21" y="53"/>
                      </a:lnTo>
                      <a:lnTo>
                        <a:pt x="24" y="57"/>
                      </a:lnTo>
                      <a:lnTo>
                        <a:pt x="38" y="55"/>
                      </a:lnTo>
                      <a:lnTo>
                        <a:pt x="40" y="48"/>
                      </a:lnTo>
                      <a:lnTo>
                        <a:pt x="45" y="48"/>
                      </a:lnTo>
                      <a:lnTo>
                        <a:pt x="49" y="38"/>
                      </a:lnTo>
                      <a:lnTo>
                        <a:pt x="53" y="32"/>
                      </a:lnTo>
                      <a:lnTo>
                        <a:pt x="57" y="17"/>
                      </a:lnTo>
                      <a:lnTo>
                        <a:pt x="57" y="3"/>
                      </a:lnTo>
                      <a:lnTo>
                        <a:pt x="57" y="3"/>
                      </a:lnTo>
                      <a:lnTo>
                        <a:pt x="57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354">
                  <a:extLst>
                    <a:ext uri="{FF2B5EF4-FFF2-40B4-BE49-F238E27FC236}">
                      <a16:creationId xmlns:a16="http://schemas.microsoft.com/office/drawing/2014/main" id="{2023A95B-884A-69A7-F201-A2171A9DC9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4932655"/>
                  <a:ext cx="14953" cy="26168"/>
                </a:xfrm>
                <a:custGeom>
                  <a:avLst/>
                  <a:gdLst>
                    <a:gd name="T0" fmla="*/ 4 w 8"/>
                    <a:gd name="T1" fmla="*/ 14 h 14"/>
                    <a:gd name="T2" fmla="*/ 8 w 8"/>
                    <a:gd name="T3" fmla="*/ 10 h 14"/>
                    <a:gd name="T4" fmla="*/ 8 w 8"/>
                    <a:gd name="T5" fmla="*/ 4 h 14"/>
                    <a:gd name="T6" fmla="*/ 2 w 8"/>
                    <a:gd name="T7" fmla="*/ 0 h 14"/>
                    <a:gd name="T8" fmla="*/ 0 w 8"/>
                    <a:gd name="T9" fmla="*/ 6 h 14"/>
                    <a:gd name="T10" fmla="*/ 0 w 8"/>
                    <a:gd name="T11" fmla="*/ 10 h 14"/>
                    <a:gd name="T12" fmla="*/ 4 w 8"/>
                    <a:gd name="T13" fmla="*/ 14 h 14"/>
                    <a:gd name="T14" fmla="*/ 4 w 8"/>
                    <a:gd name="T15" fmla="*/ 14 h 14"/>
                    <a:gd name="T16" fmla="*/ 4 w 8"/>
                    <a:gd name="T1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4">
                      <a:moveTo>
                        <a:pt x="4" y="14"/>
                      </a:moveTo>
                      <a:lnTo>
                        <a:pt x="8" y="10"/>
                      </a:ln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355">
                  <a:extLst>
                    <a:ext uri="{FF2B5EF4-FFF2-40B4-BE49-F238E27FC236}">
                      <a16:creationId xmlns:a16="http://schemas.microsoft.com/office/drawing/2014/main" id="{E308079E-4B75-A1BD-5C41-137B9E8481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4962562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2 w 9"/>
                    <a:gd name="T3" fmla="*/ 0 h 7"/>
                    <a:gd name="T4" fmla="*/ 9 w 9"/>
                    <a:gd name="T5" fmla="*/ 3 h 7"/>
                    <a:gd name="T6" fmla="*/ 9 w 9"/>
                    <a:gd name="T7" fmla="*/ 7 h 7"/>
                    <a:gd name="T8" fmla="*/ 0 w 9"/>
                    <a:gd name="T9" fmla="*/ 2 h 7"/>
                    <a:gd name="T10" fmla="*/ 0 w 9"/>
                    <a:gd name="T11" fmla="*/ 2 h 7"/>
                    <a:gd name="T12" fmla="*/ 0 w 9"/>
                    <a:gd name="T13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9" y="3"/>
                      </a:lnTo>
                      <a:lnTo>
                        <a:pt x="9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356">
                  <a:extLst>
                    <a:ext uri="{FF2B5EF4-FFF2-40B4-BE49-F238E27FC236}">
                      <a16:creationId xmlns:a16="http://schemas.microsoft.com/office/drawing/2014/main" id="{FA719AB2-1B94-A867-9912-9DE9B50CA0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46501" y="5033591"/>
                  <a:ext cx="13084" cy="14953"/>
                </a:xfrm>
                <a:custGeom>
                  <a:avLst/>
                  <a:gdLst>
                    <a:gd name="T0" fmla="*/ 2 w 7"/>
                    <a:gd name="T1" fmla="*/ 3 h 8"/>
                    <a:gd name="T2" fmla="*/ 0 w 7"/>
                    <a:gd name="T3" fmla="*/ 2 h 8"/>
                    <a:gd name="T4" fmla="*/ 4 w 7"/>
                    <a:gd name="T5" fmla="*/ 0 h 8"/>
                    <a:gd name="T6" fmla="*/ 7 w 7"/>
                    <a:gd name="T7" fmla="*/ 6 h 8"/>
                    <a:gd name="T8" fmla="*/ 4 w 7"/>
                    <a:gd name="T9" fmla="*/ 8 h 8"/>
                    <a:gd name="T10" fmla="*/ 2 w 7"/>
                    <a:gd name="T11" fmla="*/ 3 h 8"/>
                    <a:gd name="T12" fmla="*/ 2 w 7"/>
                    <a:gd name="T13" fmla="*/ 3 h 8"/>
                    <a:gd name="T14" fmla="*/ 2 w 7"/>
                    <a:gd name="T15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3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4" y="8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357">
                  <a:extLst>
                    <a:ext uri="{FF2B5EF4-FFF2-40B4-BE49-F238E27FC236}">
                      <a16:creationId xmlns:a16="http://schemas.microsoft.com/office/drawing/2014/main" id="{31846C4D-43CC-CD18-2703-C362DB329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3978" y="5056021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3 w 3"/>
                    <a:gd name="T5" fmla="*/ 0 h 4"/>
                    <a:gd name="T6" fmla="*/ 3 w 3"/>
                    <a:gd name="T7" fmla="*/ 2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358">
                  <a:extLst>
                    <a:ext uri="{FF2B5EF4-FFF2-40B4-BE49-F238E27FC236}">
                      <a16:creationId xmlns:a16="http://schemas.microsoft.com/office/drawing/2014/main" id="{6539172E-70E4-D791-DE72-4BA9F23A5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5093404"/>
                  <a:ext cx="9346" cy="1121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2 h 6"/>
                    <a:gd name="T4" fmla="*/ 3 w 5"/>
                    <a:gd name="T5" fmla="*/ 0 h 6"/>
                    <a:gd name="T6" fmla="*/ 5 w 5"/>
                    <a:gd name="T7" fmla="*/ 4 h 6"/>
                    <a:gd name="T8" fmla="*/ 3 w 5"/>
                    <a:gd name="T9" fmla="*/ 6 h 6"/>
                    <a:gd name="T10" fmla="*/ 0 w 5"/>
                    <a:gd name="T11" fmla="*/ 6 h 6"/>
                    <a:gd name="T12" fmla="*/ 0 w 5"/>
                    <a:gd name="T13" fmla="*/ 6 h 6"/>
                    <a:gd name="T14" fmla="*/ 0 w 5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359">
                  <a:extLst>
                    <a:ext uri="{FF2B5EF4-FFF2-40B4-BE49-F238E27FC236}">
                      <a16:creationId xmlns:a16="http://schemas.microsoft.com/office/drawing/2014/main" id="{34486C66-429A-C85F-306D-FC318A94CB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2949" y="5085927"/>
                  <a:ext cx="5608" cy="7477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0 h 4"/>
                    <a:gd name="T4" fmla="*/ 3 w 3"/>
                    <a:gd name="T5" fmla="*/ 4 h 4"/>
                    <a:gd name="T6" fmla="*/ 0 w 3"/>
                    <a:gd name="T7" fmla="*/ 4 h 4"/>
                    <a:gd name="T8" fmla="*/ 0 w 3"/>
                    <a:gd name="T9" fmla="*/ 0 h 4"/>
                    <a:gd name="T10" fmla="*/ 0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360">
                  <a:extLst>
                    <a:ext uri="{FF2B5EF4-FFF2-40B4-BE49-F238E27FC236}">
                      <a16:creationId xmlns:a16="http://schemas.microsoft.com/office/drawing/2014/main" id="{3AE41159-57BC-3E7E-C1CD-A36435D6B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19397" y="5084058"/>
                  <a:ext cx="72898" cy="52337"/>
                </a:xfrm>
                <a:custGeom>
                  <a:avLst/>
                  <a:gdLst>
                    <a:gd name="T0" fmla="*/ 4 w 39"/>
                    <a:gd name="T1" fmla="*/ 0 h 28"/>
                    <a:gd name="T2" fmla="*/ 8 w 39"/>
                    <a:gd name="T3" fmla="*/ 3 h 28"/>
                    <a:gd name="T4" fmla="*/ 12 w 39"/>
                    <a:gd name="T5" fmla="*/ 5 h 28"/>
                    <a:gd name="T6" fmla="*/ 22 w 39"/>
                    <a:gd name="T7" fmla="*/ 11 h 28"/>
                    <a:gd name="T8" fmla="*/ 26 w 39"/>
                    <a:gd name="T9" fmla="*/ 15 h 28"/>
                    <a:gd name="T10" fmla="*/ 39 w 39"/>
                    <a:gd name="T11" fmla="*/ 22 h 28"/>
                    <a:gd name="T12" fmla="*/ 39 w 39"/>
                    <a:gd name="T13" fmla="*/ 26 h 28"/>
                    <a:gd name="T14" fmla="*/ 37 w 39"/>
                    <a:gd name="T15" fmla="*/ 28 h 28"/>
                    <a:gd name="T16" fmla="*/ 29 w 39"/>
                    <a:gd name="T17" fmla="*/ 26 h 28"/>
                    <a:gd name="T18" fmla="*/ 14 w 39"/>
                    <a:gd name="T19" fmla="*/ 17 h 28"/>
                    <a:gd name="T20" fmla="*/ 8 w 39"/>
                    <a:gd name="T21" fmla="*/ 15 h 28"/>
                    <a:gd name="T22" fmla="*/ 0 w 39"/>
                    <a:gd name="T23" fmla="*/ 7 h 28"/>
                    <a:gd name="T24" fmla="*/ 0 w 39"/>
                    <a:gd name="T25" fmla="*/ 5 h 28"/>
                    <a:gd name="T26" fmla="*/ 0 w 39"/>
                    <a:gd name="T27" fmla="*/ 0 h 28"/>
                    <a:gd name="T28" fmla="*/ 4 w 39"/>
                    <a:gd name="T29" fmla="*/ 0 h 28"/>
                    <a:gd name="T30" fmla="*/ 4 w 39"/>
                    <a:gd name="T31" fmla="*/ 0 h 28"/>
                    <a:gd name="T32" fmla="*/ 4 w 39"/>
                    <a:gd name="T3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28">
                      <a:moveTo>
                        <a:pt x="4" y="0"/>
                      </a:moveTo>
                      <a:lnTo>
                        <a:pt x="8" y="3"/>
                      </a:lnTo>
                      <a:lnTo>
                        <a:pt x="12" y="5"/>
                      </a:lnTo>
                      <a:lnTo>
                        <a:pt x="22" y="11"/>
                      </a:lnTo>
                      <a:lnTo>
                        <a:pt x="26" y="15"/>
                      </a:lnTo>
                      <a:lnTo>
                        <a:pt x="39" y="22"/>
                      </a:lnTo>
                      <a:lnTo>
                        <a:pt x="39" y="26"/>
                      </a:lnTo>
                      <a:lnTo>
                        <a:pt x="37" y="28"/>
                      </a:lnTo>
                      <a:lnTo>
                        <a:pt x="29" y="26"/>
                      </a:lnTo>
                      <a:lnTo>
                        <a:pt x="14" y="17"/>
                      </a:lnTo>
                      <a:lnTo>
                        <a:pt x="8" y="15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361">
                  <a:extLst>
                    <a:ext uri="{FF2B5EF4-FFF2-40B4-BE49-F238E27FC236}">
                      <a16:creationId xmlns:a16="http://schemas.microsoft.com/office/drawing/2014/main" id="{FE411E50-FC9F-E56E-028A-90A876FA4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671" y="5001815"/>
                  <a:ext cx="33645" cy="24299"/>
                </a:xfrm>
                <a:custGeom>
                  <a:avLst/>
                  <a:gdLst>
                    <a:gd name="T0" fmla="*/ 8 w 18"/>
                    <a:gd name="T1" fmla="*/ 13 h 13"/>
                    <a:gd name="T2" fmla="*/ 18 w 18"/>
                    <a:gd name="T3" fmla="*/ 11 h 13"/>
                    <a:gd name="T4" fmla="*/ 18 w 18"/>
                    <a:gd name="T5" fmla="*/ 5 h 13"/>
                    <a:gd name="T6" fmla="*/ 14 w 18"/>
                    <a:gd name="T7" fmla="*/ 0 h 13"/>
                    <a:gd name="T8" fmla="*/ 2 w 18"/>
                    <a:gd name="T9" fmla="*/ 2 h 13"/>
                    <a:gd name="T10" fmla="*/ 0 w 18"/>
                    <a:gd name="T11" fmla="*/ 8 h 13"/>
                    <a:gd name="T12" fmla="*/ 8 w 18"/>
                    <a:gd name="T13" fmla="*/ 13 h 13"/>
                    <a:gd name="T14" fmla="*/ 8 w 18"/>
                    <a:gd name="T15" fmla="*/ 13 h 13"/>
                    <a:gd name="T16" fmla="*/ 8 w 18"/>
                    <a:gd name="T1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3">
                      <a:moveTo>
                        <a:pt x="8" y="13"/>
                      </a:move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2" y="2"/>
                      </a:lnTo>
                      <a:lnTo>
                        <a:pt x="0" y="8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362">
                  <a:extLst>
                    <a:ext uri="{FF2B5EF4-FFF2-40B4-BE49-F238E27FC236}">
                      <a16:creationId xmlns:a16="http://schemas.microsoft.com/office/drawing/2014/main" id="{B60D3EDC-ED78-1E34-AF96-826CA4A66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2578" y="4966300"/>
                  <a:ext cx="42991" cy="20561"/>
                </a:xfrm>
                <a:custGeom>
                  <a:avLst/>
                  <a:gdLst>
                    <a:gd name="T0" fmla="*/ 8 w 23"/>
                    <a:gd name="T1" fmla="*/ 11 h 11"/>
                    <a:gd name="T2" fmla="*/ 23 w 23"/>
                    <a:gd name="T3" fmla="*/ 2 h 11"/>
                    <a:gd name="T4" fmla="*/ 17 w 23"/>
                    <a:gd name="T5" fmla="*/ 0 h 11"/>
                    <a:gd name="T6" fmla="*/ 13 w 23"/>
                    <a:gd name="T7" fmla="*/ 2 h 11"/>
                    <a:gd name="T8" fmla="*/ 0 w 23"/>
                    <a:gd name="T9" fmla="*/ 9 h 11"/>
                    <a:gd name="T10" fmla="*/ 8 w 23"/>
                    <a:gd name="T11" fmla="*/ 11 h 11"/>
                    <a:gd name="T12" fmla="*/ 8 w 23"/>
                    <a:gd name="T13" fmla="*/ 11 h 11"/>
                    <a:gd name="T14" fmla="*/ 8 w 23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">
                      <a:moveTo>
                        <a:pt x="8" y="11"/>
                      </a:move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3" y="2"/>
                      </a:lnTo>
                      <a:lnTo>
                        <a:pt x="0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363">
                  <a:extLst>
                    <a:ext uri="{FF2B5EF4-FFF2-40B4-BE49-F238E27FC236}">
                      <a16:creationId xmlns:a16="http://schemas.microsoft.com/office/drawing/2014/main" id="{BA904122-F3AE-ADEF-9B83-71A9F99CA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4913" y="5502753"/>
                  <a:ext cx="155141" cy="235516"/>
                </a:xfrm>
                <a:custGeom>
                  <a:avLst/>
                  <a:gdLst>
                    <a:gd name="T0" fmla="*/ 6 w 83"/>
                    <a:gd name="T1" fmla="*/ 14 h 126"/>
                    <a:gd name="T2" fmla="*/ 0 w 83"/>
                    <a:gd name="T3" fmla="*/ 8 h 126"/>
                    <a:gd name="T4" fmla="*/ 0 w 83"/>
                    <a:gd name="T5" fmla="*/ 0 h 126"/>
                    <a:gd name="T6" fmla="*/ 15 w 83"/>
                    <a:gd name="T7" fmla="*/ 14 h 126"/>
                    <a:gd name="T8" fmla="*/ 19 w 83"/>
                    <a:gd name="T9" fmla="*/ 14 h 126"/>
                    <a:gd name="T10" fmla="*/ 27 w 83"/>
                    <a:gd name="T11" fmla="*/ 21 h 126"/>
                    <a:gd name="T12" fmla="*/ 27 w 83"/>
                    <a:gd name="T13" fmla="*/ 27 h 126"/>
                    <a:gd name="T14" fmla="*/ 33 w 83"/>
                    <a:gd name="T15" fmla="*/ 41 h 126"/>
                    <a:gd name="T16" fmla="*/ 39 w 83"/>
                    <a:gd name="T17" fmla="*/ 46 h 126"/>
                    <a:gd name="T18" fmla="*/ 41 w 83"/>
                    <a:gd name="T19" fmla="*/ 43 h 126"/>
                    <a:gd name="T20" fmla="*/ 39 w 83"/>
                    <a:gd name="T21" fmla="*/ 37 h 126"/>
                    <a:gd name="T22" fmla="*/ 44 w 83"/>
                    <a:gd name="T23" fmla="*/ 43 h 126"/>
                    <a:gd name="T24" fmla="*/ 48 w 83"/>
                    <a:gd name="T25" fmla="*/ 56 h 126"/>
                    <a:gd name="T26" fmla="*/ 58 w 83"/>
                    <a:gd name="T27" fmla="*/ 62 h 126"/>
                    <a:gd name="T28" fmla="*/ 70 w 83"/>
                    <a:gd name="T29" fmla="*/ 60 h 126"/>
                    <a:gd name="T30" fmla="*/ 73 w 83"/>
                    <a:gd name="T31" fmla="*/ 52 h 126"/>
                    <a:gd name="T32" fmla="*/ 83 w 83"/>
                    <a:gd name="T33" fmla="*/ 50 h 126"/>
                    <a:gd name="T34" fmla="*/ 83 w 83"/>
                    <a:gd name="T35" fmla="*/ 62 h 126"/>
                    <a:gd name="T36" fmla="*/ 77 w 83"/>
                    <a:gd name="T37" fmla="*/ 68 h 126"/>
                    <a:gd name="T38" fmla="*/ 75 w 83"/>
                    <a:gd name="T39" fmla="*/ 85 h 126"/>
                    <a:gd name="T40" fmla="*/ 70 w 83"/>
                    <a:gd name="T41" fmla="*/ 82 h 126"/>
                    <a:gd name="T42" fmla="*/ 60 w 83"/>
                    <a:gd name="T43" fmla="*/ 82 h 126"/>
                    <a:gd name="T44" fmla="*/ 58 w 83"/>
                    <a:gd name="T45" fmla="*/ 86 h 126"/>
                    <a:gd name="T46" fmla="*/ 62 w 83"/>
                    <a:gd name="T47" fmla="*/ 92 h 126"/>
                    <a:gd name="T48" fmla="*/ 56 w 83"/>
                    <a:gd name="T49" fmla="*/ 98 h 126"/>
                    <a:gd name="T50" fmla="*/ 44 w 83"/>
                    <a:gd name="T51" fmla="*/ 123 h 126"/>
                    <a:gd name="T52" fmla="*/ 35 w 83"/>
                    <a:gd name="T53" fmla="*/ 126 h 126"/>
                    <a:gd name="T54" fmla="*/ 25 w 83"/>
                    <a:gd name="T55" fmla="*/ 123 h 126"/>
                    <a:gd name="T56" fmla="*/ 33 w 83"/>
                    <a:gd name="T57" fmla="*/ 115 h 126"/>
                    <a:gd name="T58" fmla="*/ 35 w 83"/>
                    <a:gd name="T59" fmla="*/ 103 h 126"/>
                    <a:gd name="T60" fmla="*/ 25 w 83"/>
                    <a:gd name="T61" fmla="*/ 92 h 126"/>
                    <a:gd name="T62" fmla="*/ 15 w 83"/>
                    <a:gd name="T63" fmla="*/ 91 h 126"/>
                    <a:gd name="T64" fmla="*/ 15 w 83"/>
                    <a:gd name="T65" fmla="*/ 82 h 126"/>
                    <a:gd name="T66" fmla="*/ 27 w 83"/>
                    <a:gd name="T67" fmla="*/ 79 h 126"/>
                    <a:gd name="T68" fmla="*/ 31 w 83"/>
                    <a:gd name="T69" fmla="*/ 68 h 126"/>
                    <a:gd name="T70" fmla="*/ 25 w 83"/>
                    <a:gd name="T71" fmla="*/ 46 h 126"/>
                    <a:gd name="T72" fmla="*/ 19 w 83"/>
                    <a:gd name="T73" fmla="*/ 35 h 126"/>
                    <a:gd name="T74" fmla="*/ 6 w 83"/>
                    <a:gd name="T75" fmla="*/ 14 h 126"/>
                    <a:gd name="T76" fmla="*/ 6 w 83"/>
                    <a:gd name="T77" fmla="*/ 14 h 126"/>
                    <a:gd name="T78" fmla="*/ 6 w 83"/>
                    <a:gd name="T79" fmla="*/ 1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3" h="126">
                      <a:moveTo>
                        <a:pt x="6" y="14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33" y="41"/>
                      </a:lnTo>
                      <a:lnTo>
                        <a:pt x="39" y="46"/>
                      </a:lnTo>
                      <a:lnTo>
                        <a:pt x="41" y="43"/>
                      </a:lnTo>
                      <a:lnTo>
                        <a:pt x="39" y="37"/>
                      </a:lnTo>
                      <a:lnTo>
                        <a:pt x="44" y="43"/>
                      </a:lnTo>
                      <a:lnTo>
                        <a:pt x="48" y="56"/>
                      </a:lnTo>
                      <a:lnTo>
                        <a:pt x="58" y="62"/>
                      </a:lnTo>
                      <a:lnTo>
                        <a:pt x="70" y="60"/>
                      </a:lnTo>
                      <a:lnTo>
                        <a:pt x="73" y="52"/>
                      </a:lnTo>
                      <a:lnTo>
                        <a:pt x="83" y="50"/>
                      </a:lnTo>
                      <a:lnTo>
                        <a:pt x="83" y="62"/>
                      </a:lnTo>
                      <a:lnTo>
                        <a:pt x="77" y="68"/>
                      </a:lnTo>
                      <a:lnTo>
                        <a:pt x="75" y="85"/>
                      </a:lnTo>
                      <a:lnTo>
                        <a:pt x="70" y="82"/>
                      </a:lnTo>
                      <a:lnTo>
                        <a:pt x="60" y="82"/>
                      </a:lnTo>
                      <a:lnTo>
                        <a:pt x="58" y="86"/>
                      </a:lnTo>
                      <a:lnTo>
                        <a:pt x="62" y="92"/>
                      </a:lnTo>
                      <a:lnTo>
                        <a:pt x="56" y="98"/>
                      </a:lnTo>
                      <a:lnTo>
                        <a:pt x="44" y="123"/>
                      </a:lnTo>
                      <a:lnTo>
                        <a:pt x="35" y="126"/>
                      </a:lnTo>
                      <a:lnTo>
                        <a:pt x="25" y="123"/>
                      </a:lnTo>
                      <a:lnTo>
                        <a:pt x="33" y="115"/>
                      </a:lnTo>
                      <a:lnTo>
                        <a:pt x="35" y="103"/>
                      </a:lnTo>
                      <a:lnTo>
                        <a:pt x="25" y="92"/>
                      </a:lnTo>
                      <a:lnTo>
                        <a:pt x="15" y="91"/>
                      </a:lnTo>
                      <a:lnTo>
                        <a:pt x="15" y="82"/>
                      </a:lnTo>
                      <a:lnTo>
                        <a:pt x="27" y="79"/>
                      </a:lnTo>
                      <a:lnTo>
                        <a:pt x="31" y="68"/>
                      </a:lnTo>
                      <a:lnTo>
                        <a:pt x="25" y="46"/>
                      </a:lnTo>
                      <a:lnTo>
                        <a:pt x="19" y="35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364">
                  <a:extLst>
                    <a:ext uri="{FF2B5EF4-FFF2-40B4-BE49-F238E27FC236}">
                      <a16:creationId xmlns:a16="http://schemas.microsoft.com/office/drawing/2014/main" id="{7B471E51-652F-9512-6113-443069CE2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5706493"/>
                  <a:ext cx="198132" cy="218693"/>
                </a:xfrm>
                <a:custGeom>
                  <a:avLst/>
                  <a:gdLst>
                    <a:gd name="T0" fmla="*/ 93 w 106"/>
                    <a:gd name="T1" fmla="*/ 6 h 117"/>
                    <a:gd name="T2" fmla="*/ 93 w 106"/>
                    <a:gd name="T3" fmla="*/ 13 h 117"/>
                    <a:gd name="T4" fmla="*/ 96 w 106"/>
                    <a:gd name="T5" fmla="*/ 13 h 117"/>
                    <a:gd name="T6" fmla="*/ 100 w 106"/>
                    <a:gd name="T7" fmla="*/ 9 h 117"/>
                    <a:gd name="T8" fmla="*/ 106 w 106"/>
                    <a:gd name="T9" fmla="*/ 9 h 117"/>
                    <a:gd name="T10" fmla="*/ 104 w 106"/>
                    <a:gd name="T11" fmla="*/ 30 h 117"/>
                    <a:gd name="T12" fmla="*/ 96 w 106"/>
                    <a:gd name="T13" fmla="*/ 44 h 117"/>
                    <a:gd name="T14" fmla="*/ 93 w 106"/>
                    <a:gd name="T15" fmla="*/ 50 h 117"/>
                    <a:gd name="T16" fmla="*/ 89 w 106"/>
                    <a:gd name="T17" fmla="*/ 61 h 117"/>
                    <a:gd name="T18" fmla="*/ 75 w 106"/>
                    <a:gd name="T19" fmla="*/ 65 h 117"/>
                    <a:gd name="T20" fmla="*/ 67 w 106"/>
                    <a:gd name="T21" fmla="*/ 75 h 117"/>
                    <a:gd name="T22" fmla="*/ 56 w 106"/>
                    <a:gd name="T23" fmla="*/ 98 h 117"/>
                    <a:gd name="T24" fmla="*/ 37 w 106"/>
                    <a:gd name="T25" fmla="*/ 117 h 117"/>
                    <a:gd name="T26" fmla="*/ 14 w 106"/>
                    <a:gd name="T27" fmla="*/ 110 h 117"/>
                    <a:gd name="T28" fmla="*/ 2 w 106"/>
                    <a:gd name="T29" fmla="*/ 110 h 117"/>
                    <a:gd name="T30" fmla="*/ 0 w 106"/>
                    <a:gd name="T31" fmla="*/ 102 h 117"/>
                    <a:gd name="T32" fmla="*/ 8 w 106"/>
                    <a:gd name="T33" fmla="*/ 84 h 117"/>
                    <a:gd name="T34" fmla="*/ 18 w 106"/>
                    <a:gd name="T35" fmla="*/ 73 h 117"/>
                    <a:gd name="T36" fmla="*/ 35 w 106"/>
                    <a:gd name="T37" fmla="*/ 63 h 117"/>
                    <a:gd name="T38" fmla="*/ 46 w 106"/>
                    <a:gd name="T39" fmla="*/ 52 h 117"/>
                    <a:gd name="T40" fmla="*/ 64 w 106"/>
                    <a:gd name="T41" fmla="*/ 42 h 117"/>
                    <a:gd name="T42" fmla="*/ 70 w 106"/>
                    <a:gd name="T43" fmla="*/ 32 h 117"/>
                    <a:gd name="T44" fmla="*/ 70 w 106"/>
                    <a:gd name="T45" fmla="*/ 25 h 117"/>
                    <a:gd name="T46" fmla="*/ 79 w 106"/>
                    <a:gd name="T47" fmla="*/ 13 h 117"/>
                    <a:gd name="T48" fmla="*/ 79 w 106"/>
                    <a:gd name="T49" fmla="*/ 4 h 117"/>
                    <a:gd name="T50" fmla="*/ 87 w 106"/>
                    <a:gd name="T51" fmla="*/ 0 h 117"/>
                    <a:gd name="T52" fmla="*/ 93 w 106"/>
                    <a:gd name="T53" fmla="*/ 6 h 117"/>
                    <a:gd name="T54" fmla="*/ 93 w 106"/>
                    <a:gd name="T55" fmla="*/ 6 h 117"/>
                    <a:gd name="T56" fmla="*/ 93 w 106"/>
                    <a:gd name="T57" fmla="*/ 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117">
                      <a:moveTo>
                        <a:pt x="93" y="6"/>
                      </a:moveTo>
                      <a:lnTo>
                        <a:pt x="93" y="13"/>
                      </a:lnTo>
                      <a:lnTo>
                        <a:pt x="96" y="13"/>
                      </a:lnTo>
                      <a:lnTo>
                        <a:pt x="100" y="9"/>
                      </a:lnTo>
                      <a:lnTo>
                        <a:pt x="106" y="9"/>
                      </a:lnTo>
                      <a:lnTo>
                        <a:pt x="104" y="30"/>
                      </a:lnTo>
                      <a:lnTo>
                        <a:pt x="96" y="44"/>
                      </a:lnTo>
                      <a:lnTo>
                        <a:pt x="93" y="50"/>
                      </a:lnTo>
                      <a:lnTo>
                        <a:pt x="89" y="61"/>
                      </a:lnTo>
                      <a:lnTo>
                        <a:pt x="75" y="65"/>
                      </a:lnTo>
                      <a:lnTo>
                        <a:pt x="67" y="75"/>
                      </a:lnTo>
                      <a:lnTo>
                        <a:pt x="56" y="98"/>
                      </a:lnTo>
                      <a:lnTo>
                        <a:pt x="37" y="117"/>
                      </a:lnTo>
                      <a:lnTo>
                        <a:pt x="14" y="110"/>
                      </a:lnTo>
                      <a:lnTo>
                        <a:pt x="2" y="110"/>
                      </a:lnTo>
                      <a:lnTo>
                        <a:pt x="0" y="102"/>
                      </a:lnTo>
                      <a:lnTo>
                        <a:pt x="8" y="84"/>
                      </a:lnTo>
                      <a:lnTo>
                        <a:pt x="18" y="73"/>
                      </a:lnTo>
                      <a:lnTo>
                        <a:pt x="35" y="63"/>
                      </a:lnTo>
                      <a:lnTo>
                        <a:pt x="46" y="52"/>
                      </a:lnTo>
                      <a:lnTo>
                        <a:pt x="64" y="42"/>
                      </a:lnTo>
                      <a:lnTo>
                        <a:pt x="70" y="32"/>
                      </a:lnTo>
                      <a:lnTo>
                        <a:pt x="70" y="25"/>
                      </a:lnTo>
                      <a:lnTo>
                        <a:pt x="79" y="13"/>
                      </a:lnTo>
                      <a:lnTo>
                        <a:pt x="79" y="4"/>
                      </a:lnTo>
                      <a:lnTo>
                        <a:pt x="87" y="0"/>
                      </a:lnTo>
                      <a:lnTo>
                        <a:pt x="93" y="6"/>
                      </a:lnTo>
                      <a:lnTo>
                        <a:pt x="93" y="6"/>
                      </a:lnTo>
                      <a:lnTo>
                        <a:pt x="93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365">
                  <a:extLst>
                    <a:ext uri="{FF2B5EF4-FFF2-40B4-BE49-F238E27FC236}">
                      <a16:creationId xmlns:a16="http://schemas.microsoft.com/office/drawing/2014/main" id="{FF853C49-5CAF-2F17-5E70-B73DDA09F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6594" y="5928924"/>
                  <a:ext cx="13084" cy="18692"/>
                </a:xfrm>
                <a:custGeom>
                  <a:avLst/>
                  <a:gdLst>
                    <a:gd name="T0" fmla="*/ 7 w 7"/>
                    <a:gd name="T1" fmla="*/ 2 h 10"/>
                    <a:gd name="T2" fmla="*/ 7 w 7"/>
                    <a:gd name="T3" fmla="*/ 8 h 10"/>
                    <a:gd name="T4" fmla="*/ 0 w 7"/>
                    <a:gd name="T5" fmla="*/ 10 h 10"/>
                    <a:gd name="T6" fmla="*/ 3 w 7"/>
                    <a:gd name="T7" fmla="*/ 0 h 10"/>
                    <a:gd name="T8" fmla="*/ 7 w 7"/>
                    <a:gd name="T9" fmla="*/ 2 h 10"/>
                    <a:gd name="T10" fmla="*/ 7 w 7"/>
                    <a:gd name="T11" fmla="*/ 2 h 10"/>
                    <a:gd name="T12" fmla="*/ 7 w 7"/>
                    <a:gd name="T1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7" y="2"/>
                      </a:moveTo>
                      <a:lnTo>
                        <a:pt x="7" y="8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366">
                  <a:extLst>
                    <a:ext uri="{FF2B5EF4-FFF2-40B4-BE49-F238E27FC236}">
                      <a16:creationId xmlns:a16="http://schemas.microsoft.com/office/drawing/2014/main" id="{90E68F31-C646-57AB-1FE6-84F4B33F1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3981" y="5792475"/>
                  <a:ext cx="14953" cy="9346"/>
                </a:xfrm>
                <a:custGeom>
                  <a:avLst/>
                  <a:gdLst>
                    <a:gd name="T0" fmla="*/ 4 w 8"/>
                    <a:gd name="T1" fmla="*/ 5 h 5"/>
                    <a:gd name="T2" fmla="*/ 0 w 8"/>
                    <a:gd name="T3" fmla="*/ 2 h 5"/>
                    <a:gd name="T4" fmla="*/ 4 w 8"/>
                    <a:gd name="T5" fmla="*/ 0 h 5"/>
                    <a:gd name="T6" fmla="*/ 8 w 8"/>
                    <a:gd name="T7" fmla="*/ 0 h 5"/>
                    <a:gd name="T8" fmla="*/ 4 w 8"/>
                    <a:gd name="T9" fmla="*/ 5 h 5"/>
                    <a:gd name="T10" fmla="*/ 4 w 8"/>
                    <a:gd name="T11" fmla="*/ 5 h 5"/>
                    <a:gd name="T12" fmla="*/ 4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4" y="5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367">
                  <a:extLst>
                    <a:ext uri="{FF2B5EF4-FFF2-40B4-BE49-F238E27FC236}">
                      <a16:creationId xmlns:a16="http://schemas.microsoft.com/office/drawing/2014/main" id="{8134D5A7-DFE9-FBEB-DF3C-B598A74ED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250407"/>
                  <a:ext cx="1869" cy="7477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0 h 4"/>
                    <a:gd name="T4" fmla="*/ 1 w 1"/>
                    <a:gd name="T5" fmla="*/ 2 h 4"/>
                    <a:gd name="T6" fmla="*/ 1 w 1"/>
                    <a:gd name="T7" fmla="*/ 4 h 4"/>
                    <a:gd name="T8" fmla="*/ 0 w 1"/>
                    <a:gd name="T9" fmla="*/ 4 h 4"/>
                    <a:gd name="T10" fmla="*/ 0 w 1"/>
                    <a:gd name="T11" fmla="*/ 4 h 4"/>
                    <a:gd name="T12" fmla="*/ 0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368">
                  <a:extLst>
                    <a:ext uri="{FF2B5EF4-FFF2-40B4-BE49-F238E27FC236}">
                      <a16:creationId xmlns:a16="http://schemas.microsoft.com/office/drawing/2014/main" id="{679A9393-5A09-1709-49D3-65F6D21F7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1069" y="4403679"/>
                  <a:ext cx="29907" cy="22430"/>
                </a:xfrm>
                <a:custGeom>
                  <a:avLst/>
                  <a:gdLst>
                    <a:gd name="T0" fmla="*/ 16 w 16"/>
                    <a:gd name="T1" fmla="*/ 3 h 12"/>
                    <a:gd name="T2" fmla="*/ 6 w 16"/>
                    <a:gd name="T3" fmla="*/ 0 h 12"/>
                    <a:gd name="T4" fmla="*/ 2 w 16"/>
                    <a:gd name="T5" fmla="*/ 3 h 12"/>
                    <a:gd name="T6" fmla="*/ 0 w 16"/>
                    <a:gd name="T7" fmla="*/ 12 h 12"/>
                    <a:gd name="T8" fmla="*/ 4 w 16"/>
                    <a:gd name="T9" fmla="*/ 12 h 12"/>
                    <a:gd name="T10" fmla="*/ 6 w 16"/>
                    <a:gd name="T11" fmla="*/ 6 h 12"/>
                    <a:gd name="T12" fmla="*/ 12 w 16"/>
                    <a:gd name="T13" fmla="*/ 12 h 12"/>
                    <a:gd name="T14" fmla="*/ 14 w 16"/>
                    <a:gd name="T15" fmla="*/ 9 h 12"/>
                    <a:gd name="T16" fmla="*/ 16 w 16"/>
                    <a:gd name="T17" fmla="*/ 3 h 12"/>
                    <a:gd name="T18" fmla="*/ 16 w 16"/>
                    <a:gd name="T19" fmla="*/ 3 h 12"/>
                    <a:gd name="T20" fmla="*/ 16 w 16"/>
                    <a:gd name="T21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lnTo>
                        <a:pt x="6" y="0"/>
                      </a:lnTo>
                      <a:lnTo>
                        <a:pt x="2" y="3"/>
                      </a:ln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6" y="6"/>
                      </a:lnTo>
                      <a:lnTo>
                        <a:pt x="12" y="12"/>
                      </a:lnTo>
                      <a:lnTo>
                        <a:pt x="14" y="9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369">
                  <a:extLst>
                    <a:ext uri="{FF2B5EF4-FFF2-40B4-BE49-F238E27FC236}">
                      <a16:creationId xmlns:a16="http://schemas.microsoft.com/office/drawing/2014/main" id="{9837D1F6-8326-FAEA-1801-B823E17A5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50" y="4370034"/>
                  <a:ext cx="115889" cy="145795"/>
                </a:xfrm>
                <a:custGeom>
                  <a:avLst/>
                  <a:gdLst>
                    <a:gd name="T0" fmla="*/ 36 w 62"/>
                    <a:gd name="T1" fmla="*/ 9 h 78"/>
                    <a:gd name="T2" fmla="*/ 46 w 62"/>
                    <a:gd name="T3" fmla="*/ 29 h 78"/>
                    <a:gd name="T4" fmla="*/ 46 w 62"/>
                    <a:gd name="T5" fmla="*/ 47 h 78"/>
                    <a:gd name="T6" fmla="*/ 52 w 62"/>
                    <a:gd name="T7" fmla="*/ 53 h 78"/>
                    <a:gd name="T8" fmla="*/ 58 w 62"/>
                    <a:gd name="T9" fmla="*/ 64 h 78"/>
                    <a:gd name="T10" fmla="*/ 62 w 62"/>
                    <a:gd name="T11" fmla="*/ 78 h 78"/>
                    <a:gd name="T12" fmla="*/ 52 w 62"/>
                    <a:gd name="T13" fmla="*/ 76 h 78"/>
                    <a:gd name="T14" fmla="*/ 42 w 62"/>
                    <a:gd name="T15" fmla="*/ 72 h 78"/>
                    <a:gd name="T16" fmla="*/ 33 w 62"/>
                    <a:gd name="T17" fmla="*/ 62 h 78"/>
                    <a:gd name="T18" fmla="*/ 29 w 62"/>
                    <a:gd name="T19" fmla="*/ 62 h 78"/>
                    <a:gd name="T20" fmla="*/ 21 w 62"/>
                    <a:gd name="T21" fmla="*/ 56 h 78"/>
                    <a:gd name="T22" fmla="*/ 13 w 62"/>
                    <a:gd name="T23" fmla="*/ 46 h 78"/>
                    <a:gd name="T24" fmla="*/ 11 w 62"/>
                    <a:gd name="T25" fmla="*/ 36 h 78"/>
                    <a:gd name="T26" fmla="*/ 4 w 62"/>
                    <a:gd name="T27" fmla="*/ 21 h 78"/>
                    <a:gd name="T28" fmla="*/ 4 w 62"/>
                    <a:gd name="T29" fmla="*/ 9 h 78"/>
                    <a:gd name="T30" fmla="*/ 0 w 62"/>
                    <a:gd name="T31" fmla="*/ 2 h 78"/>
                    <a:gd name="T32" fmla="*/ 7 w 62"/>
                    <a:gd name="T33" fmla="*/ 0 h 78"/>
                    <a:gd name="T34" fmla="*/ 13 w 62"/>
                    <a:gd name="T35" fmla="*/ 8 h 78"/>
                    <a:gd name="T36" fmla="*/ 23 w 62"/>
                    <a:gd name="T37" fmla="*/ 12 h 78"/>
                    <a:gd name="T38" fmla="*/ 36 w 62"/>
                    <a:gd name="T39" fmla="*/ 9 h 78"/>
                    <a:gd name="T40" fmla="*/ 36 w 62"/>
                    <a:gd name="T41" fmla="*/ 9 h 78"/>
                    <a:gd name="T42" fmla="*/ 36 w 62"/>
                    <a:gd name="T43" fmla="*/ 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2" h="78">
                      <a:moveTo>
                        <a:pt x="36" y="9"/>
                      </a:moveTo>
                      <a:lnTo>
                        <a:pt x="46" y="29"/>
                      </a:lnTo>
                      <a:lnTo>
                        <a:pt x="46" y="47"/>
                      </a:lnTo>
                      <a:lnTo>
                        <a:pt x="52" y="53"/>
                      </a:lnTo>
                      <a:lnTo>
                        <a:pt x="58" y="64"/>
                      </a:lnTo>
                      <a:lnTo>
                        <a:pt x="62" y="78"/>
                      </a:lnTo>
                      <a:lnTo>
                        <a:pt x="52" y="76"/>
                      </a:lnTo>
                      <a:lnTo>
                        <a:pt x="42" y="72"/>
                      </a:lnTo>
                      <a:lnTo>
                        <a:pt x="33" y="62"/>
                      </a:lnTo>
                      <a:lnTo>
                        <a:pt x="29" y="62"/>
                      </a:lnTo>
                      <a:lnTo>
                        <a:pt x="21" y="56"/>
                      </a:lnTo>
                      <a:lnTo>
                        <a:pt x="13" y="46"/>
                      </a:lnTo>
                      <a:lnTo>
                        <a:pt x="11" y="36"/>
                      </a:lnTo>
                      <a:lnTo>
                        <a:pt x="4" y="21"/>
                      </a:lnTo>
                      <a:lnTo>
                        <a:pt x="4" y="9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3" y="8"/>
                      </a:lnTo>
                      <a:lnTo>
                        <a:pt x="23" y="12"/>
                      </a:lnTo>
                      <a:lnTo>
                        <a:pt x="36" y="9"/>
                      </a:lnTo>
                      <a:lnTo>
                        <a:pt x="36" y="9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370">
                  <a:extLst>
                    <a:ext uri="{FF2B5EF4-FFF2-40B4-BE49-F238E27FC236}">
                      <a16:creationId xmlns:a16="http://schemas.microsoft.com/office/drawing/2014/main" id="{B50D3C17-22DE-309B-8727-38E2E7C252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5835" y="4340128"/>
                  <a:ext cx="252338" cy="171964"/>
                </a:xfrm>
                <a:custGeom>
                  <a:avLst/>
                  <a:gdLst>
                    <a:gd name="T0" fmla="*/ 0 w 135"/>
                    <a:gd name="T1" fmla="*/ 80 h 92"/>
                    <a:gd name="T2" fmla="*/ 19 w 135"/>
                    <a:gd name="T3" fmla="*/ 78 h 92"/>
                    <a:gd name="T4" fmla="*/ 22 w 135"/>
                    <a:gd name="T5" fmla="*/ 66 h 92"/>
                    <a:gd name="T6" fmla="*/ 32 w 135"/>
                    <a:gd name="T7" fmla="*/ 63 h 92"/>
                    <a:gd name="T8" fmla="*/ 38 w 135"/>
                    <a:gd name="T9" fmla="*/ 60 h 92"/>
                    <a:gd name="T10" fmla="*/ 54 w 135"/>
                    <a:gd name="T11" fmla="*/ 54 h 92"/>
                    <a:gd name="T12" fmla="*/ 61 w 135"/>
                    <a:gd name="T13" fmla="*/ 40 h 92"/>
                    <a:gd name="T14" fmla="*/ 69 w 135"/>
                    <a:gd name="T15" fmla="*/ 37 h 92"/>
                    <a:gd name="T16" fmla="*/ 67 w 135"/>
                    <a:gd name="T17" fmla="*/ 46 h 92"/>
                    <a:gd name="T18" fmla="*/ 71 w 135"/>
                    <a:gd name="T19" fmla="*/ 46 h 92"/>
                    <a:gd name="T20" fmla="*/ 73 w 135"/>
                    <a:gd name="T21" fmla="*/ 40 h 92"/>
                    <a:gd name="T22" fmla="*/ 79 w 135"/>
                    <a:gd name="T23" fmla="*/ 46 h 92"/>
                    <a:gd name="T24" fmla="*/ 81 w 135"/>
                    <a:gd name="T25" fmla="*/ 42 h 92"/>
                    <a:gd name="T26" fmla="*/ 83 w 135"/>
                    <a:gd name="T27" fmla="*/ 37 h 92"/>
                    <a:gd name="T28" fmla="*/ 85 w 135"/>
                    <a:gd name="T29" fmla="*/ 23 h 92"/>
                    <a:gd name="T30" fmla="*/ 108 w 135"/>
                    <a:gd name="T31" fmla="*/ 0 h 92"/>
                    <a:gd name="T32" fmla="*/ 114 w 135"/>
                    <a:gd name="T33" fmla="*/ 15 h 92"/>
                    <a:gd name="T34" fmla="*/ 128 w 135"/>
                    <a:gd name="T35" fmla="*/ 17 h 92"/>
                    <a:gd name="T36" fmla="*/ 135 w 135"/>
                    <a:gd name="T37" fmla="*/ 27 h 92"/>
                    <a:gd name="T38" fmla="*/ 122 w 135"/>
                    <a:gd name="T39" fmla="*/ 31 h 92"/>
                    <a:gd name="T40" fmla="*/ 126 w 135"/>
                    <a:gd name="T41" fmla="*/ 39 h 92"/>
                    <a:gd name="T42" fmla="*/ 118 w 135"/>
                    <a:gd name="T43" fmla="*/ 40 h 92"/>
                    <a:gd name="T44" fmla="*/ 112 w 135"/>
                    <a:gd name="T45" fmla="*/ 48 h 92"/>
                    <a:gd name="T46" fmla="*/ 106 w 135"/>
                    <a:gd name="T47" fmla="*/ 44 h 92"/>
                    <a:gd name="T48" fmla="*/ 89 w 135"/>
                    <a:gd name="T49" fmla="*/ 44 h 92"/>
                    <a:gd name="T50" fmla="*/ 85 w 135"/>
                    <a:gd name="T51" fmla="*/ 50 h 92"/>
                    <a:gd name="T52" fmla="*/ 77 w 135"/>
                    <a:gd name="T53" fmla="*/ 69 h 92"/>
                    <a:gd name="T54" fmla="*/ 64 w 135"/>
                    <a:gd name="T55" fmla="*/ 84 h 92"/>
                    <a:gd name="T56" fmla="*/ 52 w 135"/>
                    <a:gd name="T57" fmla="*/ 88 h 92"/>
                    <a:gd name="T58" fmla="*/ 44 w 135"/>
                    <a:gd name="T59" fmla="*/ 84 h 92"/>
                    <a:gd name="T60" fmla="*/ 36 w 135"/>
                    <a:gd name="T61" fmla="*/ 86 h 92"/>
                    <a:gd name="T62" fmla="*/ 28 w 135"/>
                    <a:gd name="T63" fmla="*/ 92 h 92"/>
                    <a:gd name="T64" fmla="*/ 5 w 135"/>
                    <a:gd name="T65" fmla="*/ 92 h 92"/>
                    <a:gd name="T66" fmla="*/ 1 w 135"/>
                    <a:gd name="T67" fmla="*/ 84 h 92"/>
                    <a:gd name="T68" fmla="*/ 0 w 135"/>
                    <a:gd name="T69" fmla="*/ 78 h 92"/>
                    <a:gd name="T70" fmla="*/ 0 w 135"/>
                    <a:gd name="T71" fmla="*/ 80 h 92"/>
                    <a:gd name="T72" fmla="*/ 0 w 135"/>
                    <a:gd name="T73" fmla="*/ 80 h 92"/>
                    <a:gd name="T74" fmla="*/ 0 w 135"/>
                    <a:gd name="T75" fmla="*/ 8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5" h="92">
                      <a:moveTo>
                        <a:pt x="0" y="80"/>
                      </a:moveTo>
                      <a:lnTo>
                        <a:pt x="19" y="78"/>
                      </a:lnTo>
                      <a:lnTo>
                        <a:pt x="22" y="66"/>
                      </a:lnTo>
                      <a:lnTo>
                        <a:pt x="32" y="63"/>
                      </a:lnTo>
                      <a:lnTo>
                        <a:pt x="38" y="60"/>
                      </a:lnTo>
                      <a:lnTo>
                        <a:pt x="54" y="54"/>
                      </a:lnTo>
                      <a:lnTo>
                        <a:pt x="61" y="40"/>
                      </a:lnTo>
                      <a:lnTo>
                        <a:pt x="69" y="37"/>
                      </a:lnTo>
                      <a:lnTo>
                        <a:pt x="67" y="46"/>
                      </a:lnTo>
                      <a:lnTo>
                        <a:pt x="71" y="46"/>
                      </a:lnTo>
                      <a:lnTo>
                        <a:pt x="73" y="40"/>
                      </a:lnTo>
                      <a:lnTo>
                        <a:pt x="79" y="46"/>
                      </a:lnTo>
                      <a:lnTo>
                        <a:pt x="81" y="42"/>
                      </a:lnTo>
                      <a:lnTo>
                        <a:pt x="83" y="37"/>
                      </a:lnTo>
                      <a:lnTo>
                        <a:pt x="85" y="23"/>
                      </a:lnTo>
                      <a:lnTo>
                        <a:pt x="108" y="0"/>
                      </a:lnTo>
                      <a:lnTo>
                        <a:pt x="114" y="15"/>
                      </a:lnTo>
                      <a:lnTo>
                        <a:pt x="128" y="17"/>
                      </a:lnTo>
                      <a:lnTo>
                        <a:pt x="135" y="27"/>
                      </a:lnTo>
                      <a:lnTo>
                        <a:pt x="122" y="31"/>
                      </a:lnTo>
                      <a:lnTo>
                        <a:pt x="126" y="39"/>
                      </a:lnTo>
                      <a:lnTo>
                        <a:pt x="118" y="40"/>
                      </a:lnTo>
                      <a:lnTo>
                        <a:pt x="112" y="48"/>
                      </a:lnTo>
                      <a:lnTo>
                        <a:pt x="106" y="44"/>
                      </a:lnTo>
                      <a:lnTo>
                        <a:pt x="89" y="44"/>
                      </a:lnTo>
                      <a:lnTo>
                        <a:pt x="85" y="50"/>
                      </a:lnTo>
                      <a:lnTo>
                        <a:pt x="77" y="69"/>
                      </a:lnTo>
                      <a:lnTo>
                        <a:pt x="64" y="84"/>
                      </a:lnTo>
                      <a:lnTo>
                        <a:pt x="52" y="88"/>
                      </a:lnTo>
                      <a:lnTo>
                        <a:pt x="44" y="84"/>
                      </a:lnTo>
                      <a:lnTo>
                        <a:pt x="36" y="86"/>
                      </a:lnTo>
                      <a:lnTo>
                        <a:pt x="28" y="92"/>
                      </a:lnTo>
                      <a:lnTo>
                        <a:pt x="5" y="92"/>
                      </a:lnTo>
                      <a:lnTo>
                        <a:pt x="1" y="84"/>
                      </a:lnTo>
                      <a:lnTo>
                        <a:pt x="0" y="78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371">
                  <a:extLst>
                    <a:ext uri="{FF2B5EF4-FFF2-40B4-BE49-F238E27FC236}">
                      <a16:creationId xmlns:a16="http://schemas.microsoft.com/office/drawing/2014/main" id="{F5B8CE09-ED73-CF7D-6DBA-5963EC772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5177" y="4392464"/>
                  <a:ext cx="285983" cy="293460"/>
                </a:xfrm>
                <a:custGeom>
                  <a:avLst/>
                  <a:gdLst>
                    <a:gd name="T0" fmla="*/ 0 w 153"/>
                    <a:gd name="T1" fmla="*/ 0 h 157"/>
                    <a:gd name="T2" fmla="*/ 10 w 153"/>
                    <a:gd name="T3" fmla="*/ 4 h 157"/>
                    <a:gd name="T4" fmla="*/ 29 w 153"/>
                    <a:gd name="T5" fmla="*/ 4 h 157"/>
                    <a:gd name="T6" fmla="*/ 34 w 153"/>
                    <a:gd name="T7" fmla="*/ 6 h 157"/>
                    <a:gd name="T8" fmla="*/ 40 w 153"/>
                    <a:gd name="T9" fmla="*/ 12 h 157"/>
                    <a:gd name="T10" fmla="*/ 42 w 153"/>
                    <a:gd name="T11" fmla="*/ 18 h 157"/>
                    <a:gd name="T12" fmla="*/ 46 w 153"/>
                    <a:gd name="T13" fmla="*/ 21 h 157"/>
                    <a:gd name="T14" fmla="*/ 56 w 153"/>
                    <a:gd name="T15" fmla="*/ 30 h 157"/>
                    <a:gd name="T16" fmla="*/ 66 w 153"/>
                    <a:gd name="T17" fmla="*/ 34 h 157"/>
                    <a:gd name="T18" fmla="*/ 77 w 153"/>
                    <a:gd name="T19" fmla="*/ 47 h 157"/>
                    <a:gd name="T20" fmla="*/ 81 w 153"/>
                    <a:gd name="T21" fmla="*/ 47 h 157"/>
                    <a:gd name="T22" fmla="*/ 95 w 153"/>
                    <a:gd name="T23" fmla="*/ 58 h 157"/>
                    <a:gd name="T24" fmla="*/ 98 w 153"/>
                    <a:gd name="T25" fmla="*/ 66 h 157"/>
                    <a:gd name="T26" fmla="*/ 108 w 153"/>
                    <a:gd name="T27" fmla="*/ 74 h 157"/>
                    <a:gd name="T28" fmla="*/ 120 w 153"/>
                    <a:gd name="T29" fmla="*/ 74 h 157"/>
                    <a:gd name="T30" fmla="*/ 122 w 153"/>
                    <a:gd name="T31" fmla="*/ 79 h 157"/>
                    <a:gd name="T32" fmla="*/ 122 w 153"/>
                    <a:gd name="T33" fmla="*/ 87 h 157"/>
                    <a:gd name="T34" fmla="*/ 129 w 153"/>
                    <a:gd name="T35" fmla="*/ 95 h 157"/>
                    <a:gd name="T36" fmla="*/ 135 w 153"/>
                    <a:gd name="T37" fmla="*/ 108 h 157"/>
                    <a:gd name="T38" fmla="*/ 141 w 153"/>
                    <a:gd name="T39" fmla="*/ 110 h 157"/>
                    <a:gd name="T40" fmla="*/ 153 w 153"/>
                    <a:gd name="T41" fmla="*/ 123 h 157"/>
                    <a:gd name="T42" fmla="*/ 153 w 153"/>
                    <a:gd name="T43" fmla="*/ 156 h 157"/>
                    <a:gd name="T44" fmla="*/ 147 w 153"/>
                    <a:gd name="T45" fmla="*/ 157 h 157"/>
                    <a:gd name="T46" fmla="*/ 133 w 153"/>
                    <a:gd name="T47" fmla="*/ 148 h 157"/>
                    <a:gd name="T48" fmla="*/ 120 w 153"/>
                    <a:gd name="T49" fmla="*/ 146 h 157"/>
                    <a:gd name="T50" fmla="*/ 95 w 153"/>
                    <a:gd name="T51" fmla="*/ 125 h 157"/>
                    <a:gd name="T52" fmla="*/ 79 w 153"/>
                    <a:gd name="T53" fmla="*/ 104 h 157"/>
                    <a:gd name="T54" fmla="*/ 77 w 153"/>
                    <a:gd name="T55" fmla="*/ 95 h 157"/>
                    <a:gd name="T56" fmla="*/ 60 w 153"/>
                    <a:gd name="T57" fmla="*/ 75 h 157"/>
                    <a:gd name="T58" fmla="*/ 54 w 153"/>
                    <a:gd name="T59" fmla="*/ 75 h 157"/>
                    <a:gd name="T60" fmla="*/ 48 w 153"/>
                    <a:gd name="T61" fmla="*/ 54 h 157"/>
                    <a:gd name="T62" fmla="*/ 42 w 153"/>
                    <a:gd name="T63" fmla="*/ 45 h 157"/>
                    <a:gd name="T64" fmla="*/ 33 w 153"/>
                    <a:gd name="T65" fmla="*/ 41 h 157"/>
                    <a:gd name="T66" fmla="*/ 31 w 153"/>
                    <a:gd name="T67" fmla="*/ 33 h 157"/>
                    <a:gd name="T68" fmla="*/ 21 w 153"/>
                    <a:gd name="T69" fmla="*/ 27 h 157"/>
                    <a:gd name="T70" fmla="*/ 13 w 153"/>
                    <a:gd name="T71" fmla="*/ 24 h 157"/>
                    <a:gd name="T72" fmla="*/ 0 w 153"/>
                    <a:gd name="T73" fmla="*/ 8 h 157"/>
                    <a:gd name="T74" fmla="*/ 0 w 153"/>
                    <a:gd name="T75" fmla="*/ 0 h 157"/>
                    <a:gd name="T76" fmla="*/ 0 w 153"/>
                    <a:gd name="T77" fmla="*/ 0 h 157"/>
                    <a:gd name="T78" fmla="*/ 0 w 153"/>
                    <a:gd name="T7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3" h="157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29" y="4"/>
                      </a:lnTo>
                      <a:lnTo>
                        <a:pt x="34" y="6"/>
                      </a:lnTo>
                      <a:lnTo>
                        <a:pt x="40" y="12"/>
                      </a:lnTo>
                      <a:lnTo>
                        <a:pt x="42" y="18"/>
                      </a:lnTo>
                      <a:lnTo>
                        <a:pt x="46" y="21"/>
                      </a:lnTo>
                      <a:lnTo>
                        <a:pt x="56" y="30"/>
                      </a:lnTo>
                      <a:lnTo>
                        <a:pt x="66" y="34"/>
                      </a:lnTo>
                      <a:lnTo>
                        <a:pt x="77" y="47"/>
                      </a:lnTo>
                      <a:lnTo>
                        <a:pt x="81" y="47"/>
                      </a:lnTo>
                      <a:lnTo>
                        <a:pt x="95" y="58"/>
                      </a:lnTo>
                      <a:lnTo>
                        <a:pt x="98" y="66"/>
                      </a:lnTo>
                      <a:lnTo>
                        <a:pt x="108" y="74"/>
                      </a:lnTo>
                      <a:lnTo>
                        <a:pt x="120" y="74"/>
                      </a:lnTo>
                      <a:lnTo>
                        <a:pt x="122" y="79"/>
                      </a:lnTo>
                      <a:lnTo>
                        <a:pt x="122" y="87"/>
                      </a:lnTo>
                      <a:lnTo>
                        <a:pt x="129" y="95"/>
                      </a:lnTo>
                      <a:lnTo>
                        <a:pt x="135" y="108"/>
                      </a:lnTo>
                      <a:lnTo>
                        <a:pt x="141" y="110"/>
                      </a:lnTo>
                      <a:lnTo>
                        <a:pt x="153" y="123"/>
                      </a:lnTo>
                      <a:lnTo>
                        <a:pt x="153" y="156"/>
                      </a:lnTo>
                      <a:lnTo>
                        <a:pt x="147" y="157"/>
                      </a:lnTo>
                      <a:lnTo>
                        <a:pt x="133" y="148"/>
                      </a:lnTo>
                      <a:lnTo>
                        <a:pt x="120" y="146"/>
                      </a:lnTo>
                      <a:lnTo>
                        <a:pt x="95" y="125"/>
                      </a:lnTo>
                      <a:lnTo>
                        <a:pt x="79" y="104"/>
                      </a:lnTo>
                      <a:lnTo>
                        <a:pt x="77" y="95"/>
                      </a:lnTo>
                      <a:lnTo>
                        <a:pt x="60" y="75"/>
                      </a:lnTo>
                      <a:lnTo>
                        <a:pt x="54" y="75"/>
                      </a:lnTo>
                      <a:lnTo>
                        <a:pt x="48" y="54"/>
                      </a:lnTo>
                      <a:lnTo>
                        <a:pt x="42" y="45"/>
                      </a:lnTo>
                      <a:lnTo>
                        <a:pt x="33" y="41"/>
                      </a:lnTo>
                      <a:lnTo>
                        <a:pt x="31" y="33"/>
                      </a:lnTo>
                      <a:lnTo>
                        <a:pt x="21" y="27"/>
                      </a:lnTo>
                      <a:lnTo>
                        <a:pt x="13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372">
                  <a:extLst>
                    <a:ext uri="{FF2B5EF4-FFF2-40B4-BE49-F238E27FC236}">
                      <a16:creationId xmlns:a16="http://schemas.microsoft.com/office/drawing/2014/main" id="{E7A90464-F0D4-3C9D-4BB9-0239729F2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2469" y="4573774"/>
                  <a:ext cx="44860" cy="39253"/>
                </a:xfrm>
                <a:custGeom>
                  <a:avLst/>
                  <a:gdLst>
                    <a:gd name="T0" fmla="*/ 0 w 24"/>
                    <a:gd name="T1" fmla="*/ 6 h 21"/>
                    <a:gd name="T2" fmla="*/ 5 w 24"/>
                    <a:gd name="T3" fmla="*/ 8 h 21"/>
                    <a:gd name="T4" fmla="*/ 17 w 24"/>
                    <a:gd name="T5" fmla="*/ 21 h 21"/>
                    <a:gd name="T6" fmla="*/ 24 w 24"/>
                    <a:gd name="T7" fmla="*/ 20 h 21"/>
                    <a:gd name="T8" fmla="*/ 11 w 24"/>
                    <a:gd name="T9" fmla="*/ 0 h 21"/>
                    <a:gd name="T10" fmla="*/ 0 w 24"/>
                    <a:gd name="T11" fmla="*/ 2 h 21"/>
                    <a:gd name="T12" fmla="*/ 0 w 24"/>
                    <a:gd name="T13" fmla="*/ 6 h 21"/>
                    <a:gd name="T14" fmla="*/ 0 w 24"/>
                    <a:gd name="T15" fmla="*/ 6 h 21"/>
                    <a:gd name="T16" fmla="*/ 0 w 24"/>
                    <a:gd name="T17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21">
                      <a:moveTo>
                        <a:pt x="0" y="6"/>
                      </a:moveTo>
                      <a:lnTo>
                        <a:pt x="5" y="8"/>
                      </a:lnTo>
                      <a:lnTo>
                        <a:pt x="17" y="21"/>
                      </a:lnTo>
                      <a:lnTo>
                        <a:pt x="24" y="20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373">
                  <a:extLst>
                    <a:ext uri="{FF2B5EF4-FFF2-40B4-BE49-F238E27FC236}">
                      <a16:creationId xmlns:a16="http://schemas.microsoft.com/office/drawing/2014/main" id="{09EEBE2A-93E1-0542-23FE-8E2CAA50A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7890" y="4598073"/>
                  <a:ext cx="20561" cy="26168"/>
                </a:xfrm>
                <a:custGeom>
                  <a:avLst/>
                  <a:gdLst>
                    <a:gd name="T0" fmla="*/ 0 w 11"/>
                    <a:gd name="T1" fmla="*/ 8 h 14"/>
                    <a:gd name="T2" fmla="*/ 2 w 11"/>
                    <a:gd name="T3" fmla="*/ 0 h 14"/>
                    <a:gd name="T4" fmla="*/ 8 w 11"/>
                    <a:gd name="T5" fmla="*/ 2 h 14"/>
                    <a:gd name="T6" fmla="*/ 11 w 11"/>
                    <a:gd name="T7" fmla="*/ 6 h 14"/>
                    <a:gd name="T8" fmla="*/ 11 w 11"/>
                    <a:gd name="T9" fmla="*/ 10 h 14"/>
                    <a:gd name="T10" fmla="*/ 2 w 11"/>
                    <a:gd name="T11" fmla="*/ 14 h 14"/>
                    <a:gd name="T12" fmla="*/ 0 w 11"/>
                    <a:gd name="T13" fmla="*/ 8 h 14"/>
                    <a:gd name="T14" fmla="*/ 0 w 11"/>
                    <a:gd name="T15" fmla="*/ 8 h 14"/>
                    <a:gd name="T16" fmla="*/ 0 w 11"/>
                    <a:gd name="T17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4">
                      <a:moveTo>
                        <a:pt x="0" y="8"/>
                      </a:move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6"/>
                      </a:lnTo>
                      <a:lnTo>
                        <a:pt x="11" y="10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374">
                  <a:extLst>
                    <a:ext uri="{FF2B5EF4-FFF2-40B4-BE49-F238E27FC236}">
                      <a16:creationId xmlns:a16="http://schemas.microsoft.com/office/drawing/2014/main" id="{D523BFF0-5437-5E99-385B-F3B947235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1" y="4691532"/>
                  <a:ext cx="226170" cy="71029"/>
                </a:xfrm>
                <a:custGeom>
                  <a:avLst/>
                  <a:gdLst>
                    <a:gd name="T0" fmla="*/ 119 w 121"/>
                    <a:gd name="T1" fmla="*/ 31 h 38"/>
                    <a:gd name="T2" fmla="*/ 117 w 121"/>
                    <a:gd name="T3" fmla="*/ 27 h 38"/>
                    <a:gd name="T4" fmla="*/ 110 w 121"/>
                    <a:gd name="T5" fmla="*/ 27 h 38"/>
                    <a:gd name="T6" fmla="*/ 94 w 121"/>
                    <a:gd name="T7" fmla="*/ 23 h 38"/>
                    <a:gd name="T8" fmla="*/ 93 w 121"/>
                    <a:gd name="T9" fmla="*/ 16 h 38"/>
                    <a:gd name="T10" fmla="*/ 70 w 121"/>
                    <a:gd name="T11" fmla="*/ 8 h 38"/>
                    <a:gd name="T12" fmla="*/ 68 w 121"/>
                    <a:gd name="T13" fmla="*/ 12 h 38"/>
                    <a:gd name="T14" fmla="*/ 67 w 121"/>
                    <a:gd name="T15" fmla="*/ 16 h 38"/>
                    <a:gd name="T16" fmla="*/ 39 w 121"/>
                    <a:gd name="T17" fmla="*/ 12 h 38"/>
                    <a:gd name="T18" fmla="*/ 36 w 121"/>
                    <a:gd name="T19" fmla="*/ 4 h 38"/>
                    <a:gd name="T20" fmla="*/ 22 w 121"/>
                    <a:gd name="T21" fmla="*/ 4 h 38"/>
                    <a:gd name="T22" fmla="*/ 19 w 121"/>
                    <a:gd name="T23" fmla="*/ 6 h 38"/>
                    <a:gd name="T24" fmla="*/ 7 w 121"/>
                    <a:gd name="T25" fmla="*/ 0 h 38"/>
                    <a:gd name="T26" fmla="*/ 0 w 121"/>
                    <a:gd name="T27" fmla="*/ 12 h 38"/>
                    <a:gd name="T28" fmla="*/ 7 w 121"/>
                    <a:gd name="T29" fmla="*/ 21 h 38"/>
                    <a:gd name="T30" fmla="*/ 30 w 121"/>
                    <a:gd name="T31" fmla="*/ 25 h 38"/>
                    <a:gd name="T32" fmla="*/ 36 w 121"/>
                    <a:gd name="T33" fmla="*/ 27 h 38"/>
                    <a:gd name="T34" fmla="*/ 55 w 121"/>
                    <a:gd name="T35" fmla="*/ 27 h 38"/>
                    <a:gd name="T36" fmla="*/ 68 w 121"/>
                    <a:gd name="T37" fmla="*/ 33 h 38"/>
                    <a:gd name="T38" fmla="*/ 94 w 121"/>
                    <a:gd name="T39" fmla="*/ 33 h 38"/>
                    <a:gd name="T40" fmla="*/ 110 w 121"/>
                    <a:gd name="T41" fmla="*/ 38 h 38"/>
                    <a:gd name="T42" fmla="*/ 121 w 121"/>
                    <a:gd name="T43" fmla="*/ 38 h 38"/>
                    <a:gd name="T44" fmla="*/ 119 w 121"/>
                    <a:gd name="T45" fmla="*/ 31 h 38"/>
                    <a:gd name="T46" fmla="*/ 119 w 121"/>
                    <a:gd name="T47" fmla="*/ 31 h 38"/>
                    <a:gd name="T48" fmla="*/ 119 w 121"/>
                    <a:gd name="T49" fmla="*/ 3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1" h="38">
                      <a:moveTo>
                        <a:pt x="119" y="31"/>
                      </a:moveTo>
                      <a:lnTo>
                        <a:pt x="117" y="27"/>
                      </a:lnTo>
                      <a:lnTo>
                        <a:pt x="110" y="27"/>
                      </a:lnTo>
                      <a:lnTo>
                        <a:pt x="94" y="23"/>
                      </a:lnTo>
                      <a:lnTo>
                        <a:pt x="93" y="16"/>
                      </a:lnTo>
                      <a:lnTo>
                        <a:pt x="70" y="8"/>
                      </a:lnTo>
                      <a:lnTo>
                        <a:pt x="68" y="12"/>
                      </a:lnTo>
                      <a:lnTo>
                        <a:pt x="67" y="16"/>
                      </a:lnTo>
                      <a:lnTo>
                        <a:pt x="39" y="12"/>
                      </a:lnTo>
                      <a:lnTo>
                        <a:pt x="36" y="4"/>
                      </a:lnTo>
                      <a:lnTo>
                        <a:pt x="22" y="4"/>
                      </a:lnTo>
                      <a:lnTo>
                        <a:pt x="19" y="6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7" y="21"/>
                      </a:lnTo>
                      <a:lnTo>
                        <a:pt x="30" y="25"/>
                      </a:lnTo>
                      <a:lnTo>
                        <a:pt x="36" y="27"/>
                      </a:lnTo>
                      <a:lnTo>
                        <a:pt x="55" y="27"/>
                      </a:lnTo>
                      <a:lnTo>
                        <a:pt x="68" y="33"/>
                      </a:lnTo>
                      <a:lnTo>
                        <a:pt x="94" y="33"/>
                      </a:lnTo>
                      <a:lnTo>
                        <a:pt x="110" y="38"/>
                      </a:lnTo>
                      <a:lnTo>
                        <a:pt x="121" y="38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375">
                  <a:extLst>
                    <a:ext uri="{FF2B5EF4-FFF2-40B4-BE49-F238E27FC236}">
                      <a16:creationId xmlns:a16="http://schemas.microsoft.com/office/drawing/2014/main" id="{CD45881F-3FB0-5B64-C1B9-8BE04DF490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719570"/>
                  <a:ext cx="39253" cy="7477"/>
                </a:xfrm>
                <a:custGeom>
                  <a:avLst/>
                  <a:gdLst>
                    <a:gd name="T0" fmla="*/ 0 w 21"/>
                    <a:gd name="T1" fmla="*/ 2 h 4"/>
                    <a:gd name="T2" fmla="*/ 0 w 21"/>
                    <a:gd name="T3" fmla="*/ 4 h 4"/>
                    <a:gd name="T4" fmla="*/ 19 w 21"/>
                    <a:gd name="T5" fmla="*/ 4 h 4"/>
                    <a:gd name="T6" fmla="*/ 21 w 21"/>
                    <a:gd name="T7" fmla="*/ 0 h 4"/>
                    <a:gd name="T8" fmla="*/ 0 w 21"/>
                    <a:gd name="T9" fmla="*/ 2 h 4"/>
                    <a:gd name="T10" fmla="*/ 0 w 21"/>
                    <a:gd name="T11" fmla="*/ 2 h 4"/>
                    <a:gd name="T12" fmla="*/ 0 w 21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376">
                  <a:extLst>
                    <a:ext uri="{FF2B5EF4-FFF2-40B4-BE49-F238E27FC236}">
                      <a16:creationId xmlns:a16="http://schemas.microsoft.com/office/drawing/2014/main" id="{31F65AF5-9238-268D-DEAB-EF8934902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4808" y="4749476"/>
                  <a:ext cx="26168" cy="16823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8 h 9"/>
                    <a:gd name="T4" fmla="*/ 8 w 14"/>
                    <a:gd name="T5" fmla="*/ 9 h 9"/>
                    <a:gd name="T6" fmla="*/ 14 w 14"/>
                    <a:gd name="T7" fmla="*/ 8 h 9"/>
                    <a:gd name="T8" fmla="*/ 12 w 14"/>
                    <a:gd name="T9" fmla="*/ 0 h 9"/>
                    <a:gd name="T10" fmla="*/ 0 w 14"/>
                    <a:gd name="T11" fmla="*/ 0 h 9"/>
                    <a:gd name="T12" fmla="*/ 0 w 14"/>
                    <a:gd name="T13" fmla="*/ 0 h 9"/>
                    <a:gd name="T14" fmla="*/ 0 w 14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9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9"/>
                      </a:lnTo>
                      <a:lnTo>
                        <a:pt x="14" y="8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377">
                  <a:extLst>
                    <a:ext uri="{FF2B5EF4-FFF2-40B4-BE49-F238E27FC236}">
                      <a16:creationId xmlns:a16="http://schemas.microsoft.com/office/drawing/2014/main" id="{D18C6568-54C7-CF62-0DE0-FE047635E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4060" y="4616765"/>
                  <a:ext cx="7477" cy="16823"/>
                </a:xfrm>
                <a:custGeom>
                  <a:avLst/>
                  <a:gdLst>
                    <a:gd name="T0" fmla="*/ 0 w 4"/>
                    <a:gd name="T1" fmla="*/ 4 h 9"/>
                    <a:gd name="T2" fmla="*/ 0 w 4"/>
                    <a:gd name="T3" fmla="*/ 9 h 9"/>
                    <a:gd name="T4" fmla="*/ 4 w 4"/>
                    <a:gd name="T5" fmla="*/ 9 h 9"/>
                    <a:gd name="T6" fmla="*/ 4 w 4"/>
                    <a:gd name="T7" fmla="*/ 0 h 9"/>
                    <a:gd name="T8" fmla="*/ 0 w 4"/>
                    <a:gd name="T9" fmla="*/ 4 h 9"/>
                    <a:gd name="T10" fmla="*/ 0 w 4"/>
                    <a:gd name="T11" fmla="*/ 4 h 9"/>
                    <a:gd name="T12" fmla="*/ 0 w 4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378">
                  <a:extLst>
                    <a:ext uri="{FF2B5EF4-FFF2-40B4-BE49-F238E27FC236}">
                      <a16:creationId xmlns:a16="http://schemas.microsoft.com/office/drawing/2014/main" id="{86A187F9-75B1-8EB4-6B09-73EABA08E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0322" y="4753215"/>
                  <a:ext cx="91589" cy="26168"/>
                </a:xfrm>
                <a:custGeom>
                  <a:avLst/>
                  <a:gdLst>
                    <a:gd name="T0" fmla="*/ 0 w 49"/>
                    <a:gd name="T1" fmla="*/ 6 h 14"/>
                    <a:gd name="T2" fmla="*/ 6 w 49"/>
                    <a:gd name="T3" fmla="*/ 0 h 14"/>
                    <a:gd name="T4" fmla="*/ 12 w 49"/>
                    <a:gd name="T5" fmla="*/ 6 h 14"/>
                    <a:gd name="T6" fmla="*/ 22 w 49"/>
                    <a:gd name="T7" fmla="*/ 4 h 14"/>
                    <a:gd name="T8" fmla="*/ 28 w 49"/>
                    <a:gd name="T9" fmla="*/ 4 h 14"/>
                    <a:gd name="T10" fmla="*/ 30 w 49"/>
                    <a:gd name="T11" fmla="*/ 2 h 14"/>
                    <a:gd name="T12" fmla="*/ 47 w 49"/>
                    <a:gd name="T13" fmla="*/ 0 h 14"/>
                    <a:gd name="T14" fmla="*/ 49 w 49"/>
                    <a:gd name="T15" fmla="*/ 6 h 14"/>
                    <a:gd name="T16" fmla="*/ 45 w 49"/>
                    <a:gd name="T17" fmla="*/ 10 h 14"/>
                    <a:gd name="T18" fmla="*/ 18 w 49"/>
                    <a:gd name="T19" fmla="*/ 14 h 14"/>
                    <a:gd name="T20" fmla="*/ 4 w 49"/>
                    <a:gd name="T21" fmla="*/ 10 h 14"/>
                    <a:gd name="T22" fmla="*/ 0 w 49"/>
                    <a:gd name="T23" fmla="*/ 6 h 14"/>
                    <a:gd name="T24" fmla="*/ 0 w 49"/>
                    <a:gd name="T25" fmla="*/ 6 h 14"/>
                    <a:gd name="T26" fmla="*/ 0 w 49"/>
                    <a:gd name="T2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" h="14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6"/>
                      </a:lnTo>
                      <a:lnTo>
                        <a:pt x="22" y="4"/>
                      </a:lnTo>
                      <a:lnTo>
                        <a:pt x="28" y="4"/>
                      </a:lnTo>
                      <a:lnTo>
                        <a:pt x="30" y="2"/>
                      </a:lnTo>
                      <a:lnTo>
                        <a:pt x="47" y="0"/>
                      </a:lnTo>
                      <a:lnTo>
                        <a:pt x="49" y="6"/>
                      </a:lnTo>
                      <a:lnTo>
                        <a:pt x="45" y="10"/>
                      </a:lnTo>
                      <a:lnTo>
                        <a:pt x="18" y="14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379">
                  <a:extLst>
                    <a:ext uri="{FF2B5EF4-FFF2-40B4-BE49-F238E27FC236}">
                      <a16:creationId xmlns:a16="http://schemas.microsoft.com/office/drawing/2014/main" id="{B7870E05-08EE-7EB5-A58C-3088F817F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1257" y="4755084"/>
                  <a:ext cx="69159" cy="14953"/>
                </a:xfrm>
                <a:custGeom>
                  <a:avLst/>
                  <a:gdLst>
                    <a:gd name="T0" fmla="*/ 0 w 37"/>
                    <a:gd name="T1" fmla="*/ 6 h 8"/>
                    <a:gd name="T2" fmla="*/ 14 w 37"/>
                    <a:gd name="T3" fmla="*/ 0 h 8"/>
                    <a:gd name="T4" fmla="*/ 35 w 37"/>
                    <a:gd name="T5" fmla="*/ 2 h 8"/>
                    <a:gd name="T6" fmla="*/ 37 w 37"/>
                    <a:gd name="T7" fmla="*/ 6 h 8"/>
                    <a:gd name="T8" fmla="*/ 33 w 37"/>
                    <a:gd name="T9" fmla="*/ 8 h 8"/>
                    <a:gd name="T10" fmla="*/ 4 w 37"/>
                    <a:gd name="T11" fmla="*/ 8 h 8"/>
                    <a:gd name="T12" fmla="*/ 0 w 37"/>
                    <a:gd name="T13" fmla="*/ 6 h 8"/>
                    <a:gd name="T14" fmla="*/ 0 w 37"/>
                    <a:gd name="T15" fmla="*/ 6 h 8"/>
                    <a:gd name="T16" fmla="*/ 0 w 37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8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35" y="2"/>
                      </a:lnTo>
                      <a:lnTo>
                        <a:pt x="37" y="6"/>
                      </a:lnTo>
                      <a:lnTo>
                        <a:pt x="33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380">
                  <a:extLst>
                    <a:ext uri="{FF2B5EF4-FFF2-40B4-BE49-F238E27FC236}">
                      <a16:creationId xmlns:a16="http://schemas.microsoft.com/office/drawing/2014/main" id="{FDE282EB-50AF-8512-0D5B-22049C617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4435" y="4781252"/>
                  <a:ext cx="50468" cy="28038"/>
                </a:xfrm>
                <a:custGeom>
                  <a:avLst/>
                  <a:gdLst>
                    <a:gd name="T0" fmla="*/ 0 w 27"/>
                    <a:gd name="T1" fmla="*/ 4 h 15"/>
                    <a:gd name="T2" fmla="*/ 2 w 27"/>
                    <a:gd name="T3" fmla="*/ 0 h 15"/>
                    <a:gd name="T4" fmla="*/ 16 w 27"/>
                    <a:gd name="T5" fmla="*/ 4 h 15"/>
                    <a:gd name="T6" fmla="*/ 27 w 27"/>
                    <a:gd name="T7" fmla="*/ 13 h 15"/>
                    <a:gd name="T8" fmla="*/ 23 w 27"/>
                    <a:gd name="T9" fmla="*/ 15 h 15"/>
                    <a:gd name="T10" fmla="*/ 10 w 27"/>
                    <a:gd name="T11" fmla="*/ 11 h 15"/>
                    <a:gd name="T12" fmla="*/ 0 w 27"/>
                    <a:gd name="T13" fmla="*/ 4 h 15"/>
                    <a:gd name="T14" fmla="*/ 0 w 27"/>
                    <a:gd name="T15" fmla="*/ 4 h 15"/>
                    <a:gd name="T16" fmla="*/ 0 w 27"/>
                    <a:gd name="T1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5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6" y="4"/>
                      </a:lnTo>
                      <a:lnTo>
                        <a:pt x="27" y="13"/>
                      </a:lnTo>
                      <a:lnTo>
                        <a:pt x="23" y="15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381">
                  <a:extLst>
                    <a:ext uri="{FF2B5EF4-FFF2-40B4-BE49-F238E27FC236}">
                      <a16:creationId xmlns:a16="http://schemas.microsoft.com/office/drawing/2014/main" id="{795E9D21-47A2-9C9C-BFAA-05BDE040F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800" y="4755084"/>
                  <a:ext cx="95328" cy="50468"/>
                </a:xfrm>
                <a:custGeom>
                  <a:avLst/>
                  <a:gdLst>
                    <a:gd name="T0" fmla="*/ 49 w 51"/>
                    <a:gd name="T1" fmla="*/ 0 h 27"/>
                    <a:gd name="T2" fmla="*/ 51 w 51"/>
                    <a:gd name="T3" fmla="*/ 4 h 27"/>
                    <a:gd name="T4" fmla="*/ 47 w 51"/>
                    <a:gd name="T5" fmla="*/ 8 h 27"/>
                    <a:gd name="T6" fmla="*/ 34 w 51"/>
                    <a:gd name="T7" fmla="*/ 14 h 27"/>
                    <a:gd name="T8" fmla="*/ 27 w 51"/>
                    <a:gd name="T9" fmla="*/ 16 h 27"/>
                    <a:gd name="T10" fmla="*/ 21 w 51"/>
                    <a:gd name="T11" fmla="*/ 23 h 27"/>
                    <a:gd name="T12" fmla="*/ 8 w 51"/>
                    <a:gd name="T13" fmla="*/ 27 h 27"/>
                    <a:gd name="T14" fmla="*/ 2 w 51"/>
                    <a:gd name="T15" fmla="*/ 27 h 27"/>
                    <a:gd name="T16" fmla="*/ 0 w 51"/>
                    <a:gd name="T17" fmla="*/ 23 h 27"/>
                    <a:gd name="T18" fmla="*/ 8 w 51"/>
                    <a:gd name="T19" fmla="*/ 16 h 27"/>
                    <a:gd name="T20" fmla="*/ 13 w 51"/>
                    <a:gd name="T21" fmla="*/ 14 h 27"/>
                    <a:gd name="T22" fmla="*/ 25 w 51"/>
                    <a:gd name="T23" fmla="*/ 4 h 27"/>
                    <a:gd name="T24" fmla="*/ 49 w 51"/>
                    <a:gd name="T25" fmla="*/ 0 h 27"/>
                    <a:gd name="T26" fmla="*/ 49 w 51"/>
                    <a:gd name="T27" fmla="*/ 0 h 27"/>
                    <a:gd name="T28" fmla="*/ 49 w 51"/>
                    <a:gd name="T2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" h="27">
                      <a:moveTo>
                        <a:pt x="49" y="0"/>
                      </a:moveTo>
                      <a:lnTo>
                        <a:pt x="51" y="4"/>
                      </a:lnTo>
                      <a:lnTo>
                        <a:pt x="47" y="8"/>
                      </a:lnTo>
                      <a:lnTo>
                        <a:pt x="34" y="14"/>
                      </a:lnTo>
                      <a:lnTo>
                        <a:pt x="27" y="16"/>
                      </a:lnTo>
                      <a:lnTo>
                        <a:pt x="21" y="23"/>
                      </a:lnTo>
                      <a:lnTo>
                        <a:pt x="8" y="27"/>
                      </a:lnTo>
                      <a:lnTo>
                        <a:pt x="2" y="27"/>
                      </a:lnTo>
                      <a:lnTo>
                        <a:pt x="0" y="23"/>
                      </a:lnTo>
                      <a:lnTo>
                        <a:pt x="8" y="16"/>
                      </a:lnTo>
                      <a:lnTo>
                        <a:pt x="13" y="14"/>
                      </a:lnTo>
                      <a:lnTo>
                        <a:pt x="25" y="4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382">
                  <a:extLst>
                    <a:ext uri="{FF2B5EF4-FFF2-40B4-BE49-F238E27FC236}">
                      <a16:creationId xmlns:a16="http://schemas.microsoft.com/office/drawing/2014/main" id="{9C4BAE47-E9D1-76F6-5F5F-A90D34865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749476"/>
                  <a:ext cx="29907" cy="13084"/>
                </a:xfrm>
                <a:custGeom>
                  <a:avLst/>
                  <a:gdLst>
                    <a:gd name="T0" fmla="*/ 0 w 16"/>
                    <a:gd name="T1" fmla="*/ 7 h 7"/>
                    <a:gd name="T2" fmla="*/ 0 w 16"/>
                    <a:gd name="T3" fmla="*/ 5 h 7"/>
                    <a:gd name="T4" fmla="*/ 8 w 16"/>
                    <a:gd name="T5" fmla="*/ 2 h 7"/>
                    <a:gd name="T6" fmla="*/ 16 w 16"/>
                    <a:gd name="T7" fmla="*/ 0 h 7"/>
                    <a:gd name="T8" fmla="*/ 16 w 16"/>
                    <a:gd name="T9" fmla="*/ 4 h 7"/>
                    <a:gd name="T10" fmla="*/ 8 w 16"/>
                    <a:gd name="T11" fmla="*/ 7 h 7"/>
                    <a:gd name="T12" fmla="*/ 0 w 16"/>
                    <a:gd name="T13" fmla="*/ 7 h 7"/>
                    <a:gd name="T14" fmla="*/ 0 w 16"/>
                    <a:gd name="T15" fmla="*/ 7 h 7"/>
                    <a:gd name="T16" fmla="*/ 0 w 16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7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8" y="2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8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383">
                  <a:extLst>
                    <a:ext uri="{FF2B5EF4-FFF2-40B4-BE49-F238E27FC236}">
                      <a16:creationId xmlns:a16="http://schemas.microsoft.com/office/drawing/2014/main" id="{8B131E08-20A9-0023-4B9F-C1F914C1E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5" y="4749476"/>
                  <a:ext cx="16823" cy="13084"/>
                </a:xfrm>
                <a:custGeom>
                  <a:avLst/>
                  <a:gdLst>
                    <a:gd name="T0" fmla="*/ 0 w 9"/>
                    <a:gd name="T1" fmla="*/ 5 h 7"/>
                    <a:gd name="T2" fmla="*/ 4 w 9"/>
                    <a:gd name="T3" fmla="*/ 2 h 7"/>
                    <a:gd name="T4" fmla="*/ 9 w 9"/>
                    <a:gd name="T5" fmla="*/ 0 h 7"/>
                    <a:gd name="T6" fmla="*/ 9 w 9"/>
                    <a:gd name="T7" fmla="*/ 4 h 7"/>
                    <a:gd name="T8" fmla="*/ 2 w 9"/>
                    <a:gd name="T9" fmla="*/ 7 h 7"/>
                    <a:gd name="T10" fmla="*/ 0 w 9"/>
                    <a:gd name="T11" fmla="*/ 5 h 7"/>
                    <a:gd name="T12" fmla="*/ 0 w 9"/>
                    <a:gd name="T13" fmla="*/ 5 h 7"/>
                    <a:gd name="T14" fmla="*/ 0 w 9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5"/>
                      </a:moveTo>
                      <a:lnTo>
                        <a:pt x="4" y="2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384">
                  <a:extLst>
                    <a:ext uri="{FF2B5EF4-FFF2-40B4-BE49-F238E27FC236}">
                      <a16:creationId xmlns:a16="http://schemas.microsoft.com/office/drawing/2014/main" id="{0B65948E-E783-F960-93B7-07570FB98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749476"/>
                  <a:ext cx="22430" cy="13084"/>
                </a:xfrm>
                <a:custGeom>
                  <a:avLst/>
                  <a:gdLst>
                    <a:gd name="T0" fmla="*/ 0 w 12"/>
                    <a:gd name="T1" fmla="*/ 7 h 7"/>
                    <a:gd name="T2" fmla="*/ 8 w 12"/>
                    <a:gd name="T3" fmla="*/ 0 h 7"/>
                    <a:gd name="T4" fmla="*/ 12 w 12"/>
                    <a:gd name="T5" fmla="*/ 2 h 7"/>
                    <a:gd name="T6" fmla="*/ 4 w 12"/>
                    <a:gd name="T7" fmla="*/ 7 h 7"/>
                    <a:gd name="T8" fmla="*/ 0 w 12"/>
                    <a:gd name="T9" fmla="*/ 7 h 7"/>
                    <a:gd name="T10" fmla="*/ 0 w 12"/>
                    <a:gd name="T11" fmla="*/ 7 h 7"/>
                    <a:gd name="T12" fmla="*/ 0 w 12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7"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385">
                  <a:extLst>
                    <a:ext uri="{FF2B5EF4-FFF2-40B4-BE49-F238E27FC236}">
                      <a16:creationId xmlns:a16="http://schemas.microsoft.com/office/drawing/2014/main" id="{C04646DE-CB78-BA5F-1F61-32DDD1E4A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1352" y="4734523"/>
                  <a:ext cx="22430" cy="14953"/>
                </a:xfrm>
                <a:custGeom>
                  <a:avLst/>
                  <a:gdLst>
                    <a:gd name="T0" fmla="*/ 0 w 12"/>
                    <a:gd name="T1" fmla="*/ 4 h 8"/>
                    <a:gd name="T2" fmla="*/ 10 w 12"/>
                    <a:gd name="T3" fmla="*/ 0 h 8"/>
                    <a:gd name="T4" fmla="*/ 12 w 12"/>
                    <a:gd name="T5" fmla="*/ 2 h 8"/>
                    <a:gd name="T6" fmla="*/ 10 w 12"/>
                    <a:gd name="T7" fmla="*/ 6 h 8"/>
                    <a:gd name="T8" fmla="*/ 0 w 12"/>
                    <a:gd name="T9" fmla="*/ 8 h 8"/>
                    <a:gd name="T10" fmla="*/ 0 w 12"/>
                    <a:gd name="T11" fmla="*/ 4 h 8"/>
                    <a:gd name="T12" fmla="*/ 0 w 12"/>
                    <a:gd name="T13" fmla="*/ 4 h 8"/>
                    <a:gd name="T14" fmla="*/ 0 w 12"/>
                    <a:gd name="T15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4"/>
                      </a:move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0" y="6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386">
                  <a:extLst>
                    <a:ext uri="{FF2B5EF4-FFF2-40B4-BE49-F238E27FC236}">
                      <a16:creationId xmlns:a16="http://schemas.microsoft.com/office/drawing/2014/main" id="{EDCCD6E1-D466-BC82-E279-077E69CE01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0696" y="4491531"/>
                  <a:ext cx="166356" cy="194394"/>
                </a:xfrm>
                <a:custGeom>
                  <a:avLst/>
                  <a:gdLst>
                    <a:gd name="T0" fmla="*/ 83 w 89"/>
                    <a:gd name="T1" fmla="*/ 0 h 104"/>
                    <a:gd name="T2" fmla="*/ 80 w 89"/>
                    <a:gd name="T3" fmla="*/ 8 h 104"/>
                    <a:gd name="T4" fmla="*/ 68 w 89"/>
                    <a:gd name="T5" fmla="*/ 10 h 104"/>
                    <a:gd name="T6" fmla="*/ 51 w 89"/>
                    <a:gd name="T7" fmla="*/ 11 h 104"/>
                    <a:gd name="T8" fmla="*/ 35 w 89"/>
                    <a:gd name="T9" fmla="*/ 4 h 104"/>
                    <a:gd name="T10" fmla="*/ 31 w 89"/>
                    <a:gd name="T11" fmla="*/ 4 h 104"/>
                    <a:gd name="T12" fmla="*/ 25 w 89"/>
                    <a:gd name="T13" fmla="*/ 11 h 104"/>
                    <a:gd name="T14" fmla="*/ 22 w 89"/>
                    <a:gd name="T15" fmla="*/ 11 h 104"/>
                    <a:gd name="T16" fmla="*/ 18 w 89"/>
                    <a:gd name="T17" fmla="*/ 13 h 104"/>
                    <a:gd name="T18" fmla="*/ 14 w 89"/>
                    <a:gd name="T19" fmla="*/ 25 h 104"/>
                    <a:gd name="T20" fmla="*/ 10 w 89"/>
                    <a:gd name="T21" fmla="*/ 32 h 104"/>
                    <a:gd name="T22" fmla="*/ 8 w 89"/>
                    <a:gd name="T23" fmla="*/ 40 h 104"/>
                    <a:gd name="T24" fmla="*/ 8 w 89"/>
                    <a:gd name="T25" fmla="*/ 52 h 104"/>
                    <a:gd name="T26" fmla="*/ 6 w 89"/>
                    <a:gd name="T27" fmla="*/ 59 h 104"/>
                    <a:gd name="T28" fmla="*/ 2 w 89"/>
                    <a:gd name="T29" fmla="*/ 59 h 104"/>
                    <a:gd name="T30" fmla="*/ 0 w 89"/>
                    <a:gd name="T31" fmla="*/ 73 h 104"/>
                    <a:gd name="T32" fmla="*/ 8 w 89"/>
                    <a:gd name="T33" fmla="*/ 73 h 104"/>
                    <a:gd name="T34" fmla="*/ 12 w 89"/>
                    <a:gd name="T35" fmla="*/ 76 h 104"/>
                    <a:gd name="T36" fmla="*/ 14 w 89"/>
                    <a:gd name="T37" fmla="*/ 90 h 104"/>
                    <a:gd name="T38" fmla="*/ 8 w 89"/>
                    <a:gd name="T39" fmla="*/ 100 h 104"/>
                    <a:gd name="T40" fmla="*/ 8 w 89"/>
                    <a:gd name="T41" fmla="*/ 104 h 104"/>
                    <a:gd name="T42" fmla="*/ 16 w 89"/>
                    <a:gd name="T43" fmla="*/ 104 h 104"/>
                    <a:gd name="T44" fmla="*/ 20 w 89"/>
                    <a:gd name="T45" fmla="*/ 92 h 104"/>
                    <a:gd name="T46" fmla="*/ 22 w 89"/>
                    <a:gd name="T47" fmla="*/ 69 h 104"/>
                    <a:gd name="T48" fmla="*/ 18 w 89"/>
                    <a:gd name="T49" fmla="*/ 65 h 104"/>
                    <a:gd name="T50" fmla="*/ 20 w 89"/>
                    <a:gd name="T51" fmla="*/ 63 h 104"/>
                    <a:gd name="T52" fmla="*/ 25 w 89"/>
                    <a:gd name="T53" fmla="*/ 63 h 104"/>
                    <a:gd name="T54" fmla="*/ 27 w 89"/>
                    <a:gd name="T55" fmla="*/ 59 h 104"/>
                    <a:gd name="T56" fmla="*/ 33 w 89"/>
                    <a:gd name="T57" fmla="*/ 61 h 104"/>
                    <a:gd name="T58" fmla="*/ 31 w 89"/>
                    <a:gd name="T59" fmla="*/ 75 h 104"/>
                    <a:gd name="T60" fmla="*/ 39 w 89"/>
                    <a:gd name="T61" fmla="*/ 84 h 104"/>
                    <a:gd name="T62" fmla="*/ 39 w 89"/>
                    <a:gd name="T63" fmla="*/ 94 h 104"/>
                    <a:gd name="T64" fmla="*/ 45 w 89"/>
                    <a:gd name="T65" fmla="*/ 94 h 104"/>
                    <a:gd name="T66" fmla="*/ 49 w 89"/>
                    <a:gd name="T67" fmla="*/ 84 h 104"/>
                    <a:gd name="T68" fmla="*/ 52 w 89"/>
                    <a:gd name="T69" fmla="*/ 84 h 104"/>
                    <a:gd name="T70" fmla="*/ 52 w 89"/>
                    <a:gd name="T71" fmla="*/ 81 h 104"/>
                    <a:gd name="T72" fmla="*/ 49 w 89"/>
                    <a:gd name="T73" fmla="*/ 71 h 104"/>
                    <a:gd name="T74" fmla="*/ 49 w 89"/>
                    <a:gd name="T75" fmla="*/ 59 h 104"/>
                    <a:gd name="T76" fmla="*/ 37 w 89"/>
                    <a:gd name="T77" fmla="*/ 54 h 104"/>
                    <a:gd name="T78" fmla="*/ 35 w 89"/>
                    <a:gd name="T79" fmla="*/ 50 h 104"/>
                    <a:gd name="T80" fmla="*/ 37 w 89"/>
                    <a:gd name="T81" fmla="*/ 48 h 104"/>
                    <a:gd name="T82" fmla="*/ 47 w 89"/>
                    <a:gd name="T83" fmla="*/ 50 h 104"/>
                    <a:gd name="T84" fmla="*/ 56 w 89"/>
                    <a:gd name="T85" fmla="*/ 38 h 104"/>
                    <a:gd name="T86" fmla="*/ 64 w 89"/>
                    <a:gd name="T87" fmla="*/ 38 h 104"/>
                    <a:gd name="T88" fmla="*/ 70 w 89"/>
                    <a:gd name="T89" fmla="*/ 34 h 104"/>
                    <a:gd name="T90" fmla="*/ 62 w 89"/>
                    <a:gd name="T91" fmla="*/ 31 h 104"/>
                    <a:gd name="T92" fmla="*/ 49 w 89"/>
                    <a:gd name="T93" fmla="*/ 32 h 104"/>
                    <a:gd name="T94" fmla="*/ 35 w 89"/>
                    <a:gd name="T95" fmla="*/ 36 h 104"/>
                    <a:gd name="T96" fmla="*/ 29 w 89"/>
                    <a:gd name="T97" fmla="*/ 44 h 104"/>
                    <a:gd name="T98" fmla="*/ 18 w 89"/>
                    <a:gd name="T99" fmla="*/ 32 h 104"/>
                    <a:gd name="T100" fmla="*/ 18 w 89"/>
                    <a:gd name="T101" fmla="*/ 23 h 104"/>
                    <a:gd name="T102" fmla="*/ 23 w 89"/>
                    <a:gd name="T103" fmla="*/ 17 h 104"/>
                    <a:gd name="T104" fmla="*/ 62 w 89"/>
                    <a:gd name="T105" fmla="*/ 17 h 104"/>
                    <a:gd name="T106" fmla="*/ 70 w 89"/>
                    <a:gd name="T107" fmla="*/ 21 h 104"/>
                    <a:gd name="T108" fmla="*/ 83 w 89"/>
                    <a:gd name="T109" fmla="*/ 15 h 104"/>
                    <a:gd name="T110" fmla="*/ 89 w 89"/>
                    <a:gd name="T111" fmla="*/ 0 h 104"/>
                    <a:gd name="T112" fmla="*/ 83 w 89"/>
                    <a:gd name="T113" fmla="*/ 0 h 104"/>
                    <a:gd name="T114" fmla="*/ 83 w 89"/>
                    <a:gd name="T115" fmla="*/ 0 h 104"/>
                    <a:gd name="T116" fmla="*/ 83 w 89"/>
                    <a:gd name="T1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9" h="104">
                      <a:moveTo>
                        <a:pt x="83" y="0"/>
                      </a:moveTo>
                      <a:lnTo>
                        <a:pt x="80" y="8"/>
                      </a:lnTo>
                      <a:lnTo>
                        <a:pt x="68" y="10"/>
                      </a:lnTo>
                      <a:lnTo>
                        <a:pt x="51" y="11"/>
                      </a:lnTo>
                      <a:lnTo>
                        <a:pt x="35" y="4"/>
                      </a:lnTo>
                      <a:lnTo>
                        <a:pt x="31" y="4"/>
                      </a:lnTo>
                      <a:lnTo>
                        <a:pt x="25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4" y="25"/>
                      </a:lnTo>
                      <a:lnTo>
                        <a:pt x="10" y="32"/>
                      </a:lnTo>
                      <a:lnTo>
                        <a:pt x="8" y="40"/>
                      </a:lnTo>
                      <a:lnTo>
                        <a:pt x="8" y="52"/>
                      </a:lnTo>
                      <a:lnTo>
                        <a:pt x="6" y="59"/>
                      </a:lnTo>
                      <a:lnTo>
                        <a:pt x="2" y="59"/>
                      </a:lnTo>
                      <a:lnTo>
                        <a:pt x="0" y="73"/>
                      </a:lnTo>
                      <a:lnTo>
                        <a:pt x="8" y="73"/>
                      </a:lnTo>
                      <a:lnTo>
                        <a:pt x="12" y="76"/>
                      </a:lnTo>
                      <a:lnTo>
                        <a:pt x="14" y="90"/>
                      </a:lnTo>
                      <a:lnTo>
                        <a:pt x="8" y="100"/>
                      </a:lnTo>
                      <a:lnTo>
                        <a:pt x="8" y="104"/>
                      </a:lnTo>
                      <a:lnTo>
                        <a:pt x="16" y="104"/>
                      </a:lnTo>
                      <a:lnTo>
                        <a:pt x="20" y="92"/>
                      </a:lnTo>
                      <a:lnTo>
                        <a:pt x="22" y="69"/>
                      </a:lnTo>
                      <a:lnTo>
                        <a:pt x="18" y="65"/>
                      </a:lnTo>
                      <a:lnTo>
                        <a:pt x="20" y="63"/>
                      </a:lnTo>
                      <a:lnTo>
                        <a:pt x="25" y="63"/>
                      </a:lnTo>
                      <a:lnTo>
                        <a:pt x="27" y="59"/>
                      </a:lnTo>
                      <a:lnTo>
                        <a:pt x="33" y="61"/>
                      </a:lnTo>
                      <a:lnTo>
                        <a:pt x="31" y="75"/>
                      </a:lnTo>
                      <a:lnTo>
                        <a:pt x="39" y="84"/>
                      </a:lnTo>
                      <a:lnTo>
                        <a:pt x="39" y="94"/>
                      </a:lnTo>
                      <a:lnTo>
                        <a:pt x="45" y="94"/>
                      </a:lnTo>
                      <a:lnTo>
                        <a:pt x="49" y="84"/>
                      </a:lnTo>
                      <a:lnTo>
                        <a:pt x="52" y="84"/>
                      </a:lnTo>
                      <a:lnTo>
                        <a:pt x="52" y="81"/>
                      </a:lnTo>
                      <a:lnTo>
                        <a:pt x="49" y="71"/>
                      </a:lnTo>
                      <a:lnTo>
                        <a:pt x="49" y="59"/>
                      </a:lnTo>
                      <a:lnTo>
                        <a:pt x="37" y="54"/>
                      </a:lnTo>
                      <a:lnTo>
                        <a:pt x="35" y="50"/>
                      </a:lnTo>
                      <a:lnTo>
                        <a:pt x="37" y="48"/>
                      </a:lnTo>
                      <a:lnTo>
                        <a:pt x="47" y="50"/>
                      </a:lnTo>
                      <a:lnTo>
                        <a:pt x="56" y="38"/>
                      </a:lnTo>
                      <a:lnTo>
                        <a:pt x="64" y="38"/>
                      </a:lnTo>
                      <a:lnTo>
                        <a:pt x="70" y="34"/>
                      </a:lnTo>
                      <a:lnTo>
                        <a:pt x="62" y="31"/>
                      </a:lnTo>
                      <a:lnTo>
                        <a:pt x="49" y="32"/>
                      </a:lnTo>
                      <a:lnTo>
                        <a:pt x="35" y="36"/>
                      </a:lnTo>
                      <a:lnTo>
                        <a:pt x="29" y="44"/>
                      </a:lnTo>
                      <a:lnTo>
                        <a:pt x="18" y="32"/>
                      </a:lnTo>
                      <a:lnTo>
                        <a:pt x="18" y="23"/>
                      </a:lnTo>
                      <a:lnTo>
                        <a:pt x="23" y="17"/>
                      </a:lnTo>
                      <a:lnTo>
                        <a:pt x="62" y="17"/>
                      </a:lnTo>
                      <a:lnTo>
                        <a:pt x="70" y="21"/>
                      </a:lnTo>
                      <a:lnTo>
                        <a:pt x="83" y="15"/>
                      </a:lnTo>
                      <a:lnTo>
                        <a:pt x="89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387">
                  <a:extLst>
                    <a:ext uri="{FF2B5EF4-FFF2-40B4-BE49-F238E27FC236}">
                      <a16:creationId xmlns:a16="http://schemas.microsoft.com/office/drawing/2014/main" id="{3218A2F1-77FA-FD73-5777-905555021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8081" y="4497138"/>
                  <a:ext cx="35514" cy="46729"/>
                </a:xfrm>
                <a:custGeom>
                  <a:avLst/>
                  <a:gdLst>
                    <a:gd name="T0" fmla="*/ 0 w 19"/>
                    <a:gd name="T1" fmla="*/ 10 h 25"/>
                    <a:gd name="T2" fmla="*/ 2 w 19"/>
                    <a:gd name="T3" fmla="*/ 19 h 25"/>
                    <a:gd name="T4" fmla="*/ 6 w 19"/>
                    <a:gd name="T5" fmla="*/ 25 h 25"/>
                    <a:gd name="T6" fmla="*/ 10 w 19"/>
                    <a:gd name="T7" fmla="*/ 25 h 25"/>
                    <a:gd name="T8" fmla="*/ 6 w 19"/>
                    <a:gd name="T9" fmla="*/ 19 h 25"/>
                    <a:gd name="T10" fmla="*/ 6 w 19"/>
                    <a:gd name="T11" fmla="*/ 13 h 25"/>
                    <a:gd name="T12" fmla="*/ 17 w 19"/>
                    <a:gd name="T13" fmla="*/ 13 h 25"/>
                    <a:gd name="T14" fmla="*/ 15 w 19"/>
                    <a:gd name="T15" fmla="*/ 8 h 25"/>
                    <a:gd name="T16" fmla="*/ 10 w 19"/>
                    <a:gd name="T17" fmla="*/ 8 h 25"/>
                    <a:gd name="T18" fmla="*/ 11 w 19"/>
                    <a:gd name="T19" fmla="*/ 6 h 25"/>
                    <a:gd name="T20" fmla="*/ 17 w 19"/>
                    <a:gd name="T21" fmla="*/ 4 h 25"/>
                    <a:gd name="T22" fmla="*/ 19 w 19"/>
                    <a:gd name="T23" fmla="*/ 0 h 25"/>
                    <a:gd name="T24" fmla="*/ 11 w 19"/>
                    <a:gd name="T25" fmla="*/ 0 h 25"/>
                    <a:gd name="T26" fmla="*/ 6 w 19"/>
                    <a:gd name="T27" fmla="*/ 4 h 25"/>
                    <a:gd name="T28" fmla="*/ 0 w 19"/>
                    <a:gd name="T29" fmla="*/ 10 h 25"/>
                    <a:gd name="T30" fmla="*/ 0 w 19"/>
                    <a:gd name="T31" fmla="*/ 10 h 25"/>
                    <a:gd name="T32" fmla="*/ 0 w 19"/>
                    <a:gd name="T33" fmla="*/ 1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0" y="10"/>
                      </a:moveTo>
                      <a:lnTo>
                        <a:pt x="2" y="19"/>
                      </a:lnTo>
                      <a:lnTo>
                        <a:pt x="6" y="25"/>
                      </a:lnTo>
                      <a:lnTo>
                        <a:pt x="10" y="25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7" y="13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1" y="6"/>
                      </a:lnTo>
                      <a:lnTo>
                        <a:pt x="17" y="4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6" y="4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388">
                  <a:extLst>
                    <a:ext uri="{FF2B5EF4-FFF2-40B4-BE49-F238E27FC236}">
                      <a16:creationId xmlns:a16="http://schemas.microsoft.com/office/drawing/2014/main" id="{6BF2EF75-5005-6619-C198-AA3453A3F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3" y="4485923"/>
                  <a:ext cx="13084" cy="18692"/>
                </a:xfrm>
                <a:custGeom>
                  <a:avLst/>
                  <a:gdLst>
                    <a:gd name="T0" fmla="*/ 2 w 7"/>
                    <a:gd name="T1" fmla="*/ 10 h 10"/>
                    <a:gd name="T2" fmla="*/ 7 w 7"/>
                    <a:gd name="T3" fmla="*/ 6 h 10"/>
                    <a:gd name="T4" fmla="*/ 5 w 7"/>
                    <a:gd name="T5" fmla="*/ 0 h 10"/>
                    <a:gd name="T6" fmla="*/ 0 w 7"/>
                    <a:gd name="T7" fmla="*/ 1 h 10"/>
                    <a:gd name="T8" fmla="*/ 2 w 7"/>
                    <a:gd name="T9" fmla="*/ 10 h 10"/>
                    <a:gd name="T10" fmla="*/ 2 w 7"/>
                    <a:gd name="T11" fmla="*/ 10 h 10"/>
                    <a:gd name="T12" fmla="*/ 2 w 7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2" y="10"/>
                      </a:moveTo>
                      <a:lnTo>
                        <a:pt x="7" y="6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389">
                  <a:extLst>
                    <a:ext uri="{FF2B5EF4-FFF2-40B4-BE49-F238E27FC236}">
                      <a16:creationId xmlns:a16="http://schemas.microsoft.com/office/drawing/2014/main" id="{D58857CF-FD05-2542-F766-A4AFB78604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6773" y="4465362"/>
                  <a:ext cx="11215" cy="14953"/>
                </a:xfrm>
                <a:custGeom>
                  <a:avLst/>
                  <a:gdLst>
                    <a:gd name="T0" fmla="*/ 0 w 6"/>
                    <a:gd name="T1" fmla="*/ 5 h 8"/>
                    <a:gd name="T2" fmla="*/ 4 w 6"/>
                    <a:gd name="T3" fmla="*/ 0 h 8"/>
                    <a:gd name="T4" fmla="*/ 6 w 6"/>
                    <a:gd name="T5" fmla="*/ 5 h 8"/>
                    <a:gd name="T6" fmla="*/ 4 w 6"/>
                    <a:gd name="T7" fmla="*/ 8 h 8"/>
                    <a:gd name="T8" fmla="*/ 0 w 6"/>
                    <a:gd name="T9" fmla="*/ 5 h 8"/>
                    <a:gd name="T10" fmla="*/ 0 w 6"/>
                    <a:gd name="T11" fmla="*/ 5 h 8"/>
                    <a:gd name="T12" fmla="*/ 0 w 6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8">
                      <a:moveTo>
                        <a:pt x="0" y="5"/>
                      </a:moveTo>
                      <a:lnTo>
                        <a:pt x="4" y="0"/>
                      </a:lnTo>
                      <a:lnTo>
                        <a:pt x="6" y="5"/>
                      </a:lnTo>
                      <a:lnTo>
                        <a:pt x="4" y="8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390">
                  <a:extLst>
                    <a:ext uri="{FF2B5EF4-FFF2-40B4-BE49-F238E27FC236}">
                      <a16:creationId xmlns:a16="http://schemas.microsoft.com/office/drawing/2014/main" id="{51B36F8A-8122-E4AB-E69D-48A62DAAF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0044" y="4409287"/>
                  <a:ext cx="13084" cy="14953"/>
                </a:xfrm>
                <a:custGeom>
                  <a:avLst/>
                  <a:gdLst>
                    <a:gd name="T0" fmla="*/ 0 w 7"/>
                    <a:gd name="T1" fmla="*/ 6 h 8"/>
                    <a:gd name="T2" fmla="*/ 4 w 7"/>
                    <a:gd name="T3" fmla="*/ 0 h 8"/>
                    <a:gd name="T4" fmla="*/ 7 w 7"/>
                    <a:gd name="T5" fmla="*/ 2 h 8"/>
                    <a:gd name="T6" fmla="*/ 4 w 7"/>
                    <a:gd name="T7" fmla="*/ 8 h 8"/>
                    <a:gd name="T8" fmla="*/ 2 w 7"/>
                    <a:gd name="T9" fmla="*/ 8 h 8"/>
                    <a:gd name="T10" fmla="*/ 0 w 7"/>
                    <a:gd name="T11" fmla="*/ 6 h 8"/>
                    <a:gd name="T12" fmla="*/ 0 w 7"/>
                    <a:gd name="T13" fmla="*/ 6 h 8"/>
                    <a:gd name="T14" fmla="*/ 0 w 7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0" y="6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391">
                  <a:extLst>
                    <a:ext uri="{FF2B5EF4-FFF2-40B4-BE49-F238E27FC236}">
                      <a16:creationId xmlns:a16="http://schemas.microsoft.com/office/drawing/2014/main" id="{5F4BB86E-F83F-D58D-976C-AF791B6432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41998"/>
                  <a:ext cx="16823" cy="13084"/>
                </a:xfrm>
                <a:custGeom>
                  <a:avLst/>
                  <a:gdLst>
                    <a:gd name="T0" fmla="*/ 2 w 9"/>
                    <a:gd name="T1" fmla="*/ 0 h 7"/>
                    <a:gd name="T2" fmla="*/ 4 w 9"/>
                    <a:gd name="T3" fmla="*/ 1 h 7"/>
                    <a:gd name="T4" fmla="*/ 9 w 9"/>
                    <a:gd name="T5" fmla="*/ 3 h 7"/>
                    <a:gd name="T6" fmla="*/ 4 w 9"/>
                    <a:gd name="T7" fmla="*/ 7 h 7"/>
                    <a:gd name="T8" fmla="*/ 0 w 9"/>
                    <a:gd name="T9" fmla="*/ 3 h 7"/>
                    <a:gd name="T10" fmla="*/ 0 w 9"/>
                    <a:gd name="T11" fmla="*/ 1 h 7"/>
                    <a:gd name="T12" fmla="*/ 2 w 9"/>
                    <a:gd name="T13" fmla="*/ 0 h 7"/>
                    <a:gd name="T14" fmla="*/ 2 w 9"/>
                    <a:gd name="T15" fmla="*/ 0 h 7"/>
                    <a:gd name="T16" fmla="*/ 2 w 9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2" y="0"/>
                      </a:moveTo>
                      <a:lnTo>
                        <a:pt x="4" y="1"/>
                      </a:lnTo>
                      <a:lnTo>
                        <a:pt x="9" y="3"/>
                      </a:lnTo>
                      <a:lnTo>
                        <a:pt x="4" y="7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392">
                  <a:extLst>
                    <a:ext uri="{FF2B5EF4-FFF2-40B4-BE49-F238E27FC236}">
                      <a16:creationId xmlns:a16="http://schemas.microsoft.com/office/drawing/2014/main" id="{F080EA97-8515-8A0E-FFF3-C0AE4A34C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2567" y="4611158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2 w 13"/>
                    <a:gd name="T3" fmla="*/ 0 h 9"/>
                    <a:gd name="T4" fmla="*/ 11 w 13"/>
                    <a:gd name="T5" fmla="*/ 0 h 9"/>
                    <a:gd name="T6" fmla="*/ 13 w 13"/>
                    <a:gd name="T7" fmla="*/ 5 h 9"/>
                    <a:gd name="T8" fmla="*/ 11 w 13"/>
                    <a:gd name="T9" fmla="*/ 9 h 9"/>
                    <a:gd name="T10" fmla="*/ 4 w 13"/>
                    <a:gd name="T11" fmla="*/ 9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3" y="5"/>
                      </a:lnTo>
                      <a:lnTo>
                        <a:pt x="11" y="9"/>
                      </a:lnTo>
                      <a:lnTo>
                        <a:pt x="4" y="9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393">
                  <a:extLst>
                    <a:ext uri="{FF2B5EF4-FFF2-40B4-BE49-F238E27FC236}">
                      <a16:creationId xmlns:a16="http://schemas.microsoft.com/office/drawing/2014/main" id="{A9C25C8A-C189-DEC0-2FD1-C8E616DFF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9296" y="4607419"/>
                  <a:ext cx="84113" cy="31776"/>
                </a:xfrm>
                <a:custGeom>
                  <a:avLst/>
                  <a:gdLst>
                    <a:gd name="T0" fmla="*/ 0 w 45"/>
                    <a:gd name="T1" fmla="*/ 5 h 17"/>
                    <a:gd name="T2" fmla="*/ 12 w 45"/>
                    <a:gd name="T3" fmla="*/ 2 h 17"/>
                    <a:gd name="T4" fmla="*/ 27 w 45"/>
                    <a:gd name="T5" fmla="*/ 0 h 17"/>
                    <a:gd name="T6" fmla="*/ 33 w 45"/>
                    <a:gd name="T7" fmla="*/ 3 h 17"/>
                    <a:gd name="T8" fmla="*/ 41 w 45"/>
                    <a:gd name="T9" fmla="*/ 5 h 17"/>
                    <a:gd name="T10" fmla="*/ 45 w 45"/>
                    <a:gd name="T11" fmla="*/ 9 h 17"/>
                    <a:gd name="T12" fmla="*/ 45 w 45"/>
                    <a:gd name="T13" fmla="*/ 15 h 17"/>
                    <a:gd name="T14" fmla="*/ 41 w 45"/>
                    <a:gd name="T15" fmla="*/ 17 h 17"/>
                    <a:gd name="T16" fmla="*/ 29 w 45"/>
                    <a:gd name="T17" fmla="*/ 9 h 17"/>
                    <a:gd name="T18" fmla="*/ 18 w 45"/>
                    <a:gd name="T19" fmla="*/ 7 h 17"/>
                    <a:gd name="T20" fmla="*/ 8 w 45"/>
                    <a:gd name="T21" fmla="*/ 7 h 17"/>
                    <a:gd name="T22" fmla="*/ 2 w 45"/>
                    <a:gd name="T23" fmla="*/ 11 h 17"/>
                    <a:gd name="T24" fmla="*/ 0 w 45"/>
                    <a:gd name="T25" fmla="*/ 5 h 17"/>
                    <a:gd name="T26" fmla="*/ 0 w 45"/>
                    <a:gd name="T27" fmla="*/ 5 h 17"/>
                    <a:gd name="T28" fmla="*/ 0 w 45"/>
                    <a:gd name="T2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17">
                      <a:moveTo>
                        <a:pt x="0" y="5"/>
                      </a:moveTo>
                      <a:lnTo>
                        <a:pt x="12" y="2"/>
                      </a:lnTo>
                      <a:lnTo>
                        <a:pt x="27" y="0"/>
                      </a:lnTo>
                      <a:lnTo>
                        <a:pt x="33" y="3"/>
                      </a:lnTo>
                      <a:lnTo>
                        <a:pt x="41" y="5"/>
                      </a:lnTo>
                      <a:lnTo>
                        <a:pt x="45" y="9"/>
                      </a:lnTo>
                      <a:lnTo>
                        <a:pt x="45" y="15"/>
                      </a:lnTo>
                      <a:lnTo>
                        <a:pt x="41" y="17"/>
                      </a:lnTo>
                      <a:lnTo>
                        <a:pt x="29" y="9"/>
                      </a:lnTo>
                      <a:lnTo>
                        <a:pt x="18" y="7"/>
                      </a:lnTo>
                      <a:lnTo>
                        <a:pt x="8" y="7"/>
                      </a:lnTo>
                      <a:lnTo>
                        <a:pt x="2" y="1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394">
                  <a:extLst>
                    <a:ext uri="{FF2B5EF4-FFF2-40B4-BE49-F238E27FC236}">
                      <a16:creationId xmlns:a16="http://schemas.microsoft.com/office/drawing/2014/main" id="{8890C998-961F-9501-A2F7-35F9B7F6E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8361" y="4573774"/>
                  <a:ext cx="42991" cy="14953"/>
                </a:xfrm>
                <a:custGeom>
                  <a:avLst/>
                  <a:gdLst>
                    <a:gd name="T0" fmla="*/ 4 w 23"/>
                    <a:gd name="T1" fmla="*/ 8 h 8"/>
                    <a:gd name="T2" fmla="*/ 0 w 23"/>
                    <a:gd name="T3" fmla="*/ 4 h 8"/>
                    <a:gd name="T4" fmla="*/ 0 w 23"/>
                    <a:gd name="T5" fmla="*/ 2 h 8"/>
                    <a:gd name="T6" fmla="*/ 6 w 23"/>
                    <a:gd name="T7" fmla="*/ 0 h 8"/>
                    <a:gd name="T8" fmla="*/ 10 w 23"/>
                    <a:gd name="T9" fmla="*/ 2 h 8"/>
                    <a:gd name="T10" fmla="*/ 13 w 23"/>
                    <a:gd name="T11" fmla="*/ 4 h 8"/>
                    <a:gd name="T12" fmla="*/ 23 w 23"/>
                    <a:gd name="T13" fmla="*/ 4 h 8"/>
                    <a:gd name="T14" fmla="*/ 23 w 23"/>
                    <a:gd name="T15" fmla="*/ 6 h 8"/>
                    <a:gd name="T16" fmla="*/ 4 w 23"/>
                    <a:gd name="T17" fmla="*/ 8 h 8"/>
                    <a:gd name="T18" fmla="*/ 4 w 23"/>
                    <a:gd name="T19" fmla="*/ 8 h 8"/>
                    <a:gd name="T20" fmla="*/ 4 w 23"/>
                    <a:gd name="T2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8">
                      <a:moveTo>
                        <a:pt x="4" y="8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3" y="4"/>
                      </a:lnTo>
                      <a:lnTo>
                        <a:pt x="23" y="4"/>
                      </a:lnTo>
                      <a:lnTo>
                        <a:pt x="23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395">
                  <a:extLst>
                    <a:ext uri="{FF2B5EF4-FFF2-40B4-BE49-F238E27FC236}">
                      <a16:creationId xmlns:a16="http://schemas.microsoft.com/office/drawing/2014/main" id="{482E80E0-7036-E30C-464B-3F81A5F9F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7893" y="4650410"/>
                  <a:ext cx="18692" cy="35514"/>
                </a:xfrm>
                <a:custGeom>
                  <a:avLst/>
                  <a:gdLst>
                    <a:gd name="T0" fmla="*/ 10 w 10"/>
                    <a:gd name="T1" fmla="*/ 3 h 19"/>
                    <a:gd name="T2" fmla="*/ 8 w 10"/>
                    <a:gd name="T3" fmla="*/ 0 h 19"/>
                    <a:gd name="T4" fmla="*/ 4 w 10"/>
                    <a:gd name="T5" fmla="*/ 3 h 19"/>
                    <a:gd name="T6" fmla="*/ 8 w 10"/>
                    <a:gd name="T7" fmla="*/ 7 h 19"/>
                    <a:gd name="T8" fmla="*/ 4 w 10"/>
                    <a:gd name="T9" fmla="*/ 15 h 19"/>
                    <a:gd name="T10" fmla="*/ 0 w 10"/>
                    <a:gd name="T11" fmla="*/ 19 h 19"/>
                    <a:gd name="T12" fmla="*/ 4 w 10"/>
                    <a:gd name="T13" fmla="*/ 19 h 19"/>
                    <a:gd name="T14" fmla="*/ 8 w 10"/>
                    <a:gd name="T15" fmla="*/ 13 h 19"/>
                    <a:gd name="T16" fmla="*/ 10 w 10"/>
                    <a:gd name="T17" fmla="*/ 3 h 19"/>
                    <a:gd name="T18" fmla="*/ 10 w 10"/>
                    <a:gd name="T19" fmla="*/ 3 h 19"/>
                    <a:gd name="T20" fmla="*/ 10 w 10"/>
                    <a:gd name="T21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9">
                      <a:moveTo>
                        <a:pt x="10" y="3"/>
                      </a:moveTo>
                      <a:lnTo>
                        <a:pt x="8" y="0"/>
                      </a:lnTo>
                      <a:lnTo>
                        <a:pt x="4" y="3"/>
                      </a:lnTo>
                      <a:lnTo>
                        <a:pt x="8" y="7"/>
                      </a:lnTo>
                      <a:lnTo>
                        <a:pt x="4" y="15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8" y="13"/>
                      </a:lnTo>
                      <a:lnTo>
                        <a:pt x="10" y="3"/>
                      </a:lnTo>
                      <a:lnTo>
                        <a:pt x="10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396">
                  <a:extLst>
                    <a:ext uri="{FF2B5EF4-FFF2-40B4-BE49-F238E27FC236}">
                      <a16:creationId xmlns:a16="http://schemas.microsoft.com/office/drawing/2014/main" id="{401D9E43-5557-0A6D-9FB0-837D08908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661625"/>
                  <a:ext cx="13084" cy="13084"/>
                </a:xfrm>
                <a:custGeom>
                  <a:avLst/>
                  <a:gdLst>
                    <a:gd name="T0" fmla="*/ 7 w 7"/>
                    <a:gd name="T1" fmla="*/ 3 h 7"/>
                    <a:gd name="T2" fmla="*/ 4 w 7"/>
                    <a:gd name="T3" fmla="*/ 5 h 7"/>
                    <a:gd name="T4" fmla="*/ 4 w 7"/>
                    <a:gd name="T5" fmla="*/ 7 h 7"/>
                    <a:gd name="T6" fmla="*/ 0 w 7"/>
                    <a:gd name="T7" fmla="*/ 7 h 7"/>
                    <a:gd name="T8" fmla="*/ 2 w 7"/>
                    <a:gd name="T9" fmla="*/ 1 h 7"/>
                    <a:gd name="T10" fmla="*/ 5 w 7"/>
                    <a:gd name="T11" fmla="*/ 0 h 7"/>
                    <a:gd name="T12" fmla="*/ 7 w 7"/>
                    <a:gd name="T13" fmla="*/ 3 h 7"/>
                    <a:gd name="T14" fmla="*/ 7 w 7"/>
                    <a:gd name="T15" fmla="*/ 3 h 7"/>
                    <a:gd name="T16" fmla="*/ 7 w 7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7" y="3"/>
                      </a:move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397">
                  <a:extLst>
                    <a:ext uri="{FF2B5EF4-FFF2-40B4-BE49-F238E27FC236}">
                      <a16:creationId xmlns:a16="http://schemas.microsoft.com/office/drawing/2014/main" id="{F863B49D-DC51-1745-8B89-16934BC6F1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7054" y="4680317"/>
                  <a:ext cx="20561" cy="11215"/>
                </a:xfrm>
                <a:custGeom>
                  <a:avLst/>
                  <a:gdLst>
                    <a:gd name="T0" fmla="*/ 4 w 11"/>
                    <a:gd name="T1" fmla="*/ 6 h 6"/>
                    <a:gd name="T2" fmla="*/ 0 w 11"/>
                    <a:gd name="T3" fmla="*/ 3 h 6"/>
                    <a:gd name="T4" fmla="*/ 4 w 11"/>
                    <a:gd name="T5" fmla="*/ 0 h 6"/>
                    <a:gd name="T6" fmla="*/ 9 w 11"/>
                    <a:gd name="T7" fmla="*/ 0 h 6"/>
                    <a:gd name="T8" fmla="*/ 11 w 11"/>
                    <a:gd name="T9" fmla="*/ 4 h 6"/>
                    <a:gd name="T10" fmla="*/ 4 w 11"/>
                    <a:gd name="T11" fmla="*/ 6 h 6"/>
                    <a:gd name="T12" fmla="*/ 4 w 11"/>
                    <a:gd name="T13" fmla="*/ 6 h 6"/>
                    <a:gd name="T14" fmla="*/ 4 w 11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6">
                      <a:moveTo>
                        <a:pt x="4" y="6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1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398">
                  <a:extLst>
                    <a:ext uri="{FF2B5EF4-FFF2-40B4-BE49-F238E27FC236}">
                      <a16:creationId xmlns:a16="http://schemas.microsoft.com/office/drawing/2014/main" id="{8921A48B-4C8C-50F5-3E3E-548F37B036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3409" y="4727046"/>
                  <a:ext cx="13084" cy="22430"/>
                </a:xfrm>
                <a:custGeom>
                  <a:avLst/>
                  <a:gdLst>
                    <a:gd name="T0" fmla="*/ 0 w 7"/>
                    <a:gd name="T1" fmla="*/ 12 h 12"/>
                    <a:gd name="T2" fmla="*/ 0 w 7"/>
                    <a:gd name="T3" fmla="*/ 8 h 12"/>
                    <a:gd name="T4" fmla="*/ 7 w 7"/>
                    <a:gd name="T5" fmla="*/ 0 h 12"/>
                    <a:gd name="T6" fmla="*/ 7 w 7"/>
                    <a:gd name="T7" fmla="*/ 4 h 12"/>
                    <a:gd name="T8" fmla="*/ 5 w 7"/>
                    <a:gd name="T9" fmla="*/ 10 h 12"/>
                    <a:gd name="T10" fmla="*/ 0 w 7"/>
                    <a:gd name="T11" fmla="*/ 12 h 12"/>
                    <a:gd name="T12" fmla="*/ 0 w 7"/>
                    <a:gd name="T13" fmla="*/ 12 h 12"/>
                    <a:gd name="T14" fmla="*/ 0 w 7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12"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5" y="10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399">
                  <a:extLst>
                    <a:ext uri="{FF2B5EF4-FFF2-40B4-BE49-F238E27FC236}">
                      <a16:creationId xmlns:a16="http://schemas.microsoft.com/office/drawing/2014/main" id="{5DC62FD0-D595-1D95-3F7A-94C65F3C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4742000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0 w 5"/>
                    <a:gd name="T3" fmla="*/ 0 h 6"/>
                    <a:gd name="T4" fmla="*/ 5 w 5"/>
                    <a:gd name="T5" fmla="*/ 0 h 6"/>
                    <a:gd name="T6" fmla="*/ 5 w 5"/>
                    <a:gd name="T7" fmla="*/ 4 h 6"/>
                    <a:gd name="T8" fmla="*/ 2 w 5"/>
                    <a:gd name="T9" fmla="*/ 6 h 6"/>
                    <a:gd name="T10" fmla="*/ 0 w 5"/>
                    <a:gd name="T11" fmla="*/ 2 h 6"/>
                    <a:gd name="T12" fmla="*/ 0 w 5"/>
                    <a:gd name="T13" fmla="*/ 2 h 6"/>
                    <a:gd name="T14" fmla="*/ 0 w 5"/>
                    <a:gd name="T15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400">
                  <a:extLst>
                    <a:ext uri="{FF2B5EF4-FFF2-40B4-BE49-F238E27FC236}">
                      <a16:creationId xmlns:a16="http://schemas.microsoft.com/office/drawing/2014/main" id="{94CD6BDB-45C3-02F2-260E-1BD545548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11914" y="4699009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2 h 7"/>
                    <a:gd name="T4" fmla="*/ 4 w 8"/>
                    <a:gd name="T5" fmla="*/ 0 h 7"/>
                    <a:gd name="T6" fmla="*/ 8 w 8"/>
                    <a:gd name="T7" fmla="*/ 4 h 7"/>
                    <a:gd name="T8" fmla="*/ 2 w 8"/>
                    <a:gd name="T9" fmla="*/ 7 h 7"/>
                    <a:gd name="T10" fmla="*/ 2 w 8"/>
                    <a:gd name="T11" fmla="*/ 7 h 7"/>
                    <a:gd name="T12" fmla="*/ 2 w 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4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401">
                  <a:extLst>
                    <a:ext uri="{FF2B5EF4-FFF2-40B4-BE49-F238E27FC236}">
                      <a16:creationId xmlns:a16="http://schemas.microsoft.com/office/drawing/2014/main" id="{A9773A16-4C8D-CAE4-A99E-77C7641D6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3129" y="4680317"/>
                  <a:ext cx="11215" cy="16823"/>
                </a:xfrm>
                <a:custGeom>
                  <a:avLst/>
                  <a:gdLst>
                    <a:gd name="T0" fmla="*/ 0 w 6"/>
                    <a:gd name="T1" fmla="*/ 4 h 9"/>
                    <a:gd name="T2" fmla="*/ 0 w 6"/>
                    <a:gd name="T3" fmla="*/ 0 h 9"/>
                    <a:gd name="T4" fmla="*/ 4 w 6"/>
                    <a:gd name="T5" fmla="*/ 0 h 9"/>
                    <a:gd name="T6" fmla="*/ 6 w 6"/>
                    <a:gd name="T7" fmla="*/ 9 h 9"/>
                    <a:gd name="T8" fmla="*/ 0 w 6"/>
                    <a:gd name="T9" fmla="*/ 4 h 9"/>
                    <a:gd name="T10" fmla="*/ 0 w 6"/>
                    <a:gd name="T11" fmla="*/ 4 h 9"/>
                    <a:gd name="T12" fmla="*/ 0 w 6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402">
                  <a:extLst>
                    <a:ext uri="{FF2B5EF4-FFF2-40B4-BE49-F238E27FC236}">
                      <a16:creationId xmlns:a16="http://schemas.microsoft.com/office/drawing/2014/main" id="{6D4FE8F0-94AB-9B1B-E827-841804F46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9111" y="4727046"/>
                  <a:ext cx="31776" cy="28038"/>
                </a:xfrm>
                <a:custGeom>
                  <a:avLst/>
                  <a:gdLst>
                    <a:gd name="T0" fmla="*/ 13 w 17"/>
                    <a:gd name="T1" fmla="*/ 0 h 15"/>
                    <a:gd name="T2" fmla="*/ 17 w 17"/>
                    <a:gd name="T3" fmla="*/ 6 h 15"/>
                    <a:gd name="T4" fmla="*/ 17 w 17"/>
                    <a:gd name="T5" fmla="*/ 13 h 15"/>
                    <a:gd name="T6" fmla="*/ 2 w 17"/>
                    <a:gd name="T7" fmla="*/ 15 h 15"/>
                    <a:gd name="T8" fmla="*/ 0 w 17"/>
                    <a:gd name="T9" fmla="*/ 12 h 15"/>
                    <a:gd name="T10" fmla="*/ 7 w 17"/>
                    <a:gd name="T11" fmla="*/ 0 h 15"/>
                    <a:gd name="T12" fmla="*/ 13 w 17"/>
                    <a:gd name="T13" fmla="*/ 0 h 15"/>
                    <a:gd name="T14" fmla="*/ 13 w 17"/>
                    <a:gd name="T15" fmla="*/ 0 h 15"/>
                    <a:gd name="T16" fmla="*/ 13 w 17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5">
                      <a:moveTo>
                        <a:pt x="13" y="0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2" y="15"/>
                      </a:lnTo>
                      <a:lnTo>
                        <a:pt x="0" y="1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403">
                  <a:extLst>
                    <a:ext uri="{FF2B5EF4-FFF2-40B4-BE49-F238E27FC236}">
                      <a16:creationId xmlns:a16="http://schemas.microsoft.com/office/drawing/2014/main" id="{E972EC62-B122-E448-FA5F-9E7986A22C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70036"/>
                  <a:ext cx="18692" cy="7477"/>
                </a:xfrm>
                <a:custGeom>
                  <a:avLst/>
                  <a:gdLst>
                    <a:gd name="T0" fmla="*/ 4 w 10"/>
                    <a:gd name="T1" fmla="*/ 2 h 4"/>
                    <a:gd name="T2" fmla="*/ 10 w 10"/>
                    <a:gd name="T3" fmla="*/ 4 h 4"/>
                    <a:gd name="T4" fmla="*/ 10 w 10"/>
                    <a:gd name="T5" fmla="*/ 0 h 4"/>
                    <a:gd name="T6" fmla="*/ 4 w 10"/>
                    <a:gd name="T7" fmla="*/ 0 h 4"/>
                    <a:gd name="T8" fmla="*/ 0 w 10"/>
                    <a:gd name="T9" fmla="*/ 2 h 4"/>
                    <a:gd name="T10" fmla="*/ 4 w 10"/>
                    <a:gd name="T11" fmla="*/ 2 h 4"/>
                    <a:gd name="T12" fmla="*/ 4 w 10"/>
                    <a:gd name="T13" fmla="*/ 2 h 4"/>
                    <a:gd name="T14" fmla="*/ 4 w 10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4">
                      <a:moveTo>
                        <a:pt x="4" y="2"/>
                      </a:move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404">
                  <a:extLst>
                    <a:ext uri="{FF2B5EF4-FFF2-40B4-BE49-F238E27FC236}">
                      <a16:creationId xmlns:a16="http://schemas.microsoft.com/office/drawing/2014/main" id="{1725A9C0-F356-4AD7-1CAF-E6476927E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9764" y="4570036"/>
                  <a:ext cx="18692" cy="14953"/>
                </a:xfrm>
                <a:custGeom>
                  <a:avLst/>
                  <a:gdLst>
                    <a:gd name="T0" fmla="*/ 0 w 10"/>
                    <a:gd name="T1" fmla="*/ 8 h 8"/>
                    <a:gd name="T2" fmla="*/ 0 w 10"/>
                    <a:gd name="T3" fmla="*/ 4 h 8"/>
                    <a:gd name="T4" fmla="*/ 2 w 10"/>
                    <a:gd name="T5" fmla="*/ 0 h 8"/>
                    <a:gd name="T6" fmla="*/ 10 w 10"/>
                    <a:gd name="T7" fmla="*/ 0 h 8"/>
                    <a:gd name="T8" fmla="*/ 10 w 10"/>
                    <a:gd name="T9" fmla="*/ 4 h 8"/>
                    <a:gd name="T10" fmla="*/ 6 w 10"/>
                    <a:gd name="T11" fmla="*/ 8 h 8"/>
                    <a:gd name="T12" fmla="*/ 0 w 10"/>
                    <a:gd name="T13" fmla="*/ 8 h 8"/>
                    <a:gd name="T14" fmla="*/ 0 w 10"/>
                    <a:gd name="T15" fmla="*/ 8 h 8"/>
                    <a:gd name="T16" fmla="*/ 0 w 10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9FBEC3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405">
                  <a:extLst>
                    <a:ext uri="{FF2B5EF4-FFF2-40B4-BE49-F238E27FC236}">
                      <a16:creationId xmlns:a16="http://schemas.microsoft.com/office/drawing/2014/main" id="{F969F259-BEB1-C0E7-E7AE-14302AE32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3690" y="4547606"/>
                  <a:ext cx="37383" cy="20561"/>
                </a:xfrm>
                <a:custGeom>
                  <a:avLst/>
                  <a:gdLst>
                    <a:gd name="T0" fmla="*/ 0 w 20"/>
                    <a:gd name="T1" fmla="*/ 0 h 11"/>
                    <a:gd name="T2" fmla="*/ 12 w 20"/>
                    <a:gd name="T3" fmla="*/ 11 h 11"/>
                    <a:gd name="T4" fmla="*/ 20 w 20"/>
                    <a:gd name="T5" fmla="*/ 8 h 11"/>
                    <a:gd name="T6" fmla="*/ 10 w 20"/>
                    <a:gd name="T7" fmla="*/ 0 h 11"/>
                    <a:gd name="T8" fmla="*/ 0 w 20"/>
                    <a:gd name="T9" fmla="*/ 0 h 11"/>
                    <a:gd name="T10" fmla="*/ 0 w 20"/>
                    <a:gd name="T11" fmla="*/ 0 h 11"/>
                    <a:gd name="T12" fmla="*/ 0 w 20"/>
                    <a:gd name="T1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1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20" y="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ADCE0"/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" name="Freeform 407">
                <a:extLst>
                  <a:ext uri="{FF2B5EF4-FFF2-40B4-BE49-F238E27FC236}">
                    <a16:creationId xmlns:a16="http://schemas.microsoft.com/office/drawing/2014/main" id="{388B5FEF-ECBA-0977-D305-209F5492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3404" y="4424240"/>
                <a:ext cx="271031" cy="214954"/>
              </a:xfrm>
              <a:custGeom>
                <a:avLst/>
                <a:gdLst>
                  <a:gd name="T0" fmla="*/ 124 w 145"/>
                  <a:gd name="T1" fmla="*/ 4 h 115"/>
                  <a:gd name="T2" fmla="*/ 124 w 145"/>
                  <a:gd name="T3" fmla="*/ 13 h 115"/>
                  <a:gd name="T4" fmla="*/ 132 w 145"/>
                  <a:gd name="T5" fmla="*/ 21 h 115"/>
                  <a:gd name="T6" fmla="*/ 130 w 145"/>
                  <a:gd name="T7" fmla="*/ 34 h 115"/>
                  <a:gd name="T8" fmla="*/ 141 w 145"/>
                  <a:gd name="T9" fmla="*/ 37 h 115"/>
                  <a:gd name="T10" fmla="*/ 145 w 145"/>
                  <a:gd name="T11" fmla="*/ 45 h 115"/>
                  <a:gd name="T12" fmla="*/ 134 w 145"/>
                  <a:gd name="T13" fmla="*/ 47 h 115"/>
                  <a:gd name="T14" fmla="*/ 132 w 145"/>
                  <a:gd name="T15" fmla="*/ 43 h 115"/>
                  <a:gd name="T16" fmla="*/ 122 w 145"/>
                  <a:gd name="T17" fmla="*/ 51 h 115"/>
                  <a:gd name="T18" fmla="*/ 126 w 145"/>
                  <a:gd name="T19" fmla="*/ 64 h 115"/>
                  <a:gd name="T20" fmla="*/ 114 w 145"/>
                  <a:gd name="T21" fmla="*/ 80 h 115"/>
                  <a:gd name="T22" fmla="*/ 107 w 145"/>
                  <a:gd name="T23" fmla="*/ 82 h 115"/>
                  <a:gd name="T24" fmla="*/ 108 w 145"/>
                  <a:gd name="T25" fmla="*/ 97 h 115"/>
                  <a:gd name="T26" fmla="*/ 95 w 145"/>
                  <a:gd name="T27" fmla="*/ 111 h 115"/>
                  <a:gd name="T28" fmla="*/ 84 w 145"/>
                  <a:gd name="T29" fmla="*/ 115 h 115"/>
                  <a:gd name="T30" fmla="*/ 84 w 145"/>
                  <a:gd name="T31" fmla="*/ 111 h 115"/>
                  <a:gd name="T32" fmla="*/ 76 w 145"/>
                  <a:gd name="T33" fmla="*/ 105 h 115"/>
                  <a:gd name="T34" fmla="*/ 68 w 145"/>
                  <a:gd name="T35" fmla="*/ 107 h 115"/>
                  <a:gd name="T36" fmla="*/ 64 w 145"/>
                  <a:gd name="T37" fmla="*/ 103 h 115"/>
                  <a:gd name="T38" fmla="*/ 56 w 145"/>
                  <a:gd name="T39" fmla="*/ 101 h 115"/>
                  <a:gd name="T40" fmla="*/ 47 w 145"/>
                  <a:gd name="T41" fmla="*/ 107 h 115"/>
                  <a:gd name="T42" fmla="*/ 40 w 145"/>
                  <a:gd name="T43" fmla="*/ 101 h 115"/>
                  <a:gd name="T44" fmla="*/ 23 w 145"/>
                  <a:gd name="T45" fmla="*/ 97 h 115"/>
                  <a:gd name="T46" fmla="*/ 14 w 145"/>
                  <a:gd name="T47" fmla="*/ 74 h 115"/>
                  <a:gd name="T48" fmla="*/ 5 w 145"/>
                  <a:gd name="T49" fmla="*/ 66 h 115"/>
                  <a:gd name="T50" fmla="*/ 0 w 145"/>
                  <a:gd name="T51" fmla="*/ 37 h 115"/>
                  <a:gd name="T52" fmla="*/ 8 w 145"/>
                  <a:gd name="T53" fmla="*/ 34 h 115"/>
                  <a:gd name="T54" fmla="*/ 12 w 145"/>
                  <a:gd name="T55" fmla="*/ 35 h 115"/>
                  <a:gd name="T56" fmla="*/ 12 w 145"/>
                  <a:gd name="T57" fmla="*/ 34 h 115"/>
                  <a:gd name="T58" fmla="*/ 14 w 145"/>
                  <a:gd name="T59" fmla="*/ 39 h 115"/>
                  <a:gd name="T60" fmla="*/ 18 w 145"/>
                  <a:gd name="T61" fmla="*/ 47 h 115"/>
                  <a:gd name="T62" fmla="*/ 40 w 145"/>
                  <a:gd name="T63" fmla="*/ 47 h 115"/>
                  <a:gd name="T64" fmla="*/ 49 w 145"/>
                  <a:gd name="T65" fmla="*/ 41 h 115"/>
                  <a:gd name="T66" fmla="*/ 56 w 145"/>
                  <a:gd name="T67" fmla="*/ 39 h 115"/>
                  <a:gd name="T68" fmla="*/ 64 w 145"/>
                  <a:gd name="T69" fmla="*/ 43 h 115"/>
                  <a:gd name="T70" fmla="*/ 76 w 145"/>
                  <a:gd name="T71" fmla="*/ 39 h 115"/>
                  <a:gd name="T72" fmla="*/ 89 w 145"/>
                  <a:gd name="T73" fmla="*/ 24 h 115"/>
                  <a:gd name="T74" fmla="*/ 97 w 145"/>
                  <a:gd name="T75" fmla="*/ 5 h 115"/>
                  <a:gd name="T76" fmla="*/ 101 w 145"/>
                  <a:gd name="T77" fmla="*/ 0 h 115"/>
                  <a:gd name="T78" fmla="*/ 118 w 145"/>
                  <a:gd name="T79" fmla="*/ 0 h 115"/>
                  <a:gd name="T80" fmla="*/ 124 w 145"/>
                  <a:gd name="T81" fmla="*/ 4 h 115"/>
                  <a:gd name="T82" fmla="*/ 124 w 145"/>
                  <a:gd name="T83" fmla="*/ 4 h 115"/>
                  <a:gd name="T84" fmla="*/ 124 w 145"/>
                  <a:gd name="T85" fmla="*/ 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" h="115">
                    <a:moveTo>
                      <a:pt x="124" y="4"/>
                    </a:moveTo>
                    <a:lnTo>
                      <a:pt x="124" y="13"/>
                    </a:lnTo>
                    <a:lnTo>
                      <a:pt x="132" y="21"/>
                    </a:lnTo>
                    <a:lnTo>
                      <a:pt x="130" y="34"/>
                    </a:lnTo>
                    <a:lnTo>
                      <a:pt x="141" y="37"/>
                    </a:lnTo>
                    <a:lnTo>
                      <a:pt x="145" y="45"/>
                    </a:lnTo>
                    <a:lnTo>
                      <a:pt x="134" y="47"/>
                    </a:lnTo>
                    <a:lnTo>
                      <a:pt x="132" y="43"/>
                    </a:lnTo>
                    <a:lnTo>
                      <a:pt x="122" y="51"/>
                    </a:lnTo>
                    <a:lnTo>
                      <a:pt x="126" y="64"/>
                    </a:lnTo>
                    <a:lnTo>
                      <a:pt x="114" y="80"/>
                    </a:lnTo>
                    <a:lnTo>
                      <a:pt x="107" y="82"/>
                    </a:lnTo>
                    <a:lnTo>
                      <a:pt x="108" y="97"/>
                    </a:lnTo>
                    <a:lnTo>
                      <a:pt x="95" y="111"/>
                    </a:lnTo>
                    <a:lnTo>
                      <a:pt x="84" y="115"/>
                    </a:lnTo>
                    <a:lnTo>
                      <a:pt x="84" y="111"/>
                    </a:lnTo>
                    <a:lnTo>
                      <a:pt x="76" y="105"/>
                    </a:lnTo>
                    <a:lnTo>
                      <a:pt x="68" y="107"/>
                    </a:lnTo>
                    <a:lnTo>
                      <a:pt x="64" y="103"/>
                    </a:lnTo>
                    <a:lnTo>
                      <a:pt x="56" y="101"/>
                    </a:lnTo>
                    <a:lnTo>
                      <a:pt x="47" y="107"/>
                    </a:lnTo>
                    <a:lnTo>
                      <a:pt x="40" y="101"/>
                    </a:lnTo>
                    <a:lnTo>
                      <a:pt x="23" y="97"/>
                    </a:lnTo>
                    <a:lnTo>
                      <a:pt x="14" y="74"/>
                    </a:lnTo>
                    <a:lnTo>
                      <a:pt x="5" y="66"/>
                    </a:lnTo>
                    <a:lnTo>
                      <a:pt x="0" y="37"/>
                    </a:lnTo>
                    <a:lnTo>
                      <a:pt x="8" y="34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14" y="39"/>
                    </a:lnTo>
                    <a:lnTo>
                      <a:pt x="18" y="47"/>
                    </a:lnTo>
                    <a:lnTo>
                      <a:pt x="40" y="47"/>
                    </a:lnTo>
                    <a:lnTo>
                      <a:pt x="49" y="41"/>
                    </a:lnTo>
                    <a:lnTo>
                      <a:pt x="56" y="39"/>
                    </a:lnTo>
                    <a:lnTo>
                      <a:pt x="64" y="43"/>
                    </a:lnTo>
                    <a:lnTo>
                      <a:pt x="76" y="39"/>
                    </a:lnTo>
                    <a:lnTo>
                      <a:pt x="89" y="24"/>
                    </a:lnTo>
                    <a:lnTo>
                      <a:pt x="97" y="5"/>
                    </a:lnTo>
                    <a:lnTo>
                      <a:pt x="101" y="0"/>
                    </a:lnTo>
                    <a:lnTo>
                      <a:pt x="118" y="0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" name="Freeform 408">
                <a:extLst>
                  <a:ext uri="{FF2B5EF4-FFF2-40B4-BE49-F238E27FC236}">
                    <a16:creationId xmlns:a16="http://schemas.microsoft.com/office/drawing/2014/main" id="{17889578-87B6-628A-B13B-003C66F46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146" y="4547606"/>
                <a:ext cx="269161" cy="233646"/>
              </a:xfrm>
              <a:custGeom>
                <a:avLst/>
                <a:gdLst>
                  <a:gd name="T0" fmla="*/ 144 w 144"/>
                  <a:gd name="T1" fmla="*/ 125 h 125"/>
                  <a:gd name="T2" fmla="*/ 142 w 144"/>
                  <a:gd name="T3" fmla="*/ 94 h 125"/>
                  <a:gd name="T4" fmla="*/ 138 w 144"/>
                  <a:gd name="T5" fmla="*/ 89 h 125"/>
                  <a:gd name="T6" fmla="*/ 136 w 144"/>
                  <a:gd name="T7" fmla="*/ 83 h 125"/>
                  <a:gd name="T8" fmla="*/ 142 w 144"/>
                  <a:gd name="T9" fmla="*/ 77 h 125"/>
                  <a:gd name="T10" fmla="*/ 140 w 144"/>
                  <a:gd name="T11" fmla="*/ 29 h 125"/>
                  <a:gd name="T12" fmla="*/ 138 w 144"/>
                  <a:gd name="T13" fmla="*/ 29 h 125"/>
                  <a:gd name="T14" fmla="*/ 126 w 144"/>
                  <a:gd name="T15" fmla="*/ 27 h 125"/>
                  <a:gd name="T16" fmla="*/ 113 w 144"/>
                  <a:gd name="T17" fmla="*/ 17 h 125"/>
                  <a:gd name="T18" fmla="*/ 88 w 144"/>
                  <a:gd name="T19" fmla="*/ 13 h 125"/>
                  <a:gd name="T20" fmla="*/ 81 w 144"/>
                  <a:gd name="T21" fmla="*/ 17 h 125"/>
                  <a:gd name="T22" fmla="*/ 81 w 144"/>
                  <a:gd name="T23" fmla="*/ 21 h 125"/>
                  <a:gd name="T24" fmla="*/ 59 w 144"/>
                  <a:gd name="T25" fmla="*/ 40 h 125"/>
                  <a:gd name="T26" fmla="*/ 52 w 144"/>
                  <a:gd name="T27" fmla="*/ 35 h 125"/>
                  <a:gd name="T28" fmla="*/ 50 w 144"/>
                  <a:gd name="T29" fmla="*/ 29 h 125"/>
                  <a:gd name="T30" fmla="*/ 42 w 144"/>
                  <a:gd name="T31" fmla="*/ 23 h 125"/>
                  <a:gd name="T32" fmla="*/ 42 w 144"/>
                  <a:gd name="T33" fmla="*/ 11 h 125"/>
                  <a:gd name="T34" fmla="*/ 40 w 144"/>
                  <a:gd name="T35" fmla="*/ 4 h 125"/>
                  <a:gd name="T36" fmla="*/ 29 w 144"/>
                  <a:gd name="T37" fmla="*/ 4 h 125"/>
                  <a:gd name="T38" fmla="*/ 19 w 144"/>
                  <a:gd name="T39" fmla="*/ 0 h 125"/>
                  <a:gd name="T40" fmla="*/ 15 w 144"/>
                  <a:gd name="T41" fmla="*/ 0 h 125"/>
                  <a:gd name="T42" fmla="*/ 8 w 144"/>
                  <a:gd name="T43" fmla="*/ 4 h 125"/>
                  <a:gd name="T44" fmla="*/ 4 w 144"/>
                  <a:gd name="T45" fmla="*/ 4 h 125"/>
                  <a:gd name="T46" fmla="*/ 0 w 144"/>
                  <a:gd name="T47" fmla="*/ 11 h 125"/>
                  <a:gd name="T48" fmla="*/ 8 w 144"/>
                  <a:gd name="T49" fmla="*/ 13 h 125"/>
                  <a:gd name="T50" fmla="*/ 15 w 144"/>
                  <a:gd name="T51" fmla="*/ 23 h 125"/>
                  <a:gd name="T52" fmla="*/ 19 w 144"/>
                  <a:gd name="T53" fmla="*/ 25 h 125"/>
                  <a:gd name="T54" fmla="*/ 33 w 144"/>
                  <a:gd name="T55" fmla="*/ 25 h 125"/>
                  <a:gd name="T56" fmla="*/ 36 w 144"/>
                  <a:gd name="T57" fmla="*/ 27 h 125"/>
                  <a:gd name="T58" fmla="*/ 33 w 144"/>
                  <a:gd name="T59" fmla="*/ 33 h 125"/>
                  <a:gd name="T60" fmla="*/ 12 w 144"/>
                  <a:gd name="T61" fmla="*/ 31 h 125"/>
                  <a:gd name="T62" fmla="*/ 12 w 144"/>
                  <a:gd name="T63" fmla="*/ 33 h 125"/>
                  <a:gd name="T64" fmla="*/ 19 w 144"/>
                  <a:gd name="T65" fmla="*/ 38 h 125"/>
                  <a:gd name="T66" fmla="*/ 21 w 144"/>
                  <a:gd name="T67" fmla="*/ 50 h 125"/>
                  <a:gd name="T68" fmla="*/ 31 w 144"/>
                  <a:gd name="T69" fmla="*/ 54 h 125"/>
                  <a:gd name="T70" fmla="*/ 33 w 144"/>
                  <a:gd name="T71" fmla="*/ 48 h 125"/>
                  <a:gd name="T72" fmla="*/ 38 w 144"/>
                  <a:gd name="T73" fmla="*/ 46 h 125"/>
                  <a:gd name="T74" fmla="*/ 52 w 144"/>
                  <a:gd name="T75" fmla="*/ 54 h 125"/>
                  <a:gd name="T76" fmla="*/ 65 w 144"/>
                  <a:gd name="T77" fmla="*/ 60 h 125"/>
                  <a:gd name="T78" fmla="*/ 77 w 144"/>
                  <a:gd name="T79" fmla="*/ 62 h 125"/>
                  <a:gd name="T80" fmla="*/ 88 w 144"/>
                  <a:gd name="T81" fmla="*/ 63 h 125"/>
                  <a:gd name="T82" fmla="*/ 102 w 144"/>
                  <a:gd name="T83" fmla="*/ 75 h 125"/>
                  <a:gd name="T84" fmla="*/ 103 w 144"/>
                  <a:gd name="T85" fmla="*/ 89 h 125"/>
                  <a:gd name="T86" fmla="*/ 109 w 144"/>
                  <a:gd name="T87" fmla="*/ 92 h 125"/>
                  <a:gd name="T88" fmla="*/ 111 w 144"/>
                  <a:gd name="T89" fmla="*/ 100 h 125"/>
                  <a:gd name="T90" fmla="*/ 113 w 144"/>
                  <a:gd name="T91" fmla="*/ 110 h 125"/>
                  <a:gd name="T92" fmla="*/ 126 w 144"/>
                  <a:gd name="T93" fmla="*/ 110 h 125"/>
                  <a:gd name="T94" fmla="*/ 134 w 144"/>
                  <a:gd name="T95" fmla="*/ 118 h 125"/>
                  <a:gd name="T96" fmla="*/ 144 w 144"/>
                  <a:gd name="T97" fmla="*/ 125 h 125"/>
                  <a:gd name="T98" fmla="*/ 144 w 144"/>
                  <a:gd name="T99" fmla="*/ 125 h 125"/>
                  <a:gd name="T100" fmla="*/ 144 w 144"/>
                  <a:gd name="T10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125">
                    <a:moveTo>
                      <a:pt x="144" y="125"/>
                    </a:moveTo>
                    <a:lnTo>
                      <a:pt x="142" y="94"/>
                    </a:lnTo>
                    <a:lnTo>
                      <a:pt x="138" y="89"/>
                    </a:lnTo>
                    <a:lnTo>
                      <a:pt x="136" y="83"/>
                    </a:lnTo>
                    <a:lnTo>
                      <a:pt x="142" y="77"/>
                    </a:lnTo>
                    <a:lnTo>
                      <a:pt x="140" y="29"/>
                    </a:lnTo>
                    <a:lnTo>
                      <a:pt x="138" y="29"/>
                    </a:lnTo>
                    <a:lnTo>
                      <a:pt x="126" y="27"/>
                    </a:lnTo>
                    <a:lnTo>
                      <a:pt x="113" y="17"/>
                    </a:lnTo>
                    <a:lnTo>
                      <a:pt x="88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59" y="40"/>
                    </a:lnTo>
                    <a:lnTo>
                      <a:pt x="52" y="35"/>
                    </a:lnTo>
                    <a:lnTo>
                      <a:pt x="50" y="29"/>
                    </a:lnTo>
                    <a:lnTo>
                      <a:pt x="42" y="23"/>
                    </a:lnTo>
                    <a:lnTo>
                      <a:pt x="42" y="11"/>
                    </a:lnTo>
                    <a:lnTo>
                      <a:pt x="40" y="4"/>
                    </a:lnTo>
                    <a:lnTo>
                      <a:pt x="29" y="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8" y="13"/>
                    </a:lnTo>
                    <a:lnTo>
                      <a:pt x="15" y="23"/>
                    </a:lnTo>
                    <a:lnTo>
                      <a:pt x="19" y="25"/>
                    </a:lnTo>
                    <a:lnTo>
                      <a:pt x="33" y="25"/>
                    </a:lnTo>
                    <a:lnTo>
                      <a:pt x="36" y="27"/>
                    </a:lnTo>
                    <a:lnTo>
                      <a:pt x="33" y="33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9" y="38"/>
                    </a:lnTo>
                    <a:lnTo>
                      <a:pt x="21" y="50"/>
                    </a:lnTo>
                    <a:lnTo>
                      <a:pt x="31" y="54"/>
                    </a:lnTo>
                    <a:lnTo>
                      <a:pt x="33" y="48"/>
                    </a:lnTo>
                    <a:lnTo>
                      <a:pt x="38" y="46"/>
                    </a:lnTo>
                    <a:lnTo>
                      <a:pt x="52" y="54"/>
                    </a:lnTo>
                    <a:lnTo>
                      <a:pt x="65" y="60"/>
                    </a:lnTo>
                    <a:lnTo>
                      <a:pt x="77" y="62"/>
                    </a:lnTo>
                    <a:lnTo>
                      <a:pt x="88" y="63"/>
                    </a:lnTo>
                    <a:lnTo>
                      <a:pt x="102" y="75"/>
                    </a:lnTo>
                    <a:lnTo>
                      <a:pt x="103" y="89"/>
                    </a:lnTo>
                    <a:lnTo>
                      <a:pt x="109" y="92"/>
                    </a:lnTo>
                    <a:lnTo>
                      <a:pt x="111" y="100"/>
                    </a:lnTo>
                    <a:lnTo>
                      <a:pt x="113" y="110"/>
                    </a:lnTo>
                    <a:lnTo>
                      <a:pt x="126" y="110"/>
                    </a:lnTo>
                    <a:lnTo>
                      <a:pt x="134" y="118"/>
                    </a:lnTo>
                    <a:lnTo>
                      <a:pt x="144" y="125"/>
                    </a:lnTo>
                    <a:lnTo>
                      <a:pt x="144" y="125"/>
                    </a:lnTo>
                    <a:lnTo>
                      <a:pt x="144" y="12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" name="Freeform 409">
                <a:extLst>
                  <a:ext uri="{FF2B5EF4-FFF2-40B4-BE49-F238E27FC236}">
                    <a16:creationId xmlns:a16="http://schemas.microsoft.com/office/drawing/2014/main" id="{2A6D5E79-183C-475C-2167-D96E01E55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27" y="3586851"/>
                <a:ext cx="22430" cy="11215"/>
              </a:xfrm>
              <a:custGeom>
                <a:avLst/>
                <a:gdLst>
                  <a:gd name="T0" fmla="*/ 2 w 12"/>
                  <a:gd name="T1" fmla="*/ 6 h 6"/>
                  <a:gd name="T2" fmla="*/ 0 w 12"/>
                  <a:gd name="T3" fmla="*/ 2 h 6"/>
                  <a:gd name="T4" fmla="*/ 4 w 12"/>
                  <a:gd name="T5" fmla="*/ 2 h 6"/>
                  <a:gd name="T6" fmla="*/ 8 w 12"/>
                  <a:gd name="T7" fmla="*/ 0 h 6"/>
                  <a:gd name="T8" fmla="*/ 12 w 12"/>
                  <a:gd name="T9" fmla="*/ 2 h 6"/>
                  <a:gd name="T10" fmla="*/ 8 w 12"/>
                  <a:gd name="T11" fmla="*/ 6 h 6"/>
                  <a:gd name="T12" fmla="*/ 2 w 12"/>
                  <a:gd name="T13" fmla="*/ 6 h 6"/>
                  <a:gd name="T14" fmla="*/ 2 w 12"/>
                  <a:gd name="T15" fmla="*/ 6 h 6"/>
                  <a:gd name="T16" fmla="*/ 2 w 1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Freeform 410">
                <a:extLst>
                  <a:ext uri="{FF2B5EF4-FFF2-40B4-BE49-F238E27FC236}">
                    <a16:creationId xmlns:a16="http://schemas.microsoft.com/office/drawing/2014/main" id="{B0F8B9EE-C576-6923-6295-28D71354E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5089" y="3418625"/>
                <a:ext cx="89720" cy="142057"/>
              </a:xfrm>
              <a:custGeom>
                <a:avLst/>
                <a:gdLst>
                  <a:gd name="T0" fmla="*/ 2 w 48"/>
                  <a:gd name="T1" fmla="*/ 17 h 76"/>
                  <a:gd name="T2" fmla="*/ 12 w 48"/>
                  <a:gd name="T3" fmla="*/ 5 h 76"/>
                  <a:gd name="T4" fmla="*/ 34 w 48"/>
                  <a:gd name="T5" fmla="*/ 0 h 76"/>
                  <a:gd name="T6" fmla="*/ 36 w 48"/>
                  <a:gd name="T7" fmla="*/ 7 h 76"/>
                  <a:gd name="T8" fmla="*/ 44 w 48"/>
                  <a:gd name="T9" fmla="*/ 21 h 76"/>
                  <a:gd name="T10" fmla="*/ 44 w 48"/>
                  <a:gd name="T11" fmla="*/ 32 h 76"/>
                  <a:gd name="T12" fmla="*/ 48 w 48"/>
                  <a:gd name="T13" fmla="*/ 50 h 76"/>
                  <a:gd name="T14" fmla="*/ 46 w 48"/>
                  <a:gd name="T15" fmla="*/ 55 h 76"/>
                  <a:gd name="T16" fmla="*/ 44 w 48"/>
                  <a:gd name="T17" fmla="*/ 59 h 76"/>
                  <a:gd name="T18" fmla="*/ 42 w 48"/>
                  <a:gd name="T19" fmla="*/ 63 h 76"/>
                  <a:gd name="T20" fmla="*/ 36 w 48"/>
                  <a:gd name="T21" fmla="*/ 65 h 76"/>
                  <a:gd name="T22" fmla="*/ 31 w 48"/>
                  <a:gd name="T23" fmla="*/ 69 h 76"/>
                  <a:gd name="T24" fmla="*/ 25 w 48"/>
                  <a:gd name="T25" fmla="*/ 71 h 76"/>
                  <a:gd name="T26" fmla="*/ 16 w 48"/>
                  <a:gd name="T27" fmla="*/ 75 h 76"/>
                  <a:gd name="T28" fmla="*/ 12 w 48"/>
                  <a:gd name="T29" fmla="*/ 76 h 76"/>
                  <a:gd name="T30" fmla="*/ 6 w 48"/>
                  <a:gd name="T31" fmla="*/ 76 h 76"/>
                  <a:gd name="T32" fmla="*/ 0 w 48"/>
                  <a:gd name="T33" fmla="*/ 67 h 76"/>
                  <a:gd name="T34" fmla="*/ 4 w 48"/>
                  <a:gd name="T35" fmla="*/ 65 h 76"/>
                  <a:gd name="T36" fmla="*/ 6 w 48"/>
                  <a:gd name="T37" fmla="*/ 57 h 76"/>
                  <a:gd name="T38" fmla="*/ 6 w 48"/>
                  <a:gd name="T39" fmla="*/ 52 h 76"/>
                  <a:gd name="T40" fmla="*/ 4 w 48"/>
                  <a:gd name="T41" fmla="*/ 38 h 76"/>
                  <a:gd name="T42" fmla="*/ 2 w 48"/>
                  <a:gd name="T43" fmla="*/ 32 h 76"/>
                  <a:gd name="T44" fmla="*/ 6 w 48"/>
                  <a:gd name="T45" fmla="*/ 28 h 76"/>
                  <a:gd name="T46" fmla="*/ 8 w 48"/>
                  <a:gd name="T47" fmla="*/ 21 h 76"/>
                  <a:gd name="T48" fmla="*/ 0 w 48"/>
                  <a:gd name="T49" fmla="*/ 15 h 76"/>
                  <a:gd name="T50" fmla="*/ 2 w 48"/>
                  <a:gd name="T51" fmla="*/ 17 h 76"/>
                  <a:gd name="T52" fmla="*/ 2 w 48"/>
                  <a:gd name="T53" fmla="*/ 17 h 76"/>
                  <a:gd name="T54" fmla="*/ 2 w 48"/>
                  <a:gd name="T55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6">
                    <a:moveTo>
                      <a:pt x="2" y="17"/>
                    </a:moveTo>
                    <a:lnTo>
                      <a:pt x="12" y="5"/>
                    </a:lnTo>
                    <a:lnTo>
                      <a:pt x="34" y="0"/>
                    </a:lnTo>
                    <a:lnTo>
                      <a:pt x="36" y="7"/>
                    </a:lnTo>
                    <a:lnTo>
                      <a:pt x="44" y="21"/>
                    </a:lnTo>
                    <a:lnTo>
                      <a:pt x="44" y="32"/>
                    </a:lnTo>
                    <a:lnTo>
                      <a:pt x="48" y="50"/>
                    </a:lnTo>
                    <a:lnTo>
                      <a:pt x="46" y="55"/>
                    </a:lnTo>
                    <a:lnTo>
                      <a:pt x="44" y="59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31" y="69"/>
                    </a:lnTo>
                    <a:lnTo>
                      <a:pt x="25" y="71"/>
                    </a:lnTo>
                    <a:lnTo>
                      <a:pt x="16" y="75"/>
                    </a:lnTo>
                    <a:lnTo>
                      <a:pt x="12" y="76"/>
                    </a:lnTo>
                    <a:lnTo>
                      <a:pt x="6" y="76"/>
                    </a:lnTo>
                    <a:lnTo>
                      <a:pt x="0" y="67"/>
                    </a:lnTo>
                    <a:lnTo>
                      <a:pt x="4" y="65"/>
                    </a:lnTo>
                    <a:lnTo>
                      <a:pt x="6" y="57"/>
                    </a:lnTo>
                    <a:lnTo>
                      <a:pt x="6" y="52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6" y="28"/>
                    </a:lnTo>
                    <a:lnTo>
                      <a:pt x="8" y="21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Freeform 411">
                <a:extLst>
                  <a:ext uri="{FF2B5EF4-FFF2-40B4-BE49-F238E27FC236}">
                    <a16:creationId xmlns:a16="http://schemas.microsoft.com/office/drawing/2014/main" id="{F51681E6-B97D-CF51-9596-5827D2460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186" y="3414887"/>
                <a:ext cx="13085" cy="11215"/>
              </a:xfrm>
              <a:custGeom>
                <a:avLst/>
                <a:gdLst>
                  <a:gd name="T0" fmla="*/ 0 w 7"/>
                  <a:gd name="T1" fmla="*/ 6 h 6"/>
                  <a:gd name="T2" fmla="*/ 0 w 7"/>
                  <a:gd name="T3" fmla="*/ 4 h 6"/>
                  <a:gd name="T4" fmla="*/ 3 w 7"/>
                  <a:gd name="T5" fmla="*/ 0 h 6"/>
                  <a:gd name="T6" fmla="*/ 7 w 7"/>
                  <a:gd name="T7" fmla="*/ 0 h 6"/>
                  <a:gd name="T8" fmla="*/ 5 w 7"/>
                  <a:gd name="T9" fmla="*/ 6 h 6"/>
                  <a:gd name="T10" fmla="*/ 0 w 7"/>
                  <a:gd name="T11" fmla="*/ 6 h 6"/>
                  <a:gd name="T12" fmla="*/ 0 w 7"/>
                  <a:gd name="T13" fmla="*/ 6 h 6"/>
                  <a:gd name="T14" fmla="*/ 0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Freeform 412">
                <a:extLst>
                  <a:ext uri="{FF2B5EF4-FFF2-40B4-BE49-F238E27FC236}">
                    <a16:creationId xmlns:a16="http://schemas.microsoft.com/office/drawing/2014/main" id="{DAFA01AD-C7B8-271C-2568-A83A5DC04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6093" y="3396195"/>
                <a:ext cx="24300" cy="18692"/>
              </a:xfrm>
              <a:custGeom>
                <a:avLst/>
                <a:gdLst>
                  <a:gd name="T0" fmla="*/ 0 w 13"/>
                  <a:gd name="T1" fmla="*/ 8 h 10"/>
                  <a:gd name="T2" fmla="*/ 0 w 13"/>
                  <a:gd name="T3" fmla="*/ 0 h 10"/>
                  <a:gd name="T4" fmla="*/ 8 w 13"/>
                  <a:gd name="T5" fmla="*/ 0 h 10"/>
                  <a:gd name="T6" fmla="*/ 13 w 13"/>
                  <a:gd name="T7" fmla="*/ 4 h 10"/>
                  <a:gd name="T8" fmla="*/ 10 w 13"/>
                  <a:gd name="T9" fmla="*/ 8 h 10"/>
                  <a:gd name="T10" fmla="*/ 2 w 13"/>
                  <a:gd name="T11" fmla="*/ 10 h 10"/>
                  <a:gd name="T12" fmla="*/ 0 w 13"/>
                  <a:gd name="T13" fmla="*/ 8 h 10"/>
                  <a:gd name="T14" fmla="*/ 0 w 13"/>
                  <a:gd name="T15" fmla="*/ 8 h 10"/>
                  <a:gd name="T16" fmla="*/ 0 w 13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Freeform 413">
                <a:extLst>
                  <a:ext uri="{FF2B5EF4-FFF2-40B4-BE49-F238E27FC236}">
                    <a16:creationId xmlns:a16="http://schemas.microsoft.com/office/drawing/2014/main" id="{ABFC22EB-4547-9C73-32FF-95BEB3009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738" y="3379373"/>
                <a:ext cx="14953" cy="13084"/>
              </a:xfrm>
              <a:custGeom>
                <a:avLst/>
                <a:gdLst>
                  <a:gd name="T0" fmla="*/ 0 w 8"/>
                  <a:gd name="T1" fmla="*/ 5 h 7"/>
                  <a:gd name="T2" fmla="*/ 0 w 8"/>
                  <a:gd name="T3" fmla="*/ 3 h 7"/>
                  <a:gd name="T4" fmla="*/ 4 w 8"/>
                  <a:gd name="T5" fmla="*/ 0 h 7"/>
                  <a:gd name="T6" fmla="*/ 8 w 8"/>
                  <a:gd name="T7" fmla="*/ 2 h 7"/>
                  <a:gd name="T8" fmla="*/ 5 w 8"/>
                  <a:gd name="T9" fmla="*/ 7 h 7"/>
                  <a:gd name="T10" fmla="*/ 0 w 8"/>
                  <a:gd name="T11" fmla="*/ 5 h 7"/>
                  <a:gd name="T12" fmla="*/ 0 w 8"/>
                  <a:gd name="T13" fmla="*/ 5 h 7"/>
                  <a:gd name="T14" fmla="*/ 0 w 8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5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" name="Freeform 414">
                <a:extLst>
                  <a:ext uri="{FF2B5EF4-FFF2-40B4-BE49-F238E27FC236}">
                    <a16:creationId xmlns:a16="http://schemas.microsoft.com/office/drawing/2014/main" id="{15EE8EE4-A586-51BD-24C2-C56DDDC3BD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40" y="3248531"/>
                <a:ext cx="328974" cy="272899"/>
              </a:xfrm>
              <a:custGeom>
                <a:avLst/>
                <a:gdLst>
                  <a:gd name="T0" fmla="*/ 176 w 176"/>
                  <a:gd name="T1" fmla="*/ 31 h 146"/>
                  <a:gd name="T2" fmla="*/ 172 w 176"/>
                  <a:gd name="T3" fmla="*/ 43 h 146"/>
                  <a:gd name="T4" fmla="*/ 158 w 176"/>
                  <a:gd name="T5" fmla="*/ 48 h 146"/>
                  <a:gd name="T6" fmla="*/ 151 w 176"/>
                  <a:gd name="T7" fmla="*/ 50 h 146"/>
                  <a:gd name="T8" fmla="*/ 141 w 176"/>
                  <a:gd name="T9" fmla="*/ 58 h 146"/>
                  <a:gd name="T10" fmla="*/ 141 w 176"/>
                  <a:gd name="T11" fmla="*/ 62 h 146"/>
                  <a:gd name="T12" fmla="*/ 133 w 176"/>
                  <a:gd name="T13" fmla="*/ 69 h 146"/>
                  <a:gd name="T14" fmla="*/ 133 w 176"/>
                  <a:gd name="T15" fmla="*/ 83 h 146"/>
                  <a:gd name="T16" fmla="*/ 135 w 176"/>
                  <a:gd name="T17" fmla="*/ 98 h 146"/>
                  <a:gd name="T18" fmla="*/ 127 w 176"/>
                  <a:gd name="T19" fmla="*/ 106 h 146"/>
                  <a:gd name="T20" fmla="*/ 126 w 176"/>
                  <a:gd name="T21" fmla="*/ 116 h 146"/>
                  <a:gd name="T22" fmla="*/ 116 w 176"/>
                  <a:gd name="T23" fmla="*/ 120 h 146"/>
                  <a:gd name="T24" fmla="*/ 110 w 176"/>
                  <a:gd name="T25" fmla="*/ 125 h 146"/>
                  <a:gd name="T26" fmla="*/ 104 w 176"/>
                  <a:gd name="T27" fmla="*/ 127 h 146"/>
                  <a:gd name="T28" fmla="*/ 102 w 176"/>
                  <a:gd name="T29" fmla="*/ 133 h 146"/>
                  <a:gd name="T30" fmla="*/ 95 w 176"/>
                  <a:gd name="T31" fmla="*/ 139 h 146"/>
                  <a:gd name="T32" fmla="*/ 85 w 176"/>
                  <a:gd name="T33" fmla="*/ 137 h 146"/>
                  <a:gd name="T34" fmla="*/ 77 w 176"/>
                  <a:gd name="T35" fmla="*/ 135 h 146"/>
                  <a:gd name="T36" fmla="*/ 64 w 176"/>
                  <a:gd name="T37" fmla="*/ 139 h 146"/>
                  <a:gd name="T38" fmla="*/ 56 w 176"/>
                  <a:gd name="T39" fmla="*/ 146 h 146"/>
                  <a:gd name="T40" fmla="*/ 48 w 176"/>
                  <a:gd name="T41" fmla="*/ 145 h 146"/>
                  <a:gd name="T42" fmla="*/ 46 w 176"/>
                  <a:gd name="T43" fmla="*/ 143 h 146"/>
                  <a:gd name="T44" fmla="*/ 41 w 176"/>
                  <a:gd name="T45" fmla="*/ 139 h 146"/>
                  <a:gd name="T46" fmla="*/ 35 w 176"/>
                  <a:gd name="T47" fmla="*/ 127 h 146"/>
                  <a:gd name="T48" fmla="*/ 29 w 176"/>
                  <a:gd name="T49" fmla="*/ 125 h 146"/>
                  <a:gd name="T50" fmla="*/ 25 w 176"/>
                  <a:gd name="T51" fmla="*/ 128 h 146"/>
                  <a:gd name="T52" fmla="*/ 27 w 176"/>
                  <a:gd name="T53" fmla="*/ 118 h 146"/>
                  <a:gd name="T54" fmla="*/ 31 w 176"/>
                  <a:gd name="T55" fmla="*/ 112 h 146"/>
                  <a:gd name="T56" fmla="*/ 35 w 176"/>
                  <a:gd name="T57" fmla="*/ 95 h 146"/>
                  <a:gd name="T58" fmla="*/ 31 w 176"/>
                  <a:gd name="T59" fmla="*/ 82 h 146"/>
                  <a:gd name="T60" fmla="*/ 35 w 176"/>
                  <a:gd name="T61" fmla="*/ 76 h 146"/>
                  <a:gd name="T62" fmla="*/ 35 w 176"/>
                  <a:gd name="T63" fmla="*/ 60 h 146"/>
                  <a:gd name="T64" fmla="*/ 39 w 176"/>
                  <a:gd name="T65" fmla="*/ 55 h 146"/>
                  <a:gd name="T66" fmla="*/ 41 w 176"/>
                  <a:gd name="T67" fmla="*/ 43 h 146"/>
                  <a:gd name="T68" fmla="*/ 35 w 176"/>
                  <a:gd name="T69" fmla="*/ 35 h 146"/>
                  <a:gd name="T70" fmla="*/ 29 w 176"/>
                  <a:gd name="T71" fmla="*/ 37 h 146"/>
                  <a:gd name="T72" fmla="*/ 15 w 176"/>
                  <a:gd name="T73" fmla="*/ 39 h 146"/>
                  <a:gd name="T74" fmla="*/ 8 w 176"/>
                  <a:gd name="T75" fmla="*/ 37 h 146"/>
                  <a:gd name="T76" fmla="*/ 8 w 176"/>
                  <a:gd name="T77" fmla="*/ 29 h 146"/>
                  <a:gd name="T78" fmla="*/ 0 w 176"/>
                  <a:gd name="T79" fmla="*/ 17 h 146"/>
                  <a:gd name="T80" fmla="*/ 4 w 176"/>
                  <a:gd name="T81" fmla="*/ 10 h 146"/>
                  <a:gd name="T82" fmla="*/ 14 w 176"/>
                  <a:gd name="T83" fmla="*/ 6 h 146"/>
                  <a:gd name="T84" fmla="*/ 15 w 176"/>
                  <a:gd name="T85" fmla="*/ 0 h 146"/>
                  <a:gd name="T86" fmla="*/ 23 w 176"/>
                  <a:gd name="T87" fmla="*/ 0 h 146"/>
                  <a:gd name="T88" fmla="*/ 25 w 176"/>
                  <a:gd name="T89" fmla="*/ 4 h 146"/>
                  <a:gd name="T90" fmla="*/ 44 w 176"/>
                  <a:gd name="T91" fmla="*/ 4 h 146"/>
                  <a:gd name="T92" fmla="*/ 48 w 176"/>
                  <a:gd name="T93" fmla="*/ 2 h 146"/>
                  <a:gd name="T94" fmla="*/ 56 w 176"/>
                  <a:gd name="T95" fmla="*/ 2 h 146"/>
                  <a:gd name="T96" fmla="*/ 69 w 176"/>
                  <a:gd name="T97" fmla="*/ 6 h 146"/>
                  <a:gd name="T98" fmla="*/ 79 w 176"/>
                  <a:gd name="T99" fmla="*/ 4 h 146"/>
                  <a:gd name="T100" fmla="*/ 95 w 176"/>
                  <a:gd name="T101" fmla="*/ 8 h 146"/>
                  <a:gd name="T102" fmla="*/ 110 w 176"/>
                  <a:gd name="T103" fmla="*/ 8 h 146"/>
                  <a:gd name="T104" fmla="*/ 122 w 176"/>
                  <a:gd name="T105" fmla="*/ 15 h 146"/>
                  <a:gd name="T106" fmla="*/ 126 w 176"/>
                  <a:gd name="T107" fmla="*/ 15 h 146"/>
                  <a:gd name="T108" fmla="*/ 131 w 176"/>
                  <a:gd name="T109" fmla="*/ 19 h 146"/>
                  <a:gd name="T110" fmla="*/ 149 w 176"/>
                  <a:gd name="T111" fmla="*/ 19 h 146"/>
                  <a:gd name="T112" fmla="*/ 152 w 176"/>
                  <a:gd name="T113" fmla="*/ 21 h 146"/>
                  <a:gd name="T114" fmla="*/ 158 w 176"/>
                  <a:gd name="T115" fmla="*/ 23 h 146"/>
                  <a:gd name="T116" fmla="*/ 173 w 176"/>
                  <a:gd name="T117" fmla="*/ 23 h 146"/>
                  <a:gd name="T118" fmla="*/ 176 w 176"/>
                  <a:gd name="T119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46">
                    <a:moveTo>
                      <a:pt x="176" y="31"/>
                    </a:moveTo>
                    <a:lnTo>
                      <a:pt x="172" y="43"/>
                    </a:lnTo>
                    <a:lnTo>
                      <a:pt x="158" y="48"/>
                    </a:lnTo>
                    <a:lnTo>
                      <a:pt x="151" y="50"/>
                    </a:lnTo>
                    <a:lnTo>
                      <a:pt x="141" y="58"/>
                    </a:lnTo>
                    <a:lnTo>
                      <a:pt x="141" y="62"/>
                    </a:lnTo>
                    <a:lnTo>
                      <a:pt x="133" y="69"/>
                    </a:lnTo>
                    <a:lnTo>
                      <a:pt x="133" y="83"/>
                    </a:lnTo>
                    <a:lnTo>
                      <a:pt x="135" y="98"/>
                    </a:lnTo>
                    <a:lnTo>
                      <a:pt x="127" y="106"/>
                    </a:lnTo>
                    <a:lnTo>
                      <a:pt x="126" y="116"/>
                    </a:lnTo>
                    <a:lnTo>
                      <a:pt x="116" y="120"/>
                    </a:lnTo>
                    <a:lnTo>
                      <a:pt x="110" y="125"/>
                    </a:lnTo>
                    <a:lnTo>
                      <a:pt x="104" y="127"/>
                    </a:lnTo>
                    <a:lnTo>
                      <a:pt x="102" y="133"/>
                    </a:lnTo>
                    <a:lnTo>
                      <a:pt x="95" y="139"/>
                    </a:lnTo>
                    <a:lnTo>
                      <a:pt x="85" y="137"/>
                    </a:lnTo>
                    <a:lnTo>
                      <a:pt x="77" y="135"/>
                    </a:lnTo>
                    <a:lnTo>
                      <a:pt x="64" y="139"/>
                    </a:lnTo>
                    <a:lnTo>
                      <a:pt x="56" y="146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1" y="139"/>
                    </a:lnTo>
                    <a:lnTo>
                      <a:pt x="35" y="127"/>
                    </a:lnTo>
                    <a:lnTo>
                      <a:pt x="29" y="125"/>
                    </a:lnTo>
                    <a:lnTo>
                      <a:pt x="25" y="128"/>
                    </a:lnTo>
                    <a:lnTo>
                      <a:pt x="27" y="118"/>
                    </a:lnTo>
                    <a:lnTo>
                      <a:pt x="31" y="112"/>
                    </a:lnTo>
                    <a:lnTo>
                      <a:pt x="35" y="95"/>
                    </a:lnTo>
                    <a:lnTo>
                      <a:pt x="31" y="82"/>
                    </a:lnTo>
                    <a:lnTo>
                      <a:pt x="35" y="76"/>
                    </a:lnTo>
                    <a:lnTo>
                      <a:pt x="35" y="60"/>
                    </a:lnTo>
                    <a:lnTo>
                      <a:pt x="39" y="55"/>
                    </a:lnTo>
                    <a:lnTo>
                      <a:pt x="41" y="43"/>
                    </a:lnTo>
                    <a:lnTo>
                      <a:pt x="35" y="35"/>
                    </a:lnTo>
                    <a:lnTo>
                      <a:pt x="29" y="37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8" y="29"/>
                    </a:lnTo>
                    <a:lnTo>
                      <a:pt x="0" y="17"/>
                    </a:lnTo>
                    <a:lnTo>
                      <a:pt x="4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6" y="2"/>
                    </a:lnTo>
                    <a:lnTo>
                      <a:pt x="69" y="6"/>
                    </a:lnTo>
                    <a:lnTo>
                      <a:pt x="79" y="4"/>
                    </a:lnTo>
                    <a:lnTo>
                      <a:pt x="95" y="8"/>
                    </a:lnTo>
                    <a:lnTo>
                      <a:pt x="110" y="8"/>
                    </a:lnTo>
                    <a:lnTo>
                      <a:pt x="122" y="15"/>
                    </a:lnTo>
                    <a:lnTo>
                      <a:pt x="126" y="15"/>
                    </a:lnTo>
                    <a:lnTo>
                      <a:pt x="131" y="19"/>
                    </a:lnTo>
                    <a:lnTo>
                      <a:pt x="149" y="19"/>
                    </a:lnTo>
                    <a:lnTo>
                      <a:pt x="152" y="21"/>
                    </a:lnTo>
                    <a:lnTo>
                      <a:pt x="158" y="23"/>
                    </a:lnTo>
                    <a:lnTo>
                      <a:pt x="173" y="23"/>
                    </a:lnTo>
                    <a:lnTo>
                      <a:pt x="176" y="3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Freeform 415">
                <a:extLst>
                  <a:ext uri="{FF2B5EF4-FFF2-40B4-BE49-F238E27FC236}">
                    <a16:creationId xmlns:a16="http://schemas.microsoft.com/office/drawing/2014/main" id="{A5111142-880E-F581-0783-CAE3E2E98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2911" y="3760685"/>
                <a:ext cx="7477" cy="5607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  <a:gd name="T10" fmla="*/ 0 w 4"/>
                  <a:gd name="T11" fmla="*/ 1 h 3"/>
                  <a:gd name="T12" fmla="*/ 0 w 4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 416">
                <a:extLst>
                  <a:ext uri="{FF2B5EF4-FFF2-40B4-BE49-F238E27FC236}">
                    <a16:creationId xmlns:a16="http://schemas.microsoft.com/office/drawing/2014/main" id="{BB269259-D352-E12A-CCD7-B1C33123D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209" y="3777507"/>
                <a:ext cx="14953" cy="5607"/>
              </a:xfrm>
              <a:custGeom>
                <a:avLst/>
                <a:gdLst>
                  <a:gd name="T0" fmla="*/ 0 w 8"/>
                  <a:gd name="T1" fmla="*/ 2 h 3"/>
                  <a:gd name="T2" fmla="*/ 2 w 8"/>
                  <a:gd name="T3" fmla="*/ 0 h 3"/>
                  <a:gd name="T4" fmla="*/ 8 w 8"/>
                  <a:gd name="T5" fmla="*/ 2 h 3"/>
                  <a:gd name="T6" fmla="*/ 4 w 8"/>
                  <a:gd name="T7" fmla="*/ 3 h 3"/>
                  <a:gd name="T8" fmla="*/ 0 w 8"/>
                  <a:gd name="T9" fmla="*/ 2 h 3"/>
                  <a:gd name="T10" fmla="*/ 0 w 8"/>
                  <a:gd name="T11" fmla="*/ 2 h 3"/>
                  <a:gd name="T12" fmla="*/ 0 w 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0" y="2"/>
                    </a:moveTo>
                    <a:lnTo>
                      <a:pt x="2" y="0"/>
                    </a:lnTo>
                    <a:lnTo>
                      <a:pt x="8" y="2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Freeform 417">
                <a:extLst>
                  <a:ext uri="{FF2B5EF4-FFF2-40B4-BE49-F238E27FC236}">
                    <a16:creationId xmlns:a16="http://schemas.microsoft.com/office/drawing/2014/main" id="{794188CF-A4A5-9A2C-07DB-6C64CEDB19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378" y="3770030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0 w 4"/>
                  <a:gd name="T3" fmla="*/ 2 h 6"/>
                  <a:gd name="T4" fmla="*/ 4 w 4"/>
                  <a:gd name="T5" fmla="*/ 0 h 6"/>
                  <a:gd name="T6" fmla="*/ 4 w 4"/>
                  <a:gd name="T7" fmla="*/ 4 h 6"/>
                  <a:gd name="T8" fmla="*/ 2 w 4"/>
                  <a:gd name="T9" fmla="*/ 6 h 6"/>
                  <a:gd name="T10" fmla="*/ 0 w 4"/>
                  <a:gd name="T11" fmla="*/ 4 h 6"/>
                  <a:gd name="T12" fmla="*/ 0 w 4"/>
                  <a:gd name="T13" fmla="*/ 4 h 6"/>
                  <a:gd name="T14" fmla="*/ 0 w 4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" name="Freeform 418">
                <a:extLst>
                  <a:ext uri="{FF2B5EF4-FFF2-40B4-BE49-F238E27FC236}">
                    <a16:creationId xmlns:a16="http://schemas.microsoft.com/office/drawing/2014/main" id="{D67FB235-25CB-93B7-D5F1-BE66D481D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0201" y="3764423"/>
                <a:ext cx="13085" cy="13084"/>
              </a:xfrm>
              <a:custGeom>
                <a:avLst/>
                <a:gdLst>
                  <a:gd name="T0" fmla="*/ 0 w 7"/>
                  <a:gd name="T1" fmla="*/ 2 h 7"/>
                  <a:gd name="T2" fmla="*/ 2 w 7"/>
                  <a:gd name="T3" fmla="*/ 0 h 7"/>
                  <a:gd name="T4" fmla="*/ 7 w 7"/>
                  <a:gd name="T5" fmla="*/ 2 h 7"/>
                  <a:gd name="T6" fmla="*/ 7 w 7"/>
                  <a:gd name="T7" fmla="*/ 5 h 7"/>
                  <a:gd name="T8" fmla="*/ 0 w 7"/>
                  <a:gd name="T9" fmla="*/ 7 h 7"/>
                  <a:gd name="T10" fmla="*/ 0 w 7"/>
                  <a:gd name="T11" fmla="*/ 2 h 7"/>
                  <a:gd name="T12" fmla="*/ 0 w 7"/>
                  <a:gd name="T13" fmla="*/ 2 h 7"/>
                  <a:gd name="T14" fmla="*/ 0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Freeform 419">
                <a:extLst>
                  <a:ext uri="{FF2B5EF4-FFF2-40B4-BE49-F238E27FC236}">
                    <a16:creationId xmlns:a16="http://schemas.microsoft.com/office/drawing/2014/main" id="{59A2A457-0BF9-411C-9015-DADCA2ADF1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023" y="3753208"/>
                <a:ext cx="1870" cy="7477"/>
              </a:xfrm>
              <a:custGeom>
                <a:avLst/>
                <a:gdLst>
                  <a:gd name="T0" fmla="*/ 0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lnTo>
                      <a:pt x="1" y="0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" name="Freeform 420">
                <a:extLst>
                  <a:ext uri="{FF2B5EF4-FFF2-40B4-BE49-F238E27FC236}">
                    <a16:creationId xmlns:a16="http://schemas.microsoft.com/office/drawing/2014/main" id="{725CC850-92D0-8372-1573-4B007455D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093397"/>
                <a:ext cx="13085" cy="5607"/>
              </a:xfrm>
              <a:custGeom>
                <a:avLst/>
                <a:gdLst>
                  <a:gd name="T0" fmla="*/ 0 w 7"/>
                  <a:gd name="T1" fmla="*/ 2 h 3"/>
                  <a:gd name="T2" fmla="*/ 2 w 7"/>
                  <a:gd name="T3" fmla="*/ 0 h 3"/>
                  <a:gd name="T4" fmla="*/ 5 w 7"/>
                  <a:gd name="T5" fmla="*/ 0 h 3"/>
                  <a:gd name="T6" fmla="*/ 7 w 7"/>
                  <a:gd name="T7" fmla="*/ 3 h 3"/>
                  <a:gd name="T8" fmla="*/ 0 w 7"/>
                  <a:gd name="T9" fmla="*/ 2 h 3"/>
                  <a:gd name="T10" fmla="*/ 0 w 7"/>
                  <a:gd name="T11" fmla="*/ 2 h 3"/>
                  <a:gd name="T12" fmla="*/ 0 w 7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7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4" name="Freeform 421">
                <a:extLst>
                  <a:ext uri="{FF2B5EF4-FFF2-40B4-BE49-F238E27FC236}">
                    <a16:creationId xmlns:a16="http://schemas.microsoft.com/office/drawing/2014/main" id="{281DB5A0-19D2-9CB3-8417-2065A608C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022" y="4136388"/>
                <a:ext cx="11215" cy="560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0 h 3"/>
                  <a:gd name="T4" fmla="*/ 6 w 6"/>
                  <a:gd name="T5" fmla="*/ 2 h 3"/>
                  <a:gd name="T6" fmla="*/ 2 w 6"/>
                  <a:gd name="T7" fmla="*/ 3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" name="Freeform 422">
                <a:extLst>
                  <a:ext uri="{FF2B5EF4-FFF2-40B4-BE49-F238E27FC236}">
                    <a16:creationId xmlns:a16="http://schemas.microsoft.com/office/drawing/2014/main" id="{40BF264B-F4A8-182D-3D9E-7ACC90B4E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141996"/>
                <a:ext cx="7477" cy="7477"/>
              </a:xfrm>
              <a:custGeom>
                <a:avLst/>
                <a:gdLst>
                  <a:gd name="T0" fmla="*/ 0 w 4"/>
                  <a:gd name="T1" fmla="*/ 0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6" name="Freeform 423">
                <a:extLst>
                  <a:ext uri="{FF2B5EF4-FFF2-40B4-BE49-F238E27FC236}">
                    <a16:creationId xmlns:a16="http://schemas.microsoft.com/office/drawing/2014/main" id="{751EECD6-CF9E-8050-C227-9F217422F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972" y="3917695"/>
                <a:ext cx="248601" cy="97197"/>
              </a:xfrm>
              <a:custGeom>
                <a:avLst/>
                <a:gdLst>
                  <a:gd name="T0" fmla="*/ 0 w 133"/>
                  <a:gd name="T1" fmla="*/ 9 h 52"/>
                  <a:gd name="T2" fmla="*/ 13 w 133"/>
                  <a:gd name="T3" fmla="*/ 2 h 52"/>
                  <a:gd name="T4" fmla="*/ 23 w 133"/>
                  <a:gd name="T5" fmla="*/ 0 h 52"/>
                  <a:gd name="T6" fmla="*/ 30 w 133"/>
                  <a:gd name="T7" fmla="*/ 2 h 52"/>
                  <a:gd name="T8" fmla="*/ 52 w 133"/>
                  <a:gd name="T9" fmla="*/ 2 h 52"/>
                  <a:gd name="T10" fmla="*/ 61 w 133"/>
                  <a:gd name="T11" fmla="*/ 8 h 52"/>
                  <a:gd name="T12" fmla="*/ 63 w 133"/>
                  <a:gd name="T13" fmla="*/ 13 h 52"/>
                  <a:gd name="T14" fmla="*/ 75 w 133"/>
                  <a:gd name="T15" fmla="*/ 13 h 52"/>
                  <a:gd name="T16" fmla="*/ 97 w 133"/>
                  <a:gd name="T17" fmla="*/ 25 h 52"/>
                  <a:gd name="T18" fmla="*/ 102 w 133"/>
                  <a:gd name="T19" fmla="*/ 31 h 52"/>
                  <a:gd name="T20" fmla="*/ 108 w 133"/>
                  <a:gd name="T21" fmla="*/ 31 h 52"/>
                  <a:gd name="T22" fmla="*/ 116 w 133"/>
                  <a:gd name="T23" fmla="*/ 38 h 52"/>
                  <a:gd name="T24" fmla="*/ 129 w 133"/>
                  <a:gd name="T25" fmla="*/ 40 h 52"/>
                  <a:gd name="T26" fmla="*/ 133 w 133"/>
                  <a:gd name="T27" fmla="*/ 46 h 52"/>
                  <a:gd name="T28" fmla="*/ 114 w 133"/>
                  <a:gd name="T29" fmla="*/ 48 h 52"/>
                  <a:gd name="T30" fmla="*/ 108 w 133"/>
                  <a:gd name="T31" fmla="*/ 48 h 52"/>
                  <a:gd name="T32" fmla="*/ 91 w 133"/>
                  <a:gd name="T33" fmla="*/ 52 h 52"/>
                  <a:gd name="T34" fmla="*/ 85 w 133"/>
                  <a:gd name="T35" fmla="*/ 50 h 52"/>
                  <a:gd name="T36" fmla="*/ 85 w 133"/>
                  <a:gd name="T37" fmla="*/ 44 h 52"/>
                  <a:gd name="T38" fmla="*/ 91 w 133"/>
                  <a:gd name="T39" fmla="*/ 38 h 52"/>
                  <a:gd name="T40" fmla="*/ 90 w 133"/>
                  <a:gd name="T41" fmla="*/ 34 h 52"/>
                  <a:gd name="T42" fmla="*/ 79 w 133"/>
                  <a:gd name="T43" fmla="*/ 34 h 52"/>
                  <a:gd name="T44" fmla="*/ 69 w 133"/>
                  <a:gd name="T45" fmla="*/ 25 h 52"/>
                  <a:gd name="T46" fmla="*/ 57 w 133"/>
                  <a:gd name="T47" fmla="*/ 23 h 52"/>
                  <a:gd name="T48" fmla="*/ 52 w 133"/>
                  <a:gd name="T49" fmla="*/ 17 h 52"/>
                  <a:gd name="T50" fmla="*/ 40 w 133"/>
                  <a:gd name="T51" fmla="*/ 17 h 52"/>
                  <a:gd name="T52" fmla="*/ 28 w 133"/>
                  <a:gd name="T53" fmla="*/ 9 h 52"/>
                  <a:gd name="T54" fmla="*/ 28 w 133"/>
                  <a:gd name="T55" fmla="*/ 8 h 52"/>
                  <a:gd name="T56" fmla="*/ 19 w 133"/>
                  <a:gd name="T57" fmla="*/ 8 h 52"/>
                  <a:gd name="T58" fmla="*/ 7 w 133"/>
                  <a:gd name="T59" fmla="*/ 15 h 52"/>
                  <a:gd name="T60" fmla="*/ 0 w 133"/>
                  <a:gd name="T61" fmla="*/ 13 h 52"/>
                  <a:gd name="T62" fmla="*/ 0 w 133"/>
                  <a:gd name="T63" fmla="*/ 9 h 52"/>
                  <a:gd name="T64" fmla="*/ 0 w 133"/>
                  <a:gd name="T65" fmla="*/ 9 h 52"/>
                  <a:gd name="T66" fmla="*/ 0 w 133"/>
                  <a:gd name="T67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52">
                    <a:moveTo>
                      <a:pt x="0" y="9"/>
                    </a:moveTo>
                    <a:lnTo>
                      <a:pt x="13" y="2"/>
                    </a:lnTo>
                    <a:lnTo>
                      <a:pt x="23" y="0"/>
                    </a:lnTo>
                    <a:lnTo>
                      <a:pt x="30" y="2"/>
                    </a:lnTo>
                    <a:lnTo>
                      <a:pt x="52" y="2"/>
                    </a:lnTo>
                    <a:lnTo>
                      <a:pt x="61" y="8"/>
                    </a:lnTo>
                    <a:lnTo>
                      <a:pt x="63" y="13"/>
                    </a:lnTo>
                    <a:lnTo>
                      <a:pt x="75" y="13"/>
                    </a:lnTo>
                    <a:lnTo>
                      <a:pt x="97" y="25"/>
                    </a:lnTo>
                    <a:lnTo>
                      <a:pt x="102" y="31"/>
                    </a:lnTo>
                    <a:lnTo>
                      <a:pt x="108" y="31"/>
                    </a:lnTo>
                    <a:lnTo>
                      <a:pt x="116" y="38"/>
                    </a:lnTo>
                    <a:lnTo>
                      <a:pt x="129" y="40"/>
                    </a:lnTo>
                    <a:lnTo>
                      <a:pt x="133" y="46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91" y="52"/>
                    </a:lnTo>
                    <a:lnTo>
                      <a:pt x="85" y="50"/>
                    </a:lnTo>
                    <a:lnTo>
                      <a:pt x="85" y="44"/>
                    </a:lnTo>
                    <a:lnTo>
                      <a:pt x="91" y="38"/>
                    </a:lnTo>
                    <a:lnTo>
                      <a:pt x="90" y="34"/>
                    </a:lnTo>
                    <a:lnTo>
                      <a:pt x="79" y="34"/>
                    </a:lnTo>
                    <a:lnTo>
                      <a:pt x="69" y="25"/>
                    </a:lnTo>
                    <a:lnTo>
                      <a:pt x="57" y="23"/>
                    </a:lnTo>
                    <a:lnTo>
                      <a:pt x="52" y="17"/>
                    </a:lnTo>
                    <a:lnTo>
                      <a:pt x="40" y="17"/>
                    </a:lnTo>
                    <a:lnTo>
                      <a:pt x="28" y="9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7" y="15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7" name="Freeform 424">
                <a:extLst>
                  <a:ext uri="{FF2B5EF4-FFF2-40B4-BE49-F238E27FC236}">
                    <a16:creationId xmlns:a16="http://schemas.microsoft.com/office/drawing/2014/main" id="{33738D77-2350-7E6E-3658-8C68C53EC8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3941994"/>
                <a:ext cx="7477" cy="3738"/>
              </a:xfrm>
              <a:custGeom>
                <a:avLst/>
                <a:gdLst>
                  <a:gd name="T0" fmla="*/ 0 w 4"/>
                  <a:gd name="T1" fmla="*/ 0 h 2"/>
                  <a:gd name="T2" fmla="*/ 2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8" name="Freeform 425">
                <a:extLst>
                  <a:ext uri="{FF2B5EF4-FFF2-40B4-BE49-F238E27FC236}">
                    <a16:creationId xmlns:a16="http://schemas.microsoft.com/office/drawing/2014/main" id="{02ECA502-EBB9-58A6-B6D3-B8911395A5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4050406"/>
                <a:ext cx="44860" cy="22430"/>
              </a:xfrm>
              <a:custGeom>
                <a:avLst/>
                <a:gdLst>
                  <a:gd name="T0" fmla="*/ 0 w 24"/>
                  <a:gd name="T1" fmla="*/ 3 h 12"/>
                  <a:gd name="T2" fmla="*/ 7 w 24"/>
                  <a:gd name="T3" fmla="*/ 0 h 12"/>
                  <a:gd name="T4" fmla="*/ 24 w 24"/>
                  <a:gd name="T5" fmla="*/ 7 h 12"/>
                  <a:gd name="T6" fmla="*/ 24 w 24"/>
                  <a:gd name="T7" fmla="*/ 12 h 12"/>
                  <a:gd name="T8" fmla="*/ 7 w 24"/>
                  <a:gd name="T9" fmla="*/ 11 h 12"/>
                  <a:gd name="T10" fmla="*/ 1 w 24"/>
                  <a:gd name="T11" fmla="*/ 7 h 12"/>
                  <a:gd name="T12" fmla="*/ 0 w 24"/>
                  <a:gd name="T13" fmla="*/ 3 h 12"/>
                  <a:gd name="T14" fmla="*/ 0 w 24"/>
                  <a:gd name="T15" fmla="*/ 3 h 12"/>
                  <a:gd name="T16" fmla="*/ 0 w 24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0" y="3"/>
                    </a:moveTo>
                    <a:lnTo>
                      <a:pt x="7" y="0"/>
                    </a:lnTo>
                    <a:lnTo>
                      <a:pt x="24" y="7"/>
                    </a:lnTo>
                    <a:lnTo>
                      <a:pt x="24" y="12"/>
                    </a:lnTo>
                    <a:lnTo>
                      <a:pt x="7" y="11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9" name="Freeform 426">
                <a:extLst>
                  <a:ext uri="{FF2B5EF4-FFF2-40B4-BE49-F238E27FC236}">
                    <a16:creationId xmlns:a16="http://schemas.microsoft.com/office/drawing/2014/main" id="{EE8A070D-1206-3683-C4FB-CF1A48098E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14890"/>
                <a:ext cx="14953" cy="29907"/>
              </a:xfrm>
              <a:custGeom>
                <a:avLst/>
                <a:gdLst>
                  <a:gd name="T0" fmla="*/ 0 w 8"/>
                  <a:gd name="T1" fmla="*/ 0 h 16"/>
                  <a:gd name="T2" fmla="*/ 6 w 8"/>
                  <a:gd name="T3" fmla="*/ 8 h 16"/>
                  <a:gd name="T4" fmla="*/ 5 w 8"/>
                  <a:gd name="T5" fmla="*/ 16 h 16"/>
                  <a:gd name="T6" fmla="*/ 8 w 8"/>
                  <a:gd name="T7" fmla="*/ 16 h 16"/>
                  <a:gd name="T8" fmla="*/ 8 w 8"/>
                  <a:gd name="T9" fmla="*/ 6 h 16"/>
                  <a:gd name="T10" fmla="*/ 5 w 8"/>
                  <a:gd name="T11" fmla="*/ 0 h 16"/>
                  <a:gd name="T12" fmla="*/ 0 w 8"/>
                  <a:gd name="T13" fmla="*/ 0 h 16"/>
                  <a:gd name="T14" fmla="*/ 0 w 8"/>
                  <a:gd name="T15" fmla="*/ 0 h 16"/>
                  <a:gd name="T16" fmla="*/ 0 w 8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0" y="0"/>
                    </a:moveTo>
                    <a:lnTo>
                      <a:pt x="6" y="8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0" name="Freeform 427">
                <a:extLst>
                  <a:ext uri="{FF2B5EF4-FFF2-40B4-BE49-F238E27FC236}">
                    <a16:creationId xmlns:a16="http://schemas.microsoft.com/office/drawing/2014/main" id="{07181E4A-A789-C9D1-2FAF-95E5F9C3F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628" y="3852273"/>
                <a:ext cx="14953" cy="31775"/>
              </a:xfrm>
              <a:custGeom>
                <a:avLst/>
                <a:gdLst>
                  <a:gd name="T0" fmla="*/ 0 w 8"/>
                  <a:gd name="T1" fmla="*/ 2 h 17"/>
                  <a:gd name="T2" fmla="*/ 5 w 8"/>
                  <a:gd name="T3" fmla="*/ 7 h 17"/>
                  <a:gd name="T4" fmla="*/ 5 w 8"/>
                  <a:gd name="T5" fmla="*/ 15 h 17"/>
                  <a:gd name="T6" fmla="*/ 8 w 8"/>
                  <a:gd name="T7" fmla="*/ 17 h 17"/>
                  <a:gd name="T8" fmla="*/ 7 w 8"/>
                  <a:gd name="T9" fmla="*/ 6 h 17"/>
                  <a:gd name="T10" fmla="*/ 1 w 8"/>
                  <a:gd name="T11" fmla="*/ 0 h 17"/>
                  <a:gd name="T12" fmla="*/ 0 w 8"/>
                  <a:gd name="T13" fmla="*/ 2 h 17"/>
                  <a:gd name="T14" fmla="*/ 0 w 8"/>
                  <a:gd name="T15" fmla="*/ 2 h 17"/>
                  <a:gd name="T16" fmla="*/ 0 w 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7">
                    <a:moveTo>
                      <a:pt x="0" y="2"/>
                    </a:moveTo>
                    <a:lnTo>
                      <a:pt x="5" y="7"/>
                    </a:lnTo>
                    <a:lnTo>
                      <a:pt x="5" y="15"/>
                    </a:lnTo>
                    <a:lnTo>
                      <a:pt x="8" y="17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Freeform 428">
                <a:extLst>
                  <a:ext uri="{FF2B5EF4-FFF2-40B4-BE49-F238E27FC236}">
                    <a16:creationId xmlns:a16="http://schemas.microsoft.com/office/drawing/2014/main" id="{16994894-EB30-C098-91DF-5D8DECCC24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3882180"/>
                <a:ext cx="14953" cy="16822"/>
              </a:xfrm>
              <a:custGeom>
                <a:avLst/>
                <a:gdLst>
                  <a:gd name="T0" fmla="*/ 0 w 8"/>
                  <a:gd name="T1" fmla="*/ 0 h 9"/>
                  <a:gd name="T2" fmla="*/ 4 w 8"/>
                  <a:gd name="T3" fmla="*/ 9 h 9"/>
                  <a:gd name="T4" fmla="*/ 8 w 8"/>
                  <a:gd name="T5" fmla="*/ 9 h 9"/>
                  <a:gd name="T6" fmla="*/ 4 w 8"/>
                  <a:gd name="T7" fmla="*/ 0 h 9"/>
                  <a:gd name="T8" fmla="*/ 0 w 8"/>
                  <a:gd name="T9" fmla="*/ 0 h 9"/>
                  <a:gd name="T10" fmla="*/ 0 w 8"/>
                  <a:gd name="T11" fmla="*/ 0 h 9"/>
                  <a:gd name="T12" fmla="*/ 0 w 8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4" y="9"/>
                    </a:lnTo>
                    <a:lnTo>
                      <a:pt x="8" y="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" name="Freeform 429">
                <a:extLst>
                  <a:ext uri="{FF2B5EF4-FFF2-40B4-BE49-F238E27FC236}">
                    <a16:creationId xmlns:a16="http://schemas.microsoft.com/office/drawing/2014/main" id="{6ED2A46E-819A-0F8B-2CF9-8A24203CD5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3908349"/>
                <a:ext cx="11215" cy="26168"/>
              </a:xfrm>
              <a:custGeom>
                <a:avLst/>
                <a:gdLst>
                  <a:gd name="T0" fmla="*/ 0 w 6"/>
                  <a:gd name="T1" fmla="*/ 0 h 14"/>
                  <a:gd name="T2" fmla="*/ 4 w 6"/>
                  <a:gd name="T3" fmla="*/ 14 h 14"/>
                  <a:gd name="T4" fmla="*/ 6 w 6"/>
                  <a:gd name="T5" fmla="*/ 14 h 14"/>
                  <a:gd name="T6" fmla="*/ 4 w 6"/>
                  <a:gd name="T7" fmla="*/ 6 h 14"/>
                  <a:gd name="T8" fmla="*/ 4 w 6"/>
                  <a:gd name="T9" fmla="*/ 0 h 14"/>
                  <a:gd name="T10" fmla="*/ 0 w 6"/>
                  <a:gd name="T11" fmla="*/ 0 h 14"/>
                  <a:gd name="T12" fmla="*/ 0 w 6"/>
                  <a:gd name="T13" fmla="*/ 0 h 14"/>
                  <a:gd name="T14" fmla="*/ 0 w 6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4">
                    <a:moveTo>
                      <a:pt x="0" y="0"/>
                    </a:moveTo>
                    <a:lnTo>
                      <a:pt x="4" y="14"/>
                    </a:lnTo>
                    <a:lnTo>
                      <a:pt x="6" y="14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3" name="Freeform 430">
                <a:extLst>
                  <a:ext uri="{FF2B5EF4-FFF2-40B4-BE49-F238E27FC236}">
                    <a16:creationId xmlns:a16="http://schemas.microsoft.com/office/drawing/2014/main" id="{A790D916-2147-E12B-42C9-51AB28642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3930779"/>
                <a:ext cx="16823" cy="29907"/>
              </a:xfrm>
              <a:custGeom>
                <a:avLst/>
                <a:gdLst>
                  <a:gd name="T0" fmla="*/ 0 w 9"/>
                  <a:gd name="T1" fmla="*/ 2 h 16"/>
                  <a:gd name="T2" fmla="*/ 5 w 9"/>
                  <a:gd name="T3" fmla="*/ 6 h 16"/>
                  <a:gd name="T4" fmla="*/ 5 w 9"/>
                  <a:gd name="T5" fmla="*/ 8 h 16"/>
                  <a:gd name="T6" fmla="*/ 0 w 9"/>
                  <a:gd name="T7" fmla="*/ 12 h 16"/>
                  <a:gd name="T8" fmla="*/ 2 w 9"/>
                  <a:gd name="T9" fmla="*/ 16 h 16"/>
                  <a:gd name="T10" fmla="*/ 9 w 9"/>
                  <a:gd name="T11" fmla="*/ 8 h 16"/>
                  <a:gd name="T12" fmla="*/ 7 w 9"/>
                  <a:gd name="T13" fmla="*/ 4 h 16"/>
                  <a:gd name="T14" fmla="*/ 2 w 9"/>
                  <a:gd name="T15" fmla="*/ 0 h 16"/>
                  <a:gd name="T16" fmla="*/ 0 w 9"/>
                  <a:gd name="T17" fmla="*/ 2 h 16"/>
                  <a:gd name="T18" fmla="*/ 0 w 9"/>
                  <a:gd name="T19" fmla="*/ 2 h 16"/>
                  <a:gd name="T20" fmla="*/ 0 w 9"/>
                  <a:gd name="T2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6">
                    <a:moveTo>
                      <a:pt x="0" y="2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8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4" name="Freeform 431">
                <a:extLst>
                  <a:ext uri="{FF2B5EF4-FFF2-40B4-BE49-F238E27FC236}">
                    <a16:creationId xmlns:a16="http://schemas.microsoft.com/office/drawing/2014/main" id="{E2626047-D500-2BA2-8748-6070ECEC5A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264" y="3975639"/>
                <a:ext cx="18692" cy="9345"/>
              </a:xfrm>
              <a:custGeom>
                <a:avLst/>
                <a:gdLst>
                  <a:gd name="T0" fmla="*/ 0 w 10"/>
                  <a:gd name="T1" fmla="*/ 3 h 5"/>
                  <a:gd name="T2" fmla="*/ 6 w 10"/>
                  <a:gd name="T3" fmla="*/ 0 h 5"/>
                  <a:gd name="T4" fmla="*/ 10 w 10"/>
                  <a:gd name="T5" fmla="*/ 1 h 5"/>
                  <a:gd name="T6" fmla="*/ 6 w 10"/>
                  <a:gd name="T7" fmla="*/ 5 h 5"/>
                  <a:gd name="T8" fmla="*/ 0 w 10"/>
                  <a:gd name="T9" fmla="*/ 3 h 5"/>
                  <a:gd name="T10" fmla="*/ 0 w 10"/>
                  <a:gd name="T11" fmla="*/ 3 h 5"/>
                  <a:gd name="T12" fmla="*/ 0 w 10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6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5" name="Freeform 432">
                <a:extLst>
                  <a:ext uri="{FF2B5EF4-FFF2-40B4-BE49-F238E27FC236}">
                    <a16:creationId xmlns:a16="http://schemas.microsoft.com/office/drawing/2014/main" id="{67BD2D11-BFE4-6DC3-B23B-400CC8A43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956" y="3941994"/>
                <a:ext cx="3738" cy="7477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2 h 4"/>
                  <a:gd name="T4" fmla="*/ 2 w 2"/>
                  <a:gd name="T5" fmla="*/ 4 h 4"/>
                  <a:gd name="T6" fmla="*/ 0 w 2"/>
                  <a:gd name="T7" fmla="*/ 4 h 4"/>
                  <a:gd name="T8" fmla="*/ 0 w 2"/>
                  <a:gd name="T9" fmla="*/ 0 h 4"/>
                  <a:gd name="T10" fmla="*/ 0 w 2"/>
                  <a:gd name="T11" fmla="*/ 0 h 4"/>
                  <a:gd name="T12" fmla="*/ 0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Freeform 433">
                <a:extLst>
                  <a:ext uri="{FF2B5EF4-FFF2-40B4-BE49-F238E27FC236}">
                    <a16:creationId xmlns:a16="http://schemas.microsoft.com/office/drawing/2014/main" id="{03F659B1-25D4-FE78-4C7B-452F104BF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3960685"/>
                <a:ext cx="13085" cy="7477"/>
              </a:xfrm>
              <a:custGeom>
                <a:avLst/>
                <a:gdLst>
                  <a:gd name="T0" fmla="*/ 2 w 7"/>
                  <a:gd name="T1" fmla="*/ 0 h 4"/>
                  <a:gd name="T2" fmla="*/ 7 w 7"/>
                  <a:gd name="T3" fmla="*/ 2 h 4"/>
                  <a:gd name="T4" fmla="*/ 5 w 7"/>
                  <a:gd name="T5" fmla="*/ 4 h 4"/>
                  <a:gd name="T6" fmla="*/ 0 w 7"/>
                  <a:gd name="T7" fmla="*/ 2 h 4"/>
                  <a:gd name="T8" fmla="*/ 2 w 7"/>
                  <a:gd name="T9" fmla="*/ 0 h 4"/>
                  <a:gd name="T10" fmla="*/ 2 w 7"/>
                  <a:gd name="T11" fmla="*/ 0 h 4"/>
                  <a:gd name="T12" fmla="*/ 2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lnTo>
                      <a:pt x="7" y="2"/>
                    </a:lnTo>
                    <a:lnTo>
                      <a:pt x="5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 434">
                <a:extLst>
                  <a:ext uri="{FF2B5EF4-FFF2-40B4-BE49-F238E27FC236}">
                    <a16:creationId xmlns:a16="http://schemas.microsoft.com/office/drawing/2014/main" id="{E379C180-C730-06D9-EAB3-C72E76A89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3869097"/>
                <a:ext cx="11215" cy="18692"/>
              </a:xfrm>
              <a:custGeom>
                <a:avLst/>
                <a:gdLst>
                  <a:gd name="T0" fmla="*/ 1 w 6"/>
                  <a:gd name="T1" fmla="*/ 0 h 10"/>
                  <a:gd name="T2" fmla="*/ 0 w 6"/>
                  <a:gd name="T3" fmla="*/ 4 h 10"/>
                  <a:gd name="T4" fmla="*/ 0 w 6"/>
                  <a:gd name="T5" fmla="*/ 10 h 10"/>
                  <a:gd name="T6" fmla="*/ 6 w 6"/>
                  <a:gd name="T7" fmla="*/ 10 h 10"/>
                  <a:gd name="T8" fmla="*/ 6 w 6"/>
                  <a:gd name="T9" fmla="*/ 4 h 10"/>
                  <a:gd name="T10" fmla="*/ 1 w 6"/>
                  <a:gd name="T11" fmla="*/ 0 h 10"/>
                  <a:gd name="T12" fmla="*/ 1 w 6"/>
                  <a:gd name="T13" fmla="*/ 0 h 10"/>
                  <a:gd name="T14" fmla="*/ 1 w 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0">
                    <a:moveTo>
                      <a:pt x="1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8" name="Freeform 435">
                <a:extLst>
                  <a:ext uri="{FF2B5EF4-FFF2-40B4-BE49-F238E27FC236}">
                    <a16:creationId xmlns:a16="http://schemas.microsoft.com/office/drawing/2014/main" id="{0B5AFD2F-FD82-356B-ECF7-FB45FFE65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160" y="3814890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6 w 6"/>
                  <a:gd name="T3" fmla="*/ 4 h 4"/>
                  <a:gd name="T4" fmla="*/ 0 w 6"/>
                  <a:gd name="T5" fmla="*/ 4 h 4"/>
                  <a:gd name="T6" fmla="*/ 0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Freeform 436">
                <a:extLst>
                  <a:ext uri="{FF2B5EF4-FFF2-40B4-BE49-F238E27FC236}">
                    <a16:creationId xmlns:a16="http://schemas.microsoft.com/office/drawing/2014/main" id="{98FBADDC-72EF-8DF8-C7D0-54D5E72CB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95265"/>
                <a:ext cx="3738" cy="7477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0 h 4"/>
                  <a:gd name="T4" fmla="*/ 2 w 2"/>
                  <a:gd name="T5" fmla="*/ 4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0" name="Freeform 437">
                <a:extLst>
                  <a:ext uri="{FF2B5EF4-FFF2-40B4-BE49-F238E27FC236}">
                    <a16:creationId xmlns:a16="http://schemas.microsoft.com/office/drawing/2014/main" id="{632DCE06-F9D7-4BEA-B80C-D48E42AEA5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4011154"/>
                <a:ext cx="69160" cy="54205"/>
              </a:xfrm>
              <a:custGeom>
                <a:avLst/>
                <a:gdLst>
                  <a:gd name="T0" fmla="*/ 37 w 37"/>
                  <a:gd name="T1" fmla="*/ 17 h 29"/>
                  <a:gd name="T2" fmla="*/ 37 w 37"/>
                  <a:gd name="T3" fmla="*/ 3 h 29"/>
                  <a:gd name="T4" fmla="*/ 28 w 37"/>
                  <a:gd name="T5" fmla="*/ 2 h 29"/>
                  <a:gd name="T6" fmla="*/ 22 w 37"/>
                  <a:gd name="T7" fmla="*/ 0 h 29"/>
                  <a:gd name="T8" fmla="*/ 14 w 37"/>
                  <a:gd name="T9" fmla="*/ 3 h 29"/>
                  <a:gd name="T10" fmla="*/ 14 w 37"/>
                  <a:gd name="T11" fmla="*/ 7 h 29"/>
                  <a:gd name="T12" fmla="*/ 22 w 37"/>
                  <a:gd name="T13" fmla="*/ 7 h 29"/>
                  <a:gd name="T14" fmla="*/ 22 w 37"/>
                  <a:gd name="T15" fmla="*/ 13 h 29"/>
                  <a:gd name="T16" fmla="*/ 28 w 37"/>
                  <a:gd name="T17" fmla="*/ 15 h 29"/>
                  <a:gd name="T18" fmla="*/ 25 w 37"/>
                  <a:gd name="T19" fmla="*/ 21 h 29"/>
                  <a:gd name="T20" fmla="*/ 12 w 37"/>
                  <a:gd name="T21" fmla="*/ 19 h 29"/>
                  <a:gd name="T22" fmla="*/ 0 w 37"/>
                  <a:gd name="T23" fmla="*/ 19 h 29"/>
                  <a:gd name="T24" fmla="*/ 0 w 37"/>
                  <a:gd name="T25" fmla="*/ 23 h 29"/>
                  <a:gd name="T26" fmla="*/ 10 w 37"/>
                  <a:gd name="T27" fmla="*/ 27 h 29"/>
                  <a:gd name="T28" fmla="*/ 20 w 37"/>
                  <a:gd name="T29" fmla="*/ 29 h 29"/>
                  <a:gd name="T30" fmla="*/ 35 w 37"/>
                  <a:gd name="T31" fmla="*/ 27 h 29"/>
                  <a:gd name="T32" fmla="*/ 37 w 37"/>
                  <a:gd name="T33" fmla="*/ 17 h 29"/>
                  <a:gd name="T34" fmla="*/ 37 w 37"/>
                  <a:gd name="T35" fmla="*/ 17 h 29"/>
                  <a:gd name="T36" fmla="*/ 37 w 37"/>
                  <a:gd name="T3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29">
                    <a:moveTo>
                      <a:pt x="37" y="17"/>
                    </a:moveTo>
                    <a:lnTo>
                      <a:pt x="37" y="3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22" y="7"/>
                    </a:lnTo>
                    <a:lnTo>
                      <a:pt x="22" y="13"/>
                    </a:lnTo>
                    <a:lnTo>
                      <a:pt x="28" y="15"/>
                    </a:lnTo>
                    <a:lnTo>
                      <a:pt x="25" y="21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0" y="27"/>
                    </a:lnTo>
                    <a:lnTo>
                      <a:pt x="20" y="29"/>
                    </a:lnTo>
                    <a:lnTo>
                      <a:pt x="35" y="2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Freeform 438">
                <a:extLst>
                  <a:ext uri="{FF2B5EF4-FFF2-40B4-BE49-F238E27FC236}">
                    <a16:creationId xmlns:a16="http://schemas.microsoft.com/office/drawing/2014/main" id="{364A2840-5D74-7D2F-A6D8-66F7DE25B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4011154"/>
                <a:ext cx="89720" cy="61682"/>
              </a:xfrm>
              <a:custGeom>
                <a:avLst/>
                <a:gdLst>
                  <a:gd name="T0" fmla="*/ 2 w 48"/>
                  <a:gd name="T1" fmla="*/ 17 h 33"/>
                  <a:gd name="T2" fmla="*/ 0 w 48"/>
                  <a:gd name="T3" fmla="*/ 27 h 33"/>
                  <a:gd name="T4" fmla="*/ 0 w 48"/>
                  <a:gd name="T5" fmla="*/ 31 h 33"/>
                  <a:gd name="T6" fmla="*/ 6 w 48"/>
                  <a:gd name="T7" fmla="*/ 33 h 33"/>
                  <a:gd name="T8" fmla="*/ 14 w 48"/>
                  <a:gd name="T9" fmla="*/ 27 h 33"/>
                  <a:gd name="T10" fmla="*/ 16 w 48"/>
                  <a:gd name="T11" fmla="*/ 23 h 33"/>
                  <a:gd name="T12" fmla="*/ 27 w 48"/>
                  <a:gd name="T13" fmla="*/ 23 h 33"/>
                  <a:gd name="T14" fmla="*/ 37 w 48"/>
                  <a:gd name="T15" fmla="*/ 23 h 33"/>
                  <a:gd name="T16" fmla="*/ 44 w 48"/>
                  <a:gd name="T17" fmla="*/ 27 h 33"/>
                  <a:gd name="T18" fmla="*/ 48 w 48"/>
                  <a:gd name="T19" fmla="*/ 23 h 33"/>
                  <a:gd name="T20" fmla="*/ 48 w 48"/>
                  <a:gd name="T21" fmla="*/ 17 h 33"/>
                  <a:gd name="T22" fmla="*/ 39 w 48"/>
                  <a:gd name="T23" fmla="*/ 9 h 33"/>
                  <a:gd name="T24" fmla="*/ 31 w 48"/>
                  <a:gd name="T25" fmla="*/ 9 h 33"/>
                  <a:gd name="T26" fmla="*/ 19 w 48"/>
                  <a:gd name="T27" fmla="*/ 2 h 33"/>
                  <a:gd name="T28" fmla="*/ 6 w 48"/>
                  <a:gd name="T29" fmla="*/ 0 h 33"/>
                  <a:gd name="T30" fmla="*/ 2 w 48"/>
                  <a:gd name="T31" fmla="*/ 3 h 33"/>
                  <a:gd name="T32" fmla="*/ 2 w 48"/>
                  <a:gd name="T33" fmla="*/ 17 h 33"/>
                  <a:gd name="T34" fmla="*/ 2 w 48"/>
                  <a:gd name="T35" fmla="*/ 17 h 33"/>
                  <a:gd name="T36" fmla="*/ 2 w 48"/>
                  <a:gd name="T37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2" y="17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6" y="33"/>
                    </a:lnTo>
                    <a:lnTo>
                      <a:pt x="14" y="27"/>
                    </a:lnTo>
                    <a:lnTo>
                      <a:pt x="16" y="23"/>
                    </a:lnTo>
                    <a:lnTo>
                      <a:pt x="27" y="23"/>
                    </a:lnTo>
                    <a:lnTo>
                      <a:pt x="37" y="23"/>
                    </a:lnTo>
                    <a:lnTo>
                      <a:pt x="44" y="27"/>
                    </a:lnTo>
                    <a:lnTo>
                      <a:pt x="48" y="23"/>
                    </a:lnTo>
                    <a:lnTo>
                      <a:pt x="48" y="17"/>
                    </a:lnTo>
                    <a:lnTo>
                      <a:pt x="39" y="9"/>
                    </a:lnTo>
                    <a:lnTo>
                      <a:pt x="31" y="9"/>
                    </a:lnTo>
                    <a:lnTo>
                      <a:pt x="19" y="2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Freeform 439">
                <a:extLst>
                  <a:ext uri="{FF2B5EF4-FFF2-40B4-BE49-F238E27FC236}">
                    <a16:creationId xmlns:a16="http://schemas.microsoft.com/office/drawing/2014/main" id="{60AA9688-3F9B-2D48-9ADF-086B887D9B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097" y="4050406"/>
                <a:ext cx="35515" cy="14953"/>
              </a:xfrm>
              <a:custGeom>
                <a:avLst/>
                <a:gdLst>
                  <a:gd name="T0" fmla="*/ 0 w 19"/>
                  <a:gd name="T1" fmla="*/ 2 h 8"/>
                  <a:gd name="T2" fmla="*/ 4 w 19"/>
                  <a:gd name="T3" fmla="*/ 0 h 8"/>
                  <a:gd name="T4" fmla="*/ 19 w 19"/>
                  <a:gd name="T5" fmla="*/ 2 h 8"/>
                  <a:gd name="T6" fmla="*/ 19 w 19"/>
                  <a:gd name="T7" fmla="*/ 4 h 8"/>
                  <a:gd name="T8" fmla="*/ 17 w 19"/>
                  <a:gd name="T9" fmla="*/ 8 h 8"/>
                  <a:gd name="T10" fmla="*/ 0 w 19"/>
                  <a:gd name="T11" fmla="*/ 8 h 8"/>
                  <a:gd name="T12" fmla="*/ 0 w 19"/>
                  <a:gd name="T13" fmla="*/ 2 h 8"/>
                  <a:gd name="T14" fmla="*/ 0 w 19"/>
                  <a:gd name="T15" fmla="*/ 2 h 8"/>
                  <a:gd name="T16" fmla="*/ 0 w 19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0" y="2"/>
                    </a:moveTo>
                    <a:lnTo>
                      <a:pt x="4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7" y="8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Freeform 440">
                <a:extLst>
                  <a:ext uri="{FF2B5EF4-FFF2-40B4-BE49-F238E27FC236}">
                    <a16:creationId xmlns:a16="http://schemas.microsoft.com/office/drawing/2014/main" id="{3F856C1D-3337-35FA-0F88-65D36D04B8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4065359"/>
                <a:ext cx="9346" cy="7477"/>
              </a:xfrm>
              <a:custGeom>
                <a:avLst/>
                <a:gdLst>
                  <a:gd name="T0" fmla="*/ 0 w 5"/>
                  <a:gd name="T1" fmla="*/ 1 h 4"/>
                  <a:gd name="T2" fmla="*/ 2 w 5"/>
                  <a:gd name="T3" fmla="*/ 0 h 4"/>
                  <a:gd name="T4" fmla="*/ 5 w 5"/>
                  <a:gd name="T5" fmla="*/ 3 h 4"/>
                  <a:gd name="T6" fmla="*/ 2 w 5"/>
                  <a:gd name="T7" fmla="*/ 4 h 4"/>
                  <a:gd name="T8" fmla="*/ 0 w 5"/>
                  <a:gd name="T9" fmla="*/ 1 h 4"/>
                  <a:gd name="T10" fmla="*/ 0 w 5"/>
                  <a:gd name="T11" fmla="*/ 1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" name="Freeform 441">
                <a:extLst>
                  <a:ext uri="{FF2B5EF4-FFF2-40B4-BE49-F238E27FC236}">
                    <a16:creationId xmlns:a16="http://schemas.microsoft.com/office/drawing/2014/main" id="{EFE7BC39-DE6D-F204-76D8-8A19F106A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106481"/>
                <a:ext cx="16823" cy="16822"/>
              </a:xfrm>
              <a:custGeom>
                <a:avLst/>
                <a:gdLst>
                  <a:gd name="T0" fmla="*/ 0 w 9"/>
                  <a:gd name="T1" fmla="*/ 2 h 9"/>
                  <a:gd name="T2" fmla="*/ 2 w 9"/>
                  <a:gd name="T3" fmla="*/ 6 h 9"/>
                  <a:gd name="T4" fmla="*/ 4 w 9"/>
                  <a:gd name="T5" fmla="*/ 9 h 9"/>
                  <a:gd name="T6" fmla="*/ 5 w 9"/>
                  <a:gd name="T7" fmla="*/ 6 h 9"/>
                  <a:gd name="T8" fmla="*/ 9 w 9"/>
                  <a:gd name="T9" fmla="*/ 6 h 9"/>
                  <a:gd name="T10" fmla="*/ 9 w 9"/>
                  <a:gd name="T11" fmla="*/ 0 h 9"/>
                  <a:gd name="T12" fmla="*/ 4 w 9"/>
                  <a:gd name="T13" fmla="*/ 2 h 9"/>
                  <a:gd name="T14" fmla="*/ 0 w 9"/>
                  <a:gd name="T15" fmla="*/ 2 h 9"/>
                  <a:gd name="T16" fmla="*/ 0 w 9"/>
                  <a:gd name="T17" fmla="*/ 2 h 9"/>
                  <a:gd name="T18" fmla="*/ 0 w 9"/>
                  <a:gd name="T1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lnTo>
                      <a:pt x="2" y="6"/>
                    </a:lnTo>
                    <a:lnTo>
                      <a:pt x="4" y="9"/>
                    </a:lnTo>
                    <a:lnTo>
                      <a:pt x="5" y="6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Freeform 442">
                <a:extLst>
                  <a:ext uri="{FF2B5EF4-FFF2-40B4-BE49-F238E27FC236}">
                    <a16:creationId xmlns:a16="http://schemas.microsoft.com/office/drawing/2014/main" id="{02046660-8F3A-A3E6-379D-969A9C8F9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762" y="4257885"/>
                <a:ext cx="16823" cy="22430"/>
              </a:xfrm>
              <a:custGeom>
                <a:avLst/>
                <a:gdLst>
                  <a:gd name="T0" fmla="*/ 0 w 9"/>
                  <a:gd name="T1" fmla="*/ 4 h 12"/>
                  <a:gd name="T2" fmla="*/ 0 w 9"/>
                  <a:gd name="T3" fmla="*/ 12 h 12"/>
                  <a:gd name="T4" fmla="*/ 9 w 9"/>
                  <a:gd name="T5" fmla="*/ 12 h 12"/>
                  <a:gd name="T6" fmla="*/ 9 w 9"/>
                  <a:gd name="T7" fmla="*/ 4 h 12"/>
                  <a:gd name="T8" fmla="*/ 7 w 9"/>
                  <a:gd name="T9" fmla="*/ 4 h 12"/>
                  <a:gd name="T10" fmla="*/ 9 w 9"/>
                  <a:gd name="T11" fmla="*/ 0 h 12"/>
                  <a:gd name="T12" fmla="*/ 0 w 9"/>
                  <a:gd name="T13" fmla="*/ 4 h 12"/>
                  <a:gd name="T14" fmla="*/ 0 w 9"/>
                  <a:gd name="T15" fmla="*/ 4 h 12"/>
                  <a:gd name="T16" fmla="*/ 0 w 9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" name="Freeform 443">
                <a:extLst>
                  <a:ext uri="{FF2B5EF4-FFF2-40B4-BE49-F238E27FC236}">
                    <a16:creationId xmlns:a16="http://schemas.microsoft.com/office/drawing/2014/main" id="{697A588E-E7FF-EA80-E262-59D06E25D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192" y="4246670"/>
                <a:ext cx="11215" cy="11215"/>
              </a:xfrm>
              <a:custGeom>
                <a:avLst/>
                <a:gdLst>
                  <a:gd name="T0" fmla="*/ 0 w 6"/>
                  <a:gd name="T1" fmla="*/ 2 h 6"/>
                  <a:gd name="T2" fmla="*/ 6 w 6"/>
                  <a:gd name="T3" fmla="*/ 0 h 6"/>
                  <a:gd name="T4" fmla="*/ 6 w 6"/>
                  <a:gd name="T5" fmla="*/ 4 h 6"/>
                  <a:gd name="T6" fmla="*/ 2 w 6"/>
                  <a:gd name="T7" fmla="*/ 6 h 6"/>
                  <a:gd name="T8" fmla="*/ 0 w 6"/>
                  <a:gd name="T9" fmla="*/ 2 h 6"/>
                  <a:gd name="T10" fmla="*/ 0 w 6"/>
                  <a:gd name="T11" fmla="*/ 2 h 6"/>
                  <a:gd name="T12" fmla="*/ 0 w 6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8" name="Freeform 444">
                <a:extLst>
                  <a:ext uri="{FF2B5EF4-FFF2-40B4-BE49-F238E27FC236}">
                    <a16:creationId xmlns:a16="http://schemas.microsoft.com/office/drawing/2014/main" id="{E2BF1957-D4E3-B792-B179-368C8C7A5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53211"/>
                <a:ext cx="14953" cy="13084"/>
              </a:xfrm>
              <a:custGeom>
                <a:avLst/>
                <a:gdLst>
                  <a:gd name="T0" fmla="*/ 0 w 8"/>
                  <a:gd name="T1" fmla="*/ 2 h 7"/>
                  <a:gd name="T2" fmla="*/ 6 w 8"/>
                  <a:gd name="T3" fmla="*/ 7 h 7"/>
                  <a:gd name="T4" fmla="*/ 8 w 8"/>
                  <a:gd name="T5" fmla="*/ 6 h 7"/>
                  <a:gd name="T6" fmla="*/ 6 w 8"/>
                  <a:gd name="T7" fmla="*/ 0 h 7"/>
                  <a:gd name="T8" fmla="*/ 2 w 8"/>
                  <a:gd name="T9" fmla="*/ 0 h 7"/>
                  <a:gd name="T10" fmla="*/ 0 w 8"/>
                  <a:gd name="T11" fmla="*/ 2 h 7"/>
                  <a:gd name="T12" fmla="*/ 0 w 8"/>
                  <a:gd name="T13" fmla="*/ 2 h 7"/>
                  <a:gd name="T14" fmla="*/ 0 w 8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2"/>
                    </a:moveTo>
                    <a:lnTo>
                      <a:pt x="6" y="7"/>
                    </a:lnTo>
                    <a:lnTo>
                      <a:pt x="8" y="6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7" name="Freeform 445">
                <a:extLst>
                  <a:ext uri="{FF2B5EF4-FFF2-40B4-BE49-F238E27FC236}">
                    <a16:creationId xmlns:a16="http://schemas.microsoft.com/office/drawing/2014/main" id="{95138272-23F4-91B3-9FC4-8F602159E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4084051"/>
                <a:ext cx="11215" cy="9345"/>
              </a:xfrm>
              <a:custGeom>
                <a:avLst/>
                <a:gdLst>
                  <a:gd name="T0" fmla="*/ 0 w 6"/>
                  <a:gd name="T1" fmla="*/ 3 h 5"/>
                  <a:gd name="T2" fmla="*/ 2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  <a:gd name="T8" fmla="*/ 0 w 6"/>
                  <a:gd name="T9" fmla="*/ 5 h 5"/>
                  <a:gd name="T10" fmla="*/ 0 w 6"/>
                  <a:gd name="T11" fmla="*/ 3 h 5"/>
                  <a:gd name="T12" fmla="*/ 0 w 6"/>
                  <a:gd name="T13" fmla="*/ 3 h 5"/>
                  <a:gd name="T14" fmla="*/ 0 w 6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2" y="0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8" name="Freeform 446">
                <a:extLst>
                  <a:ext uri="{FF2B5EF4-FFF2-40B4-BE49-F238E27FC236}">
                    <a16:creationId xmlns:a16="http://schemas.microsoft.com/office/drawing/2014/main" id="{3C84D41A-D9F6-6C0E-E532-634116945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4132649"/>
                <a:ext cx="9346" cy="9345"/>
              </a:xfrm>
              <a:custGeom>
                <a:avLst/>
                <a:gdLst>
                  <a:gd name="T0" fmla="*/ 0 w 5"/>
                  <a:gd name="T1" fmla="*/ 2 h 5"/>
                  <a:gd name="T2" fmla="*/ 2 w 5"/>
                  <a:gd name="T3" fmla="*/ 0 h 5"/>
                  <a:gd name="T4" fmla="*/ 5 w 5"/>
                  <a:gd name="T5" fmla="*/ 4 h 5"/>
                  <a:gd name="T6" fmla="*/ 2 w 5"/>
                  <a:gd name="T7" fmla="*/ 5 h 5"/>
                  <a:gd name="T8" fmla="*/ 0 w 5"/>
                  <a:gd name="T9" fmla="*/ 2 h 5"/>
                  <a:gd name="T10" fmla="*/ 0 w 5"/>
                  <a:gd name="T11" fmla="*/ 2 h 5"/>
                  <a:gd name="T12" fmla="*/ 0 w 5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2" y="0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9" name="Freeform 447">
                <a:extLst>
                  <a:ext uri="{FF2B5EF4-FFF2-40B4-BE49-F238E27FC236}">
                    <a16:creationId xmlns:a16="http://schemas.microsoft.com/office/drawing/2014/main" id="{FBCF418C-EC72-414D-68A1-39AA7CFF9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96201"/>
                <a:ext cx="5608" cy="7477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3 w 3"/>
                  <a:gd name="T5" fmla="*/ 2 h 4"/>
                  <a:gd name="T6" fmla="*/ 0 w 3"/>
                  <a:gd name="T7" fmla="*/ 4 h 4"/>
                  <a:gd name="T8" fmla="*/ 0 w 3"/>
                  <a:gd name="T9" fmla="*/ 0 h 4"/>
                  <a:gd name="T10" fmla="*/ 0 w 3"/>
                  <a:gd name="T11" fmla="*/ 0 h 4"/>
                  <a:gd name="T12" fmla="*/ 0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0" name="Freeform 448">
                <a:extLst>
                  <a:ext uri="{FF2B5EF4-FFF2-40B4-BE49-F238E27FC236}">
                    <a16:creationId xmlns:a16="http://schemas.microsoft.com/office/drawing/2014/main" id="{78C05AF4-57C3-97B8-58C0-852F83118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218631"/>
                <a:ext cx="11215" cy="11215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0 h 6"/>
                  <a:gd name="T4" fmla="*/ 6 w 6"/>
                  <a:gd name="T5" fmla="*/ 2 h 6"/>
                  <a:gd name="T6" fmla="*/ 4 w 6"/>
                  <a:gd name="T7" fmla="*/ 6 h 6"/>
                  <a:gd name="T8" fmla="*/ 0 w 6"/>
                  <a:gd name="T9" fmla="*/ 4 h 6"/>
                  <a:gd name="T10" fmla="*/ 0 w 6"/>
                  <a:gd name="T11" fmla="*/ 4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2" y="0"/>
                    </a:lnTo>
                    <a:lnTo>
                      <a:pt x="6" y="2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1" name="Freeform 449">
                <a:extLst>
                  <a:ext uri="{FF2B5EF4-FFF2-40B4-BE49-F238E27FC236}">
                    <a16:creationId xmlns:a16="http://schemas.microsoft.com/office/drawing/2014/main" id="{8F93A650-8272-8333-2343-C6A719222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891" y="4222370"/>
                <a:ext cx="11215" cy="7477"/>
              </a:xfrm>
              <a:custGeom>
                <a:avLst/>
                <a:gdLst>
                  <a:gd name="T0" fmla="*/ 0 w 6"/>
                  <a:gd name="T1" fmla="*/ 2 h 4"/>
                  <a:gd name="T2" fmla="*/ 4 w 6"/>
                  <a:gd name="T3" fmla="*/ 0 h 4"/>
                  <a:gd name="T4" fmla="*/ 6 w 6"/>
                  <a:gd name="T5" fmla="*/ 4 h 4"/>
                  <a:gd name="T6" fmla="*/ 4 w 6"/>
                  <a:gd name="T7" fmla="*/ 4 h 4"/>
                  <a:gd name="T8" fmla="*/ 0 w 6"/>
                  <a:gd name="T9" fmla="*/ 2 h 4"/>
                  <a:gd name="T10" fmla="*/ 0 w 6"/>
                  <a:gd name="T11" fmla="*/ 2 h 4"/>
                  <a:gd name="T12" fmla="*/ 0 w 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4" y="0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2" name="Freeform 450">
                <a:extLst>
                  <a:ext uri="{FF2B5EF4-FFF2-40B4-BE49-F238E27FC236}">
                    <a16:creationId xmlns:a16="http://schemas.microsoft.com/office/drawing/2014/main" id="{014ADC6A-38BA-917F-0D8F-488D3120DC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496" y="6214908"/>
                <a:ext cx="61683" cy="37383"/>
              </a:xfrm>
              <a:custGeom>
                <a:avLst/>
                <a:gdLst>
                  <a:gd name="T0" fmla="*/ 0 w 33"/>
                  <a:gd name="T1" fmla="*/ 3 h 20"/>
                  <a:gd name="T2" fmla="*/ 1 w 33"/>
                  <a:gd name="T3" fmla="*/ 0 h 20"/>
                  <a:gd name="T4" fmla="*/ 16 w 33"/>
                  <a:gd name="T5" fmla="*/ 3 h 20"/>
                  <a:gd name="T6" fmla="*/ 28 w 33"/>
                  <a:gd name="T7" fmla="*/ 11 h 20"/>
                  <a:gd name="T8" fmla="*/ 33 w 33"/>
                  <a:gd name="T9" fmla="*/ 20 h 20"/>
                  <a:gd name="T10" fmla="*/ 22 w 33"/>
                  <a:gd name="T11" fmla="*/ 18 h 20"/>
                  <a:gd name="T12" fmla="*/ 11 w 33"/>
                  <a:gd name="T13" fmla="*/ 8 h 20"/>
                  <a:gd name="T14" fmla="*/ 0 w 33"/>
                  <a:gd name="T15" fmla="*/ 3 h 20"/>
                  <a:gd name="T16" fmla="*/ 0 w 33"/>
                  <a:gd name="T17" fmla="*/ 3 h 20"/>
                  <a:gd name="T18" fmla="*/ 0 w 33"/>
                  <a:gd name="T1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0">
                    <a:moveTo>
                      <a:pt x="0" y="3"/>
                    </a:moveTo>
                    <a:lnTo>
                      <a:pt x="1" y="0"/>
                    </a:lnTo>
                    <a:lnTo>
                      <a:pt x="16" y="3"/>
                    </a:lnTo>
                    <a:lnTo>
                      <a:pt x="28" y="11"/>
                    </a:lnTo>
                    <a:lnTo>
                      <a:pt x="33" y="20"/>
                    </a:lnTo>
                    <a:lnTo>
                      <a:pt x="22" y="18"/>
                    </a:lnTo>
                    <a:lnTo>
                      <a:pt x="11" y="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3" name="Freeform 451">
                <a:extLst>
                  <a:ext uri="{FF2B5EF4-FFF2-40B4-BE49-F238E27FC236}">
                    <a16:creationId xmlns:a16="http://schemas.microsoft.com/office/drawing/2014/main" id="{52C06265-0F17-1878-8857-9C411BCF7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855" y="5078451"/>
                <a:ext cx="229909" cy="229908"/>
              </a:xfrm>
              <a:custGeom>
                <a:avLst/>
                <a:gdLst>
                  <a:gd name="T0" fmla="*/ 0 w 123"/>
                  <a:gd name="T1" fmla="*/ 46 h 123"/>
                  <a:gd name="T2" fmla="*/ 4 w 123"/>
                  <a:gd name="T3" fmla="*/ 33 h 123"/>
                  <a:gd name="T4" fmla="*/ 6 w 123"/>
                  <a:gd name="T5" fmla="*/ 16 h 123"/>
                  <a:gd name="T6" fmla="*/ 10 w 123"/>
                  <a:gd name="T7" fmla="*/ 6 h 123"/>
                  <a:gd name="T8" fmla="*/ 27 w 123"/>
                  <a:gd name="T9" fmla="*/ 0 h 123"/>
                  <a:gd name="T10" fmla="*/ 60 w 123"/>
                  <a:gd name="T11" fmla="*/ 0 h 123"/>
                  <a:gd name="T12" fmla="*/ 70 w 123"/>
                  <a:gd name="T13" fmla="*/ 8 h 123"/>
                  <a:gd name="T14" fmla="*/ 74 w 123"/>
                  <a:gd name="T15" fmla="*/ 43 h 123"/>
                  <a:gd name="T16" fmla="*/ 84 w 123"/>
                  <a:gd name="T17" fmla="*/ 49 h 123"/>
                  <a:gd name="T18" fmla="*/ 103 w 123"/>
                  <a:gd name="T19" fmla="*/ 56 h 123"/>
                  <a:gd name="T20" fmla="*/ 105 w 123"/>
                  <a:gd name="T21" fmla="*/ 71 h 123"/>
                  <a:gd name="T22" fmla="*/ 113 w 123"/>
                  <a:gd name="T23" fmla="*/ 68 h 123"/>
                  <a:gd name="T24" fmla="*/ 121 w 123"/>
                  <a:gd name="T25" fmla="*/ 72 h 123"/>
                  <a:gd name="T26" fmla="*/ 123 w 123"/>
                  <a:gd name="T27" fmla="*/ 83 h 123"/>
                  <a:gd name="T28" fmla="*/ 119 w 123"/>
                  <a:gd name="T29" fmla="*/ 89 h 123"/>
                  <a:gd name="T30" fmla="*/ 117 w 123"/>
                  <a:gd name="T31" fmla="*/ 99 h 123"/>
                  <a:gd name="T32" fmla="*/ 115 w 123"/>
                  <a:gd name="T33" fmla="*/ 112 h 123"/>
                  <a:gd name="T34" fmla="*/ 105 w 123"/>
                  <a:gd name="T35" fmla="*/ 121 h 123"/>
                  <a:gd name="T36" fmla="*/ 86 w 123"/>
                  <a:gd name="T37" fmla="*/ 123 h 123"/>
                  <a:gd name="T38" fmla="*/ 68 w 123"/>
                  <a:gd name="T39" fmla="*/ 123 h 123"/>
                  <a:gd name="T40" fmla="*/ 62 w 123"/>
                  <a:gd name="T41" fmla="*/ 121 h 123"/>
                  <a:gd name="T42" fmla="*/ 78 w 123"/>
                  <a:gd name="T43" fmla="*/ 99 h 123"/>
                  <a:gd name="T44" fmla="*/ 77 w 123"/>
                  <a:gd name="T45" fmla="*/ 94 h 123"/>
                  <a:gd name="T46" fmla="*/ 68 w 123"/>
                  <a:gd name="T47" fmla="*/ 85 h 123"/>
                  <a:gd name="T48" fmla="*/ 47 w 123"/>
                  <a:gd name="T49" fmla="*/ 79 h 123"/>
                  <a:gd name="T50" fmla="*/ 35 w 123"/>
                  <a:gd name="T51" fmla="*/ 69 h 123"/>
                  <a:gd name="T52" fmla="*/ 26 w 123"/>
                  <a:gd name="T53" fmla="*/ 71 h 123"/>
                  <a:gd name="T54" fmla="*/ 16 w 123"/>
                  <a:gd name="T55" fmla="*/ 60 h 123"/>
                  <a:gd name="T56" fmla="*/ 8 w 123"/>
                  <a:gd name="T57" fmla="*/ 50 h 123"/>
                  <a:gd name="T58" fmla="*/ 0 w 123"/>
                  <a:gd name="T59" fmla="*/ 47 h 123"/>
                  <a:gd name="T60" fmla="*/ 0 w 123"/>
                  <a:gd name="T61" fmla="*/ 47 h 123"/>
                  <a:gd name="T62" fmla="*/ 0 w 123"/>
                  <a:gd name="T63" fmla="*/ 4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3" h="123">
                    <a:moveTo>
                      <a:pt x="0" y="46"/>
                    </a:moveTo>
                    <a:lnTo>
                      <a:pt x="4" y="33"/>
                    </a:lnTo>
                    <a:lnTo>
                      <a:pt x="6" y="16"/>
                    </a:lnTo>
                    <a:lnTo>
                      <a:pt x="10" y="6"/>
                    </a:lnTo>
                    <a:lnTo>
                      <a:pt x="27" y="0"/>
                    </a:lnTo>
                    <a:lnTo>
                      <a:pt x="60" y="0"/>
                    </a:lnTo>
                    <a:lnTo>
                      <a:pt x="70" y="8"/>
                    </a:lnTo>
                    <a:lnTo>
                      <a:pt x="74" y="43"/>
                    </a:lnTo>
                    <a:lnTo>
                      <a:pt x="84" y="49"/>
                    </a:lnTo>
                    <a:lnTo>
                      <a:pt x="103" y="56"/>
                    </a:lnTo>
                    <a:lnTo>
                      <a:pt x="105" y="71"/>
                    </a:lnTo>
                    <a:lnTo>
                      <a:pt x="113" y="68"/>
                    </a:lnTo>
                    <a:lnTo>
                      <a:pt x="121" y="72"/>
                    </a:lnTo>
                    <a:lnTo>
                      <a:pt x="123" y="83"/>
                    </a:lnTo>
                    <a:lnTo>
                      <a:pt x="119" y="89"/>
                    </a:lnTo>
                    <a:lnTo>
                      <a:pt x="117" y="99"/>
                    </a:lnTo>
                    <a:lnTo>
                      <a:pt x="115" y="112"/>
                    </a:lnTo>
                    <a:lnTo>
                      <a:pt x="105" y="121"/>
                    </a:lnTo>
                    <a:lnTo>
                      <a:pt x="86" y="123"/>
                    </a:lnTo>
                    <a:lnTo>
                      <a:pt x="68" y="123"/>
                    </a:lnTo>
                    <a:lnTo>
                      <a:pt x="62" y="121"/>
                    </a:lnTo>
                    <a:lnTo>
                      <a:pt x="78" y="99"/>
                    </a:lnTo>
                    <a:lnTo>
                      <a:pt x="77" y="94"/>
                    </a:lnTo>
                    <a:lnTo>
                      <a:pt x="68" y="85"/>
                    </a:lnTo>
                    <a:lnTo>
                      <a:pt x="47" y="79"/>
                    </a:lnTo>
                    <a:lnTo>
                      <a:pt x="35" y="69"/>
                    </a:lnTo>
                    <a:lnTo>
                      <a:pt x="26" y="71"/>
                    </a:lnTo>
                    <a:lnTo>
                      <a:pt x="16" y="60"/>
                    </a:lnTo>
                    <a:lnTo>
                      <a:pt x="8" y="5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4" name="Freeform 452">
                <a:extLst>
                  <a:ext uri="{FF2B5EF4-FFF2-40B4-BE49-F238E27FC236}">
                    <a16:creationId xmlns:a16="http://schemas.microsoft.com/office/drawing/2014/main" id="{4FF939F9-1BFF-2976-157B-39EA06214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938" y="4813028"/>
                <a:ext cx="321498" cy="368226"/>
              </a:xfrm>
              <a:custGeom>
                <a:avLst/>
                <a:gdLst>
                  <a:gd name="T0" fmla="*/ 100 w 172"/>
                  <a:gd name="T1" fmla="*/ 188 h 197"/>
                  <a:gd name="T2" fmla="*/ 104 w 172"/>
                  <a:gd name="T3" fmla="*/ 175 h 197"/>
                  <a:gd name="T4" fmla="*/ 106 w 172"/>
                  <a:gd name="T5" fmla="*/ 158 h 197"/>
                  <a:gd name="T6" fmla="*/ 110 w 172"/>
                  <a:gd name="T7" fmla="*/ 148 h 197"/>
                  <a:gd name="T8" fmla="*/ 128 w 172"/>
                  <a:gd name="T9" fmla="*/ 142 h 197"/>
                  <a:gd name="T10" fmla="*/ 161 w 172"/>
                  <a:gd name="T11" fmla="*/ 142 h 197"/>
                  <a:gd name="T12" fmla="*/ 170 w 172"/>
                  <a:gd name="T13" fmla="*/ 149 h 197"/>
                  <a:gd name="T14" fmla="*/ 172 w 172"/>
                  <a:gd name="T15" fmla="*/ 130 h 197"/>
                  <a:gd name="T16" fmla="*/ 166 w 172"/>
                  <a:gd name="T17" fmla="*/ 122 h 197"/>
                  <a:gd name="T18" fmla="*/ 166 w 172"/>
                  <a:gd name="T19" fmla="*/ 112 h 197"/>
                  <a:gd name="T20" fmla="*/ 160 w 172"/>
                  <a:gd name="T21" fmla="*/ 107 h 197"/>
                  <a:gd name="T22" fmla="*/ 160 w 172"/>
                  <a:gd name="T23" fmla="*/ 97 h 197"/>
                  <a:gd name="T24" fmla="*/ 128 w 172"/>
                  <a:gd name="T25" fmla="*/ 91 h 197"/>
                  <a:gd name="T26" fmla="*/ 128 w 172"/>
                  <a:gd name="T27" fmla="*/ 56 h 197"/>
                  <a:gd name="T28" fmla="*/ 112 w 172"/>
                  <a:gd name="T29" fmla="*/ 54 h 197"/>
                  <a:gd name="T30" fmla="*/ 83 w 172"/>
                  <a:gd name="T31" fmla="*/ 37 h 197"/>
                  <a:gd name="T32" fmla="*/ 73 w 172"/>
                  <a:gd name="T33" fmla="*/ 35 h 197"/>
                  <a:gd name="T34" fmla="*/ 66 w 172"/>
                  <a:gd name="T35" fmla="*/ 31 h 197"/>
                  <a:gd name="T36" fmla="*/ 64 w 172"/>
                  <a:gd name="T37" fmla="*/ 8 h 197"/>
                  <a:gd name="T38" fmla="*/ 52 w 172"/>
                  <a:gd name="T39" fmla="*/ 0 h 197"/>
                  <a:gd name="T40" fmla="*/ 37 w 172"/>
                  <a:gd name="T41" fmla="*/ 4 h 197"/>
                  <a:gd name="T42" fmla="*/ 29 w 172"/>
                  <a:gd name="T43" fmla="*/ 18 h 197"/>
                  <a:gd name="T44" fmla="*/ 2 w 172"/>
                  <a:gd name="T45" fmla="*/ 21 h 197"/>
                  <a:gd name="T46" fmla="*/ 16 w 172"/>
                  <a:gd name="T47" fmla="*/ 41 h 197"/>
                  <a:gd name="T48" fmla="*/ 16 w 172"/>
                  <a:gd name="T49" fmla="*/ 46 h 197"/>
                  <a:gd name="T50" fmla="*/ 8 w 172"/>
                  <a:gd name="T51" fmla="*/ 48 h 197"/>
                  <a:gd name="T52" fmla="*/ 12 w 172"/>
                  <a:gd name="T53" fmla="*/ 69 h 197"/>
                  <a:gd name="T54" fmla="*/ 2 w 172"/>
                  <a:gd name="T55" fmla="*/ 73 h 197"/>
                  <a:gd name="T56" fmla="*/ 8 w 172"/>
                  <a:gd name="T57" fmla="*/ 100 h 197"/>
                  <a:gd name="T58" fmla="*/ 0 w 172"/>
                  <a:gd name="T59" fmla="*/ 118 h 197"/>
                  <a:gd name="T60" fmla="*/ 6 w 172"/>
                  <a:gd name="T61" fmla="*/ 120 h 197"/>
                  <a:gd name="T62" fmla="*/ 12 w 172"/>
                  <a:gd name="T63" fmla="*/ 138 h 197"/>
                  <a:gd name="T64" fmla="*/ 16 w 172"/>
                  <a:gd name="T65" fmla="*/ 159 h 197"/>
                  <a:gd name="T66" fmla="*/ 25 w 172"/>
                  <a:gd name="T67" fmla="*/ 192 h 197"/>
                  <a:gd name="T68" fmla="*/ 29 w 172"/>
                  <a:gd name="T69" fmla="*/ 196 h 197"/>
                  <a:gd name="T70" fmla="*/ 43 w 172"/>
                  <a:gd name="T71" fmla="*/ 182 h 197"/>
                  <a:gd name="T72" fmla="*/ 49 w 172"/>
                  <a:gd name="T73" fmla="*/ 182 h 197"/>
                  <a:gd name="T74" fmla="*/ 62 w 172"/>
                  <a:gd name="T75" fmla="*/ 188 h 197"/>
                  <a:gd name="T76" fmla="*/ 68 w 172"/>
                  <a:gd name="T77" fmla="*/ 197 h 197"/>
                  <a:gd name="T78" fmla="*/ 75 w 172"/>
                  <a:gd name="T79" fmla="*/ 197 h 197"/>
                  <a:gd name="T80" fmla="*/ 77 w 172"/>
                  <a:gd name="T81" fmla="*/ 194 h 197"/>
                  <a:gd name="T82" fmla="*/ 77 w 172"/>
                  <a:gd name="T83" fmla="*/ 188 h 197"/>
                  <a:gd name="T84" fmla="*/ 81 w 172"/>
                  <a:gd name="T85" fmla="*/ 186 h 197"/>
                  <a:gd name="T86" fmla="*/ 91 w 172"/>
                  <a:gd name="T87" fmla="*/ 188 h 197"/>
                  <a:gd name="T88" fmla="*/ 100 w 172"/>
                  <a:gd name="T89" fmla="*/ 188 h 197"/>
                  <a:gd name="T90" fmla="*/ 100 w 172"/>
                  <a:gd name="T91" fmla="*/ 188 h 197"/>
                  <a:gd name="T92" fmla="*/ 100 w 172"/>
                  <a:gd name="T93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2" h="197">
                    <a:moveTo>
                      <a:pt x="100" y="188"/>
                    </a:moveTo>
                    <a:lnTo>
                      <a:pt x="104" y="175"/>
                    </a:lnTo>
                    <a:lnTo>
                      <a:pt x="106" y="158"/>
                    </a:lnTo>
                    <a:lnTo>
                      <a:pt x="110" y="148"/>
                    </a:lnTo>
                    <a:lnTo>
                      <a:pt x="128" y="142"/>
                    </a:lnTo>
                    <a:lnTo>
                      <a:pt x="161" y="142"/>
                    </a:lnTo>
                    <a:lnTo>
                      <a:pt x="170" y="149"/>
                    </a:lnTo>
                    <a:lnTo>
                      <a:pt x="172" y="130"/>
                    </a:lnTo>
                    <a:lnTo>
                      <a:pt x="166" y="122"/>
                    </a:lnTo>
                    <a:lnTo>
                      <a:pt x="166" y="112"/>
                    </a:lnTo>
                    <a:lnTo>
                      <a:pt x="160" y="107"/>
                    </a:lnTo>
                    <a:lnTo>
                      <a:pt x="160" y="97"/>
                    </a:lnTo>
                    <a:lnTo>
                      <a:pt x="128" y="91"/>
                    </a:lnTo>
                    <a:lnTo>
                      <a:pt x="128" y="56"/>
                    </a:lnTo>
                    <a:lnTo>
                      <a:pt x="112" y="54"/>
                    </a:lnTo>
                    <a:lnTo>
                      <a:pt x="83" y="37"/>
                    </a:lnTo>
                    <a:lnTo>
                      <a:pt x="73" y="35"/>
                    </a:lnTo>
                    <a:lnTo>
                      <a:pt x="66" y="31"/>
                    </a:lnTo>
                    <a:lnTo>
                      <a:pt x="64" y="8"/>
                    </a:lnTo>
                    <a:lnTo>
                      <a:pt x="52" y="0"/>
                    </a:lnTo>
                    <a:lnTo>
                      <a:pt x="37" y="4"/>
                    </a:lnTo>
                    <a:lnTo>
                      <a:pt x="29" y="18"/>
                    </a:lnTo>
                    <a:lnTo>
                      <a:pt x="2" y="21"/>
                    </a:lnTo>
                    <a:lnTo>
                      <a:pt x="16" y="41"/>
                    </a:lnTo>
                    <a:lnTo>
                      <a:pt x="16" y="46"/>
                    </a:lnTo>
                    <a:lnTo>
                      <a:pt x="8" y="48"/>
                    </a:lnTo>
                    <a:lnTo>
                      <a:pt x="12" y="69"/>
                    </a:lnTo>
                    <a:lnTo>
                      <a:pt x="2" y="73"/>
                    </a:lnTo>
                    <a:lnTo>
                      <a:pt x="8" y="100"/>
                    </a:lnTo>
                    <a:lnTo>
                      <a:pt x="0" y="118"/>
                    </a:lnTo>
                    <a:lnTo>
                      <a:pt x="6" y="120"/>
                    </a:lnTo>
                    <a:lnTo>
                      <a:pt x="12" y="138"/>
                    </a:lnTo>
                    <a:lnTo>
                      <a:pt x="16" y="159"/>
                    </a:lnTo>
                    <a:lnTo>
                      <a:pt x="25" y="192"/>
                    </a:lnTo>
                    <a:lnTo>
                      <a:pt x="29" y="196"/>
                    </a:lnTo>
                    <a:lnTo>
                      <a:pt x="43" y="182"/>
                    </a:lnTo>
                    <a:lnTo>
                      <a:pt x="49" y="182"/>
                    </a:lnTo>
                    <a:lnTo>
                      <a:pt x="62" y="188"/>
                    </a:lnTo>
                    <a:lnTo>
                      <a:pt x="68" y="197"/>
                    </a:lnTo>
                    <a:lnTo>
                      <a:pt x="75" y="197"/>
                    </a:lnTo>
                    <a:lnTo>
                      <a:pt x="77" y="194"/>
                    </a:lnTo>
                    <a:lnTo>
                      <a:pt x="77" y="188"/>
                    </a:lnTo>
                    <a:lnTo>
                      <a:pt x="81" y="186"/>
                    </a:lnTo>
                    <a:lnTo>
                      <a:pt x="91" y="188"/>
                    </a:lnTo>
                    <a:lnTo>
                      <a:pt x="100" y="188"/>
                    </a:lnTo>
                    <a:lnTo>
                      <a:pt x="100" y="188"/>
                    </a:lnTo>
                    <a:lnTo>
                      <a:pt x="100" y="188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5" name="Freeform 453">
                <a:extLst>
                  <a:ext uri="{FF2B5EF4-FFF2-40B4-BE49-F238E27FC236}">
                    <a16:creationId xmlns:a16="http://schemas.microsoft.com/office/drawing/2014/main" id="{0A7C1535-DFFC-FCFE-5591-70ADBB446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723" y="2147588"/>
                <a:ext cx="14953" cy="18692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2 h 10"/>
                  <a:gd name="T4" fmla="*/ 8 w 8"/>
                  <a:gd name="T5" fmla="*/ 6 h 10"/>
                  <a:gd name="T6" fmla="*/ 6 w 8"/>
                  <a:gd name="T7" fmla="*/ 10 h 10"/>
                  <a:gd name="T8" fmla="*/ 0 w 8"/>
                  <a:gd name="T9" fmla="*/ 0 h 10"/>
                  <a:gd name="T10" fmla="*/ 6 w 8"/>
                  <a:gd name="T11" fmla="*/ 0 h 10"/>
                  <a:gd name="T12" fmla="*/ 6 w 8"/>
                  <a:gd name="T13" fmla="*/ 0 h 10"/>
                  <a:gd name="T14" fmla="*/ 6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2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6" name="Freeform 454">
                <a:extLst>
                  <a:ext uri="{FF2B5EF4-FFF2-40B4-BE49-F238E27FC236}">
                    <a16:creationId xmlns:a16="http://schemas.microsoft.com/office/drawing/2014/main" id="{B4F3B262-6849-7E2E-A201-2083E118A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252" y="2740116"/>
                <a:ext cx="35515" cy="61682"/>
              </a:xfrm>
              <a:custGeom>
                <a:avLst/>
                <a:gdLst>
                  <a:gd name="T0" fmla="*/ 0 w 19"/>
                  <a:gd name="T1" fmla="*/ 0 h 33"/>
                  <a:gd name="T2" fmla="*/ 4 w 19"/>
                  <a:gd name="T3" fmla="*/ 0 h 33"/>
                  <a:gd name="T4" fmla="*/ 14 w 19"/>
                  <a:gd name="T5" fmla="*/ 11 h 33"/>
                  <a:gd name="T6" fmla="*/ 19 w 19"/>
                  <a:gd name="T7" fmla="*/ 31 h 33"/>
                  <a:gd name="T8" fmla="*/ 18 w 19"/>
                  <a:gd name="T9" fmla="*/ 33 h 33"/>
                  <a:gd name="T10" fmla="*/ 2 w 19"/>
                  <a:gd name="T11" fmla="*/ 15 h 33"/>
                  <a:gd name="T12" fmla="*/ 0 w 19"/>
                  <a:gd name="T13" fmla="*/ 0 h 33"/>
                  <a:gd name="T14" fmla="*/ 0 w 19"/>
                  <a:gd name="T15" fmla="*/ 0 h 33"/>
                  <a:gd name="T16" fmla="*/ 0 w 19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3">
                    <a:moveTo>
                      <a:pt x="0" y="0"/>
                    </a:moveTo>
                    <a:lnTo>
                      <a:pt x="4" y="0"/>
                    </a:lnTo>
                    <a:lnTo>
                      <a:pt x="14" y="11"/>
                    </a:lnTo>
                    <a:lnTo>
                      <a:pt x="19" y="31"/>
                    </a:lnTo>
                    <a:lnTo>
                      <a:pt x="18" y="33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7" name="Freeform 455">
                <a:extLst>
                  <a:ext uri="{FF2B5EF4-FFF2-40B4-BE49-F238E27FC236}">
                    <a16:creationId xmlns:a16="http://schemas.microsoft.com/office/drawing/2014/main" id="{2034A521-5069-50F0-D302-394928C31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991" y="2783107"/>
                <a:ext cx="14953" cy="22430"/>
              </a:xfrm>
              <a:custGeom>
                <a:avLst/>
                <a:gdLst>
                  <a:gd name="T0" fmla="*/ 2 w 8"/>
                  <a:gd name="T1" fmla="*/ 0 h 12"/>
                  <a:gd name="T2" fmla="*/ 8 w 8"/>
                  <a:gd name="T3" fmla="*/ 10 h 12"/>
                  <a:gd name="T4" fmla="*/ 6 w 8"/>
                  <a:gd name="T5" fmla="*/ 12 h 12"/>
                  <a:gd name="T6" fmla="*/ 0 w 8"/>
                  <a:gd name="T7" fmla="*/ 2 h 12"/>
                  <a:gd name="T8" fmla="*/ 2 w 8"/>
                  <a:gd name="T9" fmla="*/ 0 h 12"/>
                  <a:gd name="T10" fmla="*/ 2 w 8"/>
                  <a:gd name="T11" fmla="*/ 0 h 12"/>
                  <a:gd name="T12" fmla="*/ 2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lnTo>
                      <a:pt x="8" y="10"/>
                    </a:lnTo>
                    <a:lnTo>
                      <a:pt x="6" y="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8" name="Freeform 456">
                <a:extLst>
                  <a:ext uri="{FF2B5EF4-FFF2-40B4-BE49-F238E27FC236}">
                    <a16:creationId xmlns:a16="http://schemas.microsoft.com/office/drawing/2014/main" id="{CA006BF5-74E2-DB95-3141-7A4D71AE2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952" y="2704601"/>
                <a:ext cx="11215" cy="35514"/>
              </a:xfrm>
              <a:custGeom>
                <a:avLst/>
                <a:gdLst>
                  <a:gd name="T0" fmla="*/ 0 w 6"/>
                  <a:gd name="T1" fmla="*/ 2 h 19"/>
                  <a:gd name="T2" fmla="*/ 2 w 6"/>
                  <a:gd name="T3" fmla="*/ 0 h 19"/>
                  <a:gd name="T4" fmla="*/ 4 w 6"/>
                  <a:gd name="T5" fmla="*/ 2 h 19"/>
                  <a:gd name="T6" fmla="*/ 6 w 6"/>
                  <a:gd name="T7" fmla="*/ 19 h 19"/>
                  <a:gd name="T8" fmla="*/ 2 w 6"/>
                  <a:gd name="T9" fmla="*/ 19 h 19"/>
                  <a:gd name="T10" fmla="*/ 0 w 6"/>
                  <a:gd name="T11" fmla="*/ 2 h 19"/>
                  <a:gd name="T12" fmla="*/ 0 w 6"/>
                  <a:gd name="T13" fmla="*/ 2 h 19"/>
                  <a:gd name="T14" fmla="*/ 0 w 6"/>
                  <a:gd name="T15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6" y="19"/>
                    </a:lnTo>
                    <a:lnTo>
                      <a:pt x="2" y="1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9" name="Freeform 457">
                <a:extLst>
                  <a:ext uri="{FF2B5EF4-FFF2-40B4-BE49-F238E27FC236}">
                    <a16:creationId xmlns:a16="http://schemas.microsoft.com/office/drawing/2014/main" id="{C4995ADF-ADC0-34CA-9A14-FB476E73B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522" y="2697125"/>
                <a:ext cx="16823" cy="35514"/>
              </a:xfrm>
              <a:custGeom>
                <a:avLst/>
                <a:gdLst>
                  <a:gd name="T0" fmla="*/ 4 w 9"/>
                  <a:gd name="T1" fmla="*/ 0 h 19"/>
                  <a:gd name="T2" fmla="*/ 6 w 9"/>
                  <a:gd name="T3" fmla="*/ 8 h 19"/>
                  <a:gd name="T4" fmla="*/ 9 w 9"/>
                  <a:gd name="T5" fmla="*/ 17 h 19"/>
                  <a:gd name="T6" fmla="*/ 4 w 9"/>
                  <a:gd name="T7" fmla="*/ 19 h 19"/>
                  <a:gd name="T8" fmla="*/ 0 w 9"/>
                  <a:gd name="T9" fmla="*/ 8 h 19"/>
                  <a:gd name="T10" fmla="*/ 4 w 9"/>
                  <a:gd name="T11" fmla="*/ 0 h 19"/>
                  <a:gd name="T12" fmla="*/ 4 w 9"/>
                  <a:gd name="T13" fmla="*/ 0 h 19"/>
                  <a:gd name="T14" fmla="*/ 4 w 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9">
                    <a:moveTo>
                      <a:pt x="4" y="0"/>
                    </a:moveTo>
                    <a:lnTo>
                      <a:pt x="6" y="8"/>
                    </a:lnTo>
                    <a:lnTo>
                      <a:pt x="9" y="17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0" name="Freeform 458">
                <a:extLst>
                  <a:ext uri="{FF2B5EF4-FFF2-40B4-BE49-F238E27FC236}">
                    <a16:creationId xmlns:a16="http://schemas.microsoft.com/office/drawing/2014/main" id="{6223E0CD-2F48-47BF-3593-58D6151C55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45" y="2642919"/>
                <a:ext cx="16823" cy="50467"/>
              </a:xfrm>
              <a:custGeom>
                <a:avLst/>
                <a:gdLst>
                  <a:gd name="T0" fmla="*/ 1 w 9"/>
                  <a:gd name="T1" fmla="*/ 0 h 27"/>
                  <a:gd name="T2" fmla="*/ 0 w 9"/>
                  <a:gd name="T3" fmla="*/ 4 h 27"/>
                  <a:gd name="T4" fmla="*/ 0 w 9"/>
                  <a:gd name="T5" fmla="*/ 25 h 27"/>
                  <a:gd name="T6" fmla="*/ 3 w 9"/>
                  <a:gd name="T7" fmla="*/ 27 h 27"/>
                  <a:gd name="T8" fmla="*/ 9 w 9"/>
                  <a:gd name="T9" fmla="*/ 23 h 27"/>
                  <a:gd name="T10" fmla="*/ 7 w 9"/>
                  <a:gd name="T11" fmla="*/ 8 h 27"/>
                  <a:gd name="T12" fmla="*/ 1 w 9"/>
                  <a:gd name="T13" fmla="*/ 0 h 27"/>
                  <a:gd name="T14" fmla="*/ 1 w 9"/>
                  <a:gd name="T15" fmla="*/ 0 h 27"/>
                  <a:gd name="T16" fmla="*/ 1 w 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7">
                    <a:moveTo>
                      <a:pt x="1" y="0"/>
                    </a:moveTo>
                    <a:lnTo>
                      <a:pt x="0" y="4"/>
                    </a:lnTo>
                    <a:lnTo>
                      <a:pt x="0" y="25"/>
                    </a:lnTo>
                    <a:lnTo>
                      <a:pt x="3" y="27"/>
                    </a:lnTo>
                    <a:lnTo>
                      <a:pt x="9" y="23"/>
                    </a:lnTo>
                    <a:lnTo>
                      <a:pt x="7" y="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1" name="Freeform 459">
                <a:extLst>
                  <a:ext uri="{FF2B5EF4-FFF2-40B4-BE49-F238E27FC236}">
                    <a16:creationId xmlns:a16="http://schemas.microsoft.com/office/drawing/2014/main" id="{87BAD050-71A9-8622-EA72-A29CB4F07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139" y="2635442"/>
                <a:ext cx="42992" cy="44860"/>
              </a:xfrm>
              <a:custGeom>
                <a:avLst/>
                <a:gdLst>
                  <a:gd name="T0" fmla="*/ 9 w 23"/>
                  <a:gd name="T1" fmla="*/ 22 h 24"/>
                  <a:gd name="T2" fmla="*/ 5 w 23"/>
                  <a:gd name="T3" fmla="*/ 16 h 24"/>
                  <a:gd name="T4" fmla="*/ 0 w 23"/>
                  <a:gd name="T5" fmla="*/ 8 h 24"/>
                  <a:gd name="T6" fmla="*/ 0 w 23"/>
                  <a:gd name="T7" fmla="*/ 4 h 24"/>
                  <a:gd name="T8" fmla="*/ 11 w 23"/>
                  <a:gd name="T9" fmla="*/ 0 h 24"/>
                  <a:gd name="T10" fmla="*/ 19 w 23"/>
                  <a:gd name="T11" fmla="*/ 2 h 24"/>
                  <a:gd name="T12" fmla="*/ 23 w 23"/>
                  <a:gd name="T13" fmla="*/ 6 h 24"/>
                  <a:gd name="T14" fmla="*/ 23 w 23"/>
                  <a:gd name="T15" fmla="*/ 8 h 24"/>
                  <a:gd name="T16" fmla="*/ 17 w 23"/>
                  <a:gd name="T17" fmla="*/ 6 h 24"/>
                  <a:gd name="T18" fmla="*/ 17 w 23"/>
                  <a:gd name="T19" fmla="*/ 10 h 24"/>
                  <a:gd name="T20" fmla="*/ 23 w 23"/>
                  <a:gd name="T21" fmla="*/ 16 h 24"/>
                  <a:gd name="T22" fmla="*/ 21 w 23"/>
                  <a:gd name="T23" fmla="*/ 18 h 24"/>
                  <a:gd name="T24" fmla="*/ 13 w 23"/>
                  <a:gd name="T25" fmla="*/ 12 h 24"/>
                  <a:gd name="T26" fmla="*/ 11 w 23"/>
                  <a:gd name="T27" fmla="*/ 14 h 24"/>
                  <a:gd name="T28" fmla="*/ 13 w 23"/>
                  <a:gd name="T29" fmla="*/ 24 h 24"/>
                  <a:gd name="T30" fmla="*/ 9 w 23"/>
                  <a:gd name="T31" fmla="*/ 22 h 24"/>
                  <a:gd name="T32" fmla="*/ 9 w 23"/>
                  <a:gd name="T33" fmla="*/ 22 h 24"/>
                  <a:gd name="T34" fmla="*/ 9 w 23"/>
                  <a:gd name="T3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4">
                    <a:moveTo>
                      <a:pt x="9" y="22"/>
                    </a:moveTo>
                    <a:lnTo>
                      <a:pt x="5" y="16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9" y="2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17" y="6"/>
                    </a:lnTo>
                    <a:lnTo>
                      <a:pt x="17" y="10"/>
                    </a:lnTo>
                    <a:lnTo>
                      <a:pt x="23" y="16"/>
                    </a:lnTo>
                    <a:lnTo>
                      <a:pt x="21" y="18"/>
                    </a:lnTo>
                    <a:lnTo>
                      <a:pt x="13" y="12"/>
                    </a:lnTo>
                    <a:lnTo>
                      <a:pt x="11" y="14"/>
                    </a:lnTo>
                    <a:lnTo>
                      <a:pt x="13" y="24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2" name="Freeform 460">
                <a:extLst>
                  <a:ext uri="{FF2B5EF4-FFF2-40B4-BE49-F238E27FC236}">
                    <a16:creationId xmlns:a16="http://schemas.microsoft.com/office/drawing/2014/main" id="{FA97FC78-CB50-EFE8-769F-96BD272C4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167" y="2697125"/>
                <a:ext cx="24300" cy="22430"/>
              </a:xfrm>
              <a:custGeom>
                <a:avLst/>
                <a:gdLst>
                  <a:gd name="T0" fmla="*/ 4 w 13"/>
                  <a:gd name="T1" fmla="*/ 12 h 12"/>
                  <a:gd name="T2" fmla="*/ 0 w 13"/>
                  <a:gd name="T3" fmla="*/ 4 h 12"/>
                  <a:gd name="T4" fmla="*/ 2 w 13"/>
                  <a:gd name="T5" fmla="*/ 0 h 12"/>
                  <a:gd name="T6" fmla="*/ 9 w 13"/>
                  <a:gd name="T7" fmla="*/ 4 h 12"/>
                  <a:gd name="T8" fmla="*/ 13 w 13"/>
                  <a:gd name="T9" fmla="*/ 8 h 12"/>
                  <a:gd name="T10" fmla="*/ 13 w 13"/>
                  <a:gd name="T11" fmla="*/ 10 h 12"/>
                  <a:gd name="T12" fmla="*/ 8 w 13"/>
                  <a:gd name="T13" fmla="*/ 8 h 12"/>
                  <a:gd name="T14" fmla="*/ 9 w 13"/>
                  <a:gd name="T15" fmla="*/ 12 h 12"/>
                  <a:gd name="T16" fmla="*/ 4 w 13"/>
                  <a:gd name="T17" fmla="*/ 12 h 12"/>
                  <a:gd name="T18" fmla="*/ 4 w 13"/>
                  <a:gd name="T19" fmla="*/ 12 h 12"/>
                  <a:gd name="T20" fmla="*/ 4 w 13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4" y="12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8" y="8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3" name="Freeform 461">
                <a:extLst>
                  <a:ext uri="{FF2B5EF4-FFF2-40B4-BE49-F238E27FC236}">
                    <a16:creationId xmlns:a16="http://schemas.microsoft.com/office/drawing/2014/main" id="{00D65FF4-73A5-0356-580D-24BF26475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4" name="Freeform 462">
                <a:extLst>
                  <a:ext uri="{FF2B5EF4-FFF2-40B4-BE49-F238E27FC236}">
                    <a16:creationId xmlns:a16="http://schemas.microsoft.com/office/drawing/2014/main" id="{EE06D9E3-07AB-8797-FC8A-B8E2FBCD2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5" name="Freeform 463">
                <a:extLst>
                  <a:ext uri="{FF2B5EF4-FFF2-40B4-BE49-F238E27FC236}">
                    <a16:creationId xmlns:a16="http://schemas.microsoft.com/office/drawing/2014/main" id="{18E87641-81CF-4B40-C41E-2F3C7E779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6" name="Freeform 464">
                <a:extLst>
                  <a:ext uri="{FF2B5EF4-FFF2-40B4-BE49-F238E27FC236}">
                    <a16:creationId xmlns:a16="http://schemas.microsoft.com/office/drawing/2014/main" id="{8916D816-CFAC-F7D7-99D1-5D47BF11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7" name="Freeform 465">
                <a:extLst>
                  <a:ext uri="{FF2B5EF4-FFF2-40B4-BE49-F238E27FC236}">
                    <a16:creationId xmlns:a16="http://schemas.microsoft.com/office/drawing/2014/main" id="{7E1275C1-B8A3-24B0-8632-960CA0B04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619" y="2852267"/>
                <a:ext cx="29907" cy="2056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2 h 11"/>
                  <a:gd name="T4" fmla="*/ 12 w 16"/>
                  <a:gd name="T5" fmla="*/ 0 h 11"/>
                  <a:gd name="T6" fmla="*/ 0 w 16"/>
                  <a:gd name="T7" fmla="*/ 9 h 11"/>
                  <a:gd name="T8" fmla="*/ 0 w 16"/>
                  <a:gd name="T9" fmla="*/ 11 h 11"/>
                  <a:gd name="T10" fmla="*/ 4 w 16"/>
                  <a:gd name="T11" fmla="*/ 11 h 11"/>
                  <a:gd name="T12" fmla="*/ 16 w 16"/>
                  <a:gd name="T13" fmla="*/ 3 h 11"/>
                  <a:gd name="T14" fmla="*/ 16 w 16"/>
                  <a:gd name="T15" fmla="*/ 3 h 11"/>
                  <a:gd name="T16" fmla="*/ 16 w 16"/>
                  <a:gd name="T1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8" name="Freeform 466">
                <a:extLst>
                  <a:ext uri="{FF2B5EF4-FFF2-40B4-BE49-F238E27FC236}">
                    <a16:creationId xmlns:a16="http://schemas.microsoft.com/office/drawing/2014/main" id="{23F48C0E-0217-18DE-D898-F3BE94C6F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366" y="2870958"/>
                <a:ext cx="29907" cy="24299"/>
              </a:xfrm>
              <a:custGeom>
                <a:avLst/>
                <a:gdLst>
                  <a:gd name="T0" fmla="*/ 16 w 16"/>
                  <a:gd name="T1" fmla="*/ 1 h 13"/>
                  <a:gd name="T2" fmla="*/ 2 w 16"/>
                  <a:gd name="T3" fmla="*/ 13 h 13"/>
                  <a:gd name="T4" fmla="*/ 0 w 16"/>
                  <a:gd name="T5" fmla="*/ 11 h 13"/>
                  <a:gd name="T6" fmla="*/ 4 w 16"/>
                  <a:gd name="T7" fmla="*/ 5 h 13"/>
                  <a:gd name="T8" fmla="*/ 4 w 16"/>
                  <a:gd name="T9" fmla="*/ 1 h 13"/>
                  <a:gd name="T10" fmla="*/ 10 w 16"/>
                  <a:gd name="T11" fmla="*/ 0 h 13"/>
                  <a:gd name="T12" fmla="*/ 16 w 16"/>
                  <a:gd name="T13" fmla="*/ 1 h 13"/>
                  <a:gd name="T14" fmla="*/ 16 w 16"/>
                  <a:gd name="T15" fmla="*/ 1 h 13"/>
                  <a:gd name="T16" fmla="*/ 16 w 16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3">
                    <a:moveTo>
                      <a:pt x="16" y="1"/>
                    </a:moveTo>
                    <a:lnTo>
                      <a:pt x="2" y="13"/>
                    </a:lnTo>
                    <a:lnTo>
                      <a:pt x="0" y="11"/>
                    </a:lnTo>
                    <a:lnTo>
                      <a:pt x="4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9" name="Freeform 467">
                <a:extLst>
                  <a:ext uri="{FF2B5EF4-FFF2-40B4-BE49-F238E27FC236}">
                    <a16:creationId xmlns:a16="http://schemas.microsoft.com/office/drawing/2014/main" id="{3C4BDE6D-4780-2613-0A72-94128143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402" y="2919557"/>
                <a:ext cx="33645" cy="20560"/>
              </a:xfrm>
              <a:custGeom>
                <a:avLst/>
                <a:gdLst>
                  <a:gd name="T0" fmla="*/ 18 w 18"/>
                  <a:gd name="T1" fmla="*/ 0 h 11"/>
                  <a:gd name="T2" fmla="*/ 16 w 18"/>
                  <a:gd name="T3" fmla="*/ 4 h 11"/>
                  <a:gd name="T4" fmla="*/ 6 w 18"/>
                  <a:gd name="T5" fmla="*/ 11 h 11"/>
                  <a:gd name="T6" fmla="*/ 0 w 18"/>
                  <a:gd name="T7" fmla="*/ 11 h 11"/>
                  <a:gd name="T8" fmla="*/ 2 w 18"/>
                  <a:gd name="T9" fmla="*/ 6 h 11"/>
                  <a:gd name="T10" fmla="*/ 12 w 18"/>
                  <a:gd name="T11" fmla="*/ 2 h 11"/>
                  <a:gd name="T12" fmla="*/ 12 w 18"/>
                  <a:gd name="T13" fmla="*/ 0 h 11"/>
                  <a:gd name="T14" fmla="*/ 18 w 18"/>
                  <a:gd name="T15" fmla="*/ 0 h 11"/>
                  <a:gd name="T16" fmla="*/ 18 w 18"/>
                  <a:gd name="T17" fmla="*/ 0 h 11"/>
                  <a:gd name="T18" fmla="*/ 18 w 18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lnTo>
                      <a:pt x="16" y="4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0" name="Freeform 468">
                <a:extLst>
                  <a:ext uri="{FF2B5EF4-FFF2-40B4-BE49-F238E27FC236}">
                    <a16:creationId xmlns:a16="http://schemas.microsoft.com/office/drawing/2014/main" id="{E69D6219-0964-758F-26E6-E83EE411D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309" y="2932640"/>
                <a:ext cx="26168" cy="7477"/>
              </a:xfrm>
              <a:custGeom>
                <a:avLst/>
                <a:gdLst>
                  <a:gd name="T0" fmla="*/ 0 w 14"/>
                  <a:gd name="T1" fmla="*/ 4 h 4"/>
                  <a:gd name="T2" fmla="*/ 2 w 14"/>
                  <a:gd name="T3" fmla="*/ 0 h 4"/>
                  <a:gd name="T4" fmla="*/ 14 w 14"/>
                  <a:gd name="T5" fmla="*/ 0 h 4"/>
                  <a:gd name="T6" fmla="*/ 14 w 14"/>
                  <a:gd name="T7" fmla="*/ 4 h 4"/>
                  <a:gd name="T8" fmla="*/ 0 w 14"/>
                  <a:gd name="T9" fmla="*/ 4 h 4"/>
                  <a:gd name="T10" fmla="*/ 0 w 14"/>
                  <a:gd name="T11" fmla="*/ 4 h 4"/>
                  <a:gd name="T12" fmla="*/ 0 w 1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2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1" name="Freeform 469">
                <a:extLst>
                  <a:ext uri="{FF2B5EF4-FFF2-40B4-BE49-F238E27FC236}">
                    <a16:creationId xmlns:a16="http://schemas.microsoft.com/office/drawing/2014/main" id="{1A0E0DC9-1E88-F50B-D939-459A8C1A7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881" y="2532637"/>
                <a:ext cx="46730" cy="35514"/>
              </a:xfrm>
              <a:custGeom>
                <a:avLst/>
                <a:gdLst>
                  <a:gd name="T0" fmla="*/ 16 w 25"/>
                  <a:gd name="T1" fmla="*/ 0 h 19"/>
                  <a:gd name="T2" fmla="*/ 25 w 25"/>
                  <a:gd name="T3" fmla="*/ 4 h 19"/>
                  <a:gd name="T4" fmla="*/ 25 w 25"/>
                  <a:gd name="T5" fmla="*/ 14 h 19"/>
                  <a:gd name="T6" fmla="*/ 19 w 25"/>
                  <a:gd name="T7" fmla="*/ 15 h 19"/>
                  <a:gd name="T8" fmla="*/ 14 w 25"/>
                  <a:gd name="T9" fmla="*/ 19 h 19"/>
                  <a:gd name="T10" fmla="*/ 6 w 25"/>
                  <a:gd name="T11" fmla="*/ 12 h 19"/>
                  <a:gd name="T12" fmla="*/ 0 w 25"/>
                  <a:gd name="T13" fmla="*/ 10 h 19"/>
                  <a:gd name="T14" fmla="*/ 0 w 25"/>
                  <a:gd name="T15" fmla="*/ 4 h 19"/>
                  <a:gd name="T16" fmla="*/ 8 w 25"/>
                  <a:gd name="T17" fmla="*/ 2 h 19"/>
                  <a:gd name="T18" fmla="*/ 16 w 25"/>
                  <a:gd name="T19" fmla="*/ 0 h 19"/>
                  <a:gd name="T20" fmla="*/ 16 w 25"/>
                  <a:gd name="T21" fmla="*/ 0 h 19"/>
                  <a:gd name="T22" fmla="*/ 16 w 2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19">
                    <a:moveTo>
                      <a:pt x="16" y="0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19" y="15"/>
                    </a:lnTo>
                    <a:lnTo>
                      <a:pt x="14" y="19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2" name="Freeform 470">
                <a:extLst>
                  <a:ext uri="{FF2B5EF4-FFF2-40B4-BE49-F238E27FC236}">
                    <a16:creationId xmlns:a16="http://schemas.microsoft.com/office/drawing/2014/main" id="{0F5F3C9E-9E27-5B6D-AFD3-B53A9E9EB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515" y="2347590"/>
                <a:ext cx="91590" cy="35514"/>
              </a:xfrm>
              <a:custGeom>
                <a:avLst/>
                <a:gdLst>
                  <a:gd name="T0" fmla="*/ 1 w 49"/>
                  <a:gd name="T1" fmla="*/ 0 h 19"/>
                  <a:gd name="T2" fmla="*/ 11 w 49"/>
                  <a:gd name="T3" fmla="*/ 1 h 19"/>
                  <a:gd name="T4" fmla="*/ 26 w 49"/>
                  <a:gd name="T5" fmla="*/ 1 h 19"/>
                  <a:gd name="T6" fmla="*/ 40 w 49"/>
                  <a:gd name="T7" fmla="*/ 9 h 19"/>
                  <a:gd name="T8" fmla="*/ 49 w 49"/>
                  <a:gd name="T9" fmla="*/ 11 h 19"/>
                  <a:gd name="T10" fmla="*/ 47 w 49"/>
                  <a:gd name="T11" fmla="*/ 15 h 19"/>
                  <a:gd name="T12" fmla="*/ 38 w 49"/>
                  <a:gd name="T13" fmla="*/ 17 h 19"/>
                  <a:gd name="T14" fmla="*/ 32 w 49"/>
                  <a:gd name="T15" fmla="*/ 19 h 19"/>
                  <a:gd name="T16" fmla="*/ 17 w 49"/>
                  <a:gd name="T17" fmla="*/ 9 h 19"/>
                  <a:gd name="T18" fmla="*/ 4 w 49"/>
                  <a:gd name="T19" fmla="*/ 13 h 19"/>
                  <a:gd name="T20" fmla="*/ 0 w 49"/>
                  <a:gd name="T21" fmla="*/ 7 h 19"/>
                  <a:gd name="T22" fmla="*/ 1 w 49"/>
                  <a:gd name="T23" fmla="*/ 0 h 19"/>
                  <a:gd name="T24" fmla="*/ 1 w 49"/>
                  <a:gd name="T25" fmla="*/ 0 h 19"/>
                  <a:gd name="T26" fmla="*/ 1 w 4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9">
                    <a:moveTo>
                      <a:pt x="1" y="0"/>
                    </a:moveTo>
                    <a:lnTo>
                      <a:pt x="11" y="1"/>
                    </a:lnTo>
                    <a:lnTo>
                      <a:pt x="26" y="1"/>
                    </a:lnTo>
                    <a:lnTo>
                      <a:pt x="40" y="9"/>
                    </a:lnTo>
                    <a:lnTo>
                      <a:pt x="49" y="11"/>
                    </a:lnTo>
                    <a:lnTo>
                      <a:pt x="47" y="15"/>
                    </a:lnTo>
                    <a:lnTo>
                      <a:pt x="38" y="17"/>
                    </a:lnTo>
                    <a:lnTo>
                      <a:pt x="32" y="19"/>
                    </a:lnTo>
                    <a:lnTo>
                      <a:pt x="17" y="9"/>
                    </a:lnTo>
                    <a:lnTo>
                      <a:pt x="4" y="13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3" name="Freeform 471">
                <a:extLst>
                  <a:ext uri="{FF2B5EF4-FFF2-40B4-BE49-F238E27FC236}">
                    <a16:creationId xmlns:a16="http://schemas.microsoft.com/office/drawing/2014/main" id="{8A5C7ACA-5AD7-BB97-EED0-24B47C54B4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Freeform 472">
                <a:extLst>
                  <a:ext uri="{FF2B5EF4-FFF2-40B4-BE49-F238E27FC236}">
                    <a16:creationId xmlns:a16="http://schemas.microsoft.com/office/drawing/2014/main" id="{A770AA0C-215D-B510-D0C7-94143A9CA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Freeform 473">
                <a:extLst>
                  <a:ext uri="{FF2B5EF4-FFF2-40B4-BE49-F238E27FC236}">
                    <a16:creationId xmlns:a16="http://schemas.microsoft.com/office/drawing/2014/main" id="{B72EC823-42F8-03E1-8D35-D3CF71F19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061" y="2631704"/>
                <a:ext cx="37383" cy="14953"/>
              </a:xfrm>
              <a:custGeom>
                <a:avLst/>
                <a:gdLst>
                  <a:gd name="T0" fmla="*/ 0 w 20"/>
                  <a:gd name="T1" fmla="*/ 8 h 8"/>
                  <a:gd name="T2" fmla="*/ 18 w 20"/>
                  <a:gd name="T3" fmla="*/ 8 h 8"/>
                  <a:gd name="T4" fmla="*/ 20 w 20"/>
                  <a:gd name="T5" fmla="*/ 4 h 8"/>
                  <a:gd name="T6" fmla="*/ 14 w 20"/>
                  <a:gd name="T7" fmla="*/ 0 h 8"/>
                  <a:gd name="T8" fmla="*/ 2 w 20"/>
                  <a:gd name="T9" fmla="*/ 0 h 8"/>
                  <a:gd name="T10" fmla="*/ 0 w 20"/>
                  <a:gd name="T11" fmla="*/ 4 h 8"/>
                  <a:gd name="T12" fmla="*/ 0 w 20"/>
                  <a:gd name="T13" fmla="*/ 8 h 8"/>
                  <a:gd name="T14" fmla="*/ 0 w 20"/>
                  <a:gd name="T15" fmla="*/ 8 h 8"/>
                  <a:gd name="T16" fmla="*/ 0 w 2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lnTo>
                      <a:pt x="18" y="8"/>
                    </a:lnTo>
                    <a:lnTo>
                      <a:pt x="20" y="4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Freeform 474">
                <a:extLst>
                  <a:ext uri="{FF2B5EF4-FFF2-40B4-BE49-F238E27FC236}">
                    <a16:creationId xmlns:a16="http://schemas.microsoft.com/office/drawing/2014/main" id="{3EA205D8-FB39-5417-CCE2-C5B9A0D71D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809" y="2659741"/>
                <a:ext cx="72898" cy="44860"/>
              </a:xfrm>
              <a:custGeom>
                <a:avLst/>
                <a:gdLst>
                  <a:gd name="T0" fmla="*/ 4 w 39"/>
                  <a:gd name="T1" fmla="*/ 6 h 24"/>
                  <a:gd name="T2" fmla="*/ 12 w 39"/>
                  <a:gd name="T3" fmla="*/ 4 h 24"/>
                  <a:gd name="T4" fmla="*/ 19 w 39"/>
                  <a:gd name="T5" fmla="*/ 0 h 24"/>
                  <a:gd name="T6" fmla="*/ 37 w 39"/>
                  <a:gd name="T7" fmla="*/ 0 h 24"/>
                  <a:gd name="T8" fmla="*/ 39 w 39"/>
                  <a:gd name="T9" fmla="*/ 4 h 24"/>
                  <a:gd name="T10" fmla="*/ 35 w 39"/>
                  <a:gd name="T11" fmla="*/ 8 h 24"/>
                  <a:gd name="T12" fmla="*/ 23 w 39"/>
                  <a:gd name="T13" fmla="*/ 16 h 24"/>
                  <a:gd name="T14" fmla="*/ 23 w 39"/>
                  <a:gd name="T15" fmla="*/ 20 h 24"/>
                  <a:gd name="T16" fmla="*/ 15 w 39"/>
                  <a:gd name="T17" fmla="*/ 20 h 24"/>
                  <a:gd name="T18" fmla="*/ 12 w 39"/>
                  <a:gd name="T19" fmla="*/ 24 h 24"/>
                  <a:gd name="T20" fmla="*/ 6 w 39"/>
                  <a:gd name="T21" fmla="*/ 22 h 24"/>
                  <a:gd name="T22" fmla="*/ 6 w 39"/>
                  <a:gd name="T23" fmla="*/ 18 h 24"/>
                  <a:gd name="T24" fmla="*/ 0 w 39"/>
                  <a:gd name="T25" fmla="*/ 14 h 24"/>
                  <a:gd name="T26" fmla="*/ 0 w 39"/>
                  <a:gd name="T27" fmla="*/ 8 h 24"/>
                  <a:gd name="T28" fmla="*/ 4 w 39"/>
                  <a:gd name="T29" fmla="*/ 6 h 24"/>
                  <a:gd name="T30" fmla="*/ 4 w 39"/>
                  <a:gd name="T31" fmla="*/ 6 h 24"/>
                  <a:gd name="T32" fmla="*/ 4 w 39"/>
                  <a:gd name="T3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24">
                    <a:moveTo>
                      <a:pt x="4" y="6"/>
                    </a:moveTo>
                    <a:lnTo>
                      <a:pt x="12" y="4"/>
                    </a:lnTo>
                    <a:lnTo>
                      <a:pt x="19" y="0"/>
                    </a:lnTo>
                    <a:lnTo>
                      <a:pt x="37" y="0"/>
                    </a:lnTo>
                    <a:lnTo>
                      <a:pt x="39" y="4"/>
                    </a:lnTo>
                    <a:lnTo>
                      <a:pt x="35" y="8"/>
                    </a:lnTo>
                    <a:lnTo>
                      <a:pt x="23" y="16"/>
                    </a:lnTo>
                    <a:lnTo>
                      <a:pt x="23" y="20"/>
                    </a:lnTo>
                    <a:lnTo>
                      <a:pt x="15" y="20"/>
                    </a:lnTo>
                    <a:lnTo>
                      <a:pt x="12" y="24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7" name="Freeform 475">
                <a:extLst>
                  <a:ext uri="{FF2B5EF4-FFF2-40B4-BE49-F238E27FC236}">
                    <a16:creationId xmlns:a16="http://schemas.microsoft.com/office/drawing/2014/main" id="{EA58C889-3303-071A-BB49-936238FBF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8" name="Freeform 476">
                <a:extLst>
                  <a:ext uri="{FF2B5EF4-FFF2-40B4-BE49-F238E27FC236}">
                    <a16:creationId xmlns:a16="http://schemas.microsoft.com/office/drawing/2014/main" id="{2478A50C-AC65-8156-62C8-6B8473B51F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Freeform 477">
                <a:extLst>
                  <a:ext uri="{FF2B5EF4-FFF2-40B4-BE49-F238E27FC236}">
                    <a16:creationId xmlns:a16="http://schemas.microsoft.com/office/drawing/2014/main" id="{6DD64519-F64E-4B53-01FF-B431FB596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452" y="2783107"/>
                <a:ext cx="11215" cy="11215"/>
              </a:xfrm>
              <a:custGeom>
                <a:avLst/>
                <a:gdLst>
                  <a:gd name="T0" fmla="*/ 2 w 6"/>
                  <a:gd name="T1" fmla="*/ 6 h 6"/>
                  <a:gd name="T2" fmla="*/ 6 w 6"/>
                  <a:gd name="T3" fmla="*/ 2 h 6"/>
                  <a:gd name="T4" fmla="*/ 4 w 6"/>
                  <a:gd name="T5" fmla="*/ 0 h 6"/>
                  <a:gd name="T6" fmla="*/ 0 w 6"/>
                  <a:gd name="T7" fmla="*/ 2 h 6"/>
                  <a:gd name="T8" fmla="*/ 2 w 6"/>
                  <a:gd name="T9" fmla="*/ 6 h 6"/>
                  <a:gd name="T10" fmla="*/ 2 w 6"/>
                  <a:gd name="T11" fmla="*/ 6 h 6"/>
                  <a:gd name="T12" fmla="*/ 2 w 6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0" name="Freeform 478">
                <a:extLst>
                  <a:ext uri="{FF2B5EF4-FFF2-40B4-BE49-F238E27FC236}">
                    <a16:creationId xmlns:a16="http://schemas.microsoft.com/office/drawing/2014/main" id="{91CB532B-00DA-0001-91A8-62B0CCBDE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43" y="2790583"/>
                <a:ext cx="11215" cy="14953"/>
              </a:xfrm>
              <a:custGeom>
                <a:avLst/>
                <a:gdLst>
                  <a:gd name="T0" fmla="*/ 0 w 6"/>
                  <a:gd name="T1" fmla="*/ 4 h 8"/>
                  <a:gd name="T2" fmla="*/ 4 w 6"/>
                  <a:gd name="T3" fmla="*/ 0 h 8"/>
                  <a:gd name="T4" fmla="*/ 6 w 6"/>
                  <a:gd name="T5" fmla="*/ 2 h 8"/>
                  <a:gd name="T6" fmla="*/ 2 w 6"/>
                  <a:gd name="T7" fmla="*/ 8 h 8"/>
                  <a:gd name="T8" fmla="*/ 0 w 6"/>
                  <a:gd name="T9" fmla="*/ 4 h 8"/>
                  <a:gd name="T10" fmla="*/ 0 w 6"/>
                  <a:gd name="T11" fmla="*/ 4 h 8"/>
                  <a:gd name="T12" fmla="*/ 0 w 6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1" name="Freeform 479">
                <a:extLst>
                  <a:ext uri="{FF2B5EF4-FFF2-40B4-BE49-F238E27FC236}">
                    <a16:creationId xmlns:a16="http://schemas.microsoft.com/office/drawing/2014/main" id="{03466C1F-81E8-989C-C15C-5156F76A2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796" y="1941979"/>
                <a:ext cx="1029915" cy="887857"/>
              </a:xfrm>
              <a:custGeom>
                <a:avLst/>
                <a:gdLst>
                  <a:gd name="T0" fmla="*/ 351 w 551"/>
                  <a:gd name="T1" fmla="*/ 32 h 475"/>
                  <a:gd name="T2" fmla="*/ 285 w 551"/>
                  <a:gd name="T3" fmla="*/ 26 h 475"/>
                  <a:gd name="T4" fmla="*/ 228 w 551"/>
                  <a:gd name="T5" fmla="*/ 22 h 475"/>
                  <a:gd name="T6" fmla="*/ 201 w 551"/>
                  <a:gd name="T7" fmla="*/ 16 h 475"/>
                  <a:gd name="T8" fmla="*/ 168 w 551"/>
                  <a:gd name="T9" fmla="*/ 10 h 475"/>
                  <a:gd name="T10" fmla="*/ 129 w 551"/>
                  <a:gd name="T11" fmla="*/ 13 h 475"/>
                  <a:gd name="T12" fmla="*/ 79 w 551"/>
                  <a:gd name="T13" fmla="*/ 30 h 475"/>
                  <a:gd name="T14" fmla="*/ 21 w 551"/>
                  <a:gd name="T15" fmla="*/ 72 h 475"/>
                  <a:gd name="T16" fmla="*/ 56 w 551"/>
                  <a:gd name="T17" fmla="*/ 93 h 475"/>
                  <a:gd name="T18" fmla="*/ 87 w 551"/>
                  <a:gd name="T19" fmla="*/ 103 h 475"/>
                  <a:gd name="T20" fmla="*/ 104 w 551"/>
                  <a:gd name="T21" fmla="*/ 115 h 475"/>
                  <a:gd name="T22" fmla="*/ 99 w 551"/>
                  <a:gd name="T23" fmla="*/ 134 h 475"/>
                  <a:gd name="T24" fmla="*/ 56 w 551"/>
                  <a:gd name="T25" fmla="*/ 130 h 475"/>
                  <a:gd name="T26" fmla="*/ 18 w 551"/>
                  <a:gd name="T27" fmla="*/ 134 h 475"/>
                  <a:gd name="T28" fmla="*/ 14 w 551"/>
                  <a:gd name="T29" fmla="*/ 161 h 475"/>
                  <a:gd name="T30" fmla="*/ 27 w 551"/>
                  <a:gd name="T31" fmla="*/ 188 h 475"/>
                  <a:gd name="T32" fmla="*/ 79 w 551"/>
                  <a:gd name="T33" fmla="*/ 182 h 475"/>
                  <a:gd name="T34" fmla="*/ 97 w 551"/>
                  <a:gd name="T35" fmla="*/ 188 h 475"/>
                  <a:gd name="T36" fmla="*/ 83 w 551"/>
                  <a:gd name="T37" fmla="*/ 224 h 475"/>
                  <a:gd name="T38" fmla="*/ 43 w 551"/>
                  <a:gd name="T39" fmla="*/ 253 h 475"/>
                  <a:gd name="T40" fmla="*/ 35 w 551"/>
                  <a:gd name="T41" fmla="*/ 295 h 475"/>
                  <a:gd name="T42" fmla="*/ 56 w 551"/>
                  <a:gd name="T43" fmla="*/ 332 h 475"/>
                  <a:gd name="T44" fmla="*/ 83 w 551"/>
                  <a:gd name="T45" fmla="*/ 330 h 475"/>
                  <a:gd name="T46" fmla="*/ 108 w 551"/>
                  <a:gd name="T47" fmla="*/ 352 h 475"/>
                  <a:gd name="T48" fmla="*/ 133 w 551"/>
                  <a:gd name="T49" fmla="*/ 356 h 475"/>
                  <a:gd name="T50" fmla="*/ 158 w 551"/>
                  <a:gd name="T51" fmla="*/ 359 h 475"/>
                  <a:gd name="T52" fmla="*/ 116 w 551"/>
                  <a:gd name="T53" fmla="*/ 419 h 475"/>
                  <a:gd name="T54" fmla="*/ 89 w 551"/>
                  <a:gd name="T55" fmla="*/ 436 h 475"/>
                  <a:gd name="T56" fmla="*/ 48 w 551"/>
                  <a:gd name="T57" fmla="*/ 463 h 475"/>
                  <a:gd name="T58" fmla="*/ 68 w 551"/>
                  <a:gd name="T59" fmla="*/ 459 h 475"/>
                  <a:gd name="T60" fmla="*/ 97 w 551"/>
                  <a:gd name="T61" fmla="*/ 448 h 475"/>
                  <a:gd name="T62" fmla="*/ 135 w 551"/>
                  <a:gd name="T63" fmla="*/ 427 h 475"/>
                  <a:gd name="T64" fmla="*/ 187 w 551"/>
                  <a:gd name="T65" fmla="*/ 381 h 475"/>
                  <a:gd name="T66" fmla="*/ 199 w 551"/>
                  <a:gd name="T67" fmla="*/ 350 h 475"/>
                  <a:gd name="T68" fmla="*/ 220 w 551"/>
                  <a:gd name="T69" fmla="*/ 318 h 475"/>
                  <a:gd name="T70" fmla="*/ 264 w 551"/>
                  <a:gd name="T71" fmla="*/ 295 h 475"/>
                  <a:gd name="T72" fmla="*/ 235 w 551"/>
                  <a:gd name="T73" fmla="*/ 333 h 475"/>
                  <a:gd name="T74" fmla="*/ 232 w 551"/>
                  <a:gd name="T75" fmla="*/ 345 h 475"/>
                  <a:gd name="T76" fmla="*/ 285 w 551"/>
                  <a:gd name="T77" fmla="*/ 312 h 475"/>
                  <a:gd name="T78" fmla="*/ 295 w 551"/>
                  <a:gd name="T79" fmla="*/ 291 h 475"/>
                  <a:gd name="T80" fmla="*/ 326 w 551"/>
                  <a:gd name="T81" fmla="*/ 311 h 475"/>
                  <a:gd name="T82" fmla="*/ 366 w 551"/>
                  <a:gd name="T83" fmla="*/ 324 h 475"/>
                  <a:gd name="T84" fmla="*/ 411 w 551"/>
                  <a:gd name="T85" fmla="*/ 328 h 475"/>
                  <a:gd name="T86" fmla="*/ 461 w 551"/>
                  <a:gd name="T87" fmla="*/ 367 h 475"/>
                  <a:gd name="T88" fmla="*/ 472 w 551"/>
                  <a:gd name="T89" fmla="*/ 365 h 475"/>
                  <a:gd name="T90" fmla="*/ 499 w 551"/>
                  <a:gd name="T91" fmla="*/ 388 h 475"/>
                  <a:gd name="T92" fmla="*/ 521 w 551"/>
                  <a:gd name="T93" fmla="*/ 432 h 475"/>
                  <a:gd name="T94" fmla="*/ 538 w 551"/>
                  <a:gd name="T95" fmla="*/ 459 h 475"/>
                  <a:gd name="T96" fmla="*/ 551 w 551"/>
                  <a:gd name="T97" fmla="*/ 430 h 475"/>
                  <a:gd name="T98" fmla="*/ 484 w 551"/>
                  <a:gd name="T99" fmla="*/ 341 h 475"/>
                  <a:gd name="T100" fmla="*/ 422 w 551"/>
                  <a:gd name="T101" fmla="*/ 316 h 475"/>
                  <a:gd name="T102" fmla="*/ 391 w 551"/>
                  <a:gd name="T103" fmla="*/ 4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51" h="475">
                    <a:moveTo>
                      <a:pt x="391" y="44"/>
                    </a:moveTo>
                    <a:lnTo>
                      <a:pt x="374" y="36"/>
                    </a:lnTo>
                    <a:lnTo>
                      <a:pt x="368" y="34"/>
                    </a:lnTo>
                    <a:lnTo>
                      <a:pt x="364" y="32"/>
                    </a:lnTo>
                    <a:lnTo>
                      <a:pt x="351" y="32"/>
                    </a:lnTo>
                    <a:lnTo>
                      <a:pt x="334" y="34"/>
                    </a:lnTo>
                    <a:lnTo>
                      <a:pt x="316" y="28"/>
                    </a:lnTo>
                    <a:lnTo>
                      <a:pt x="307" y="28"/>
                    </a:lnTo>
                    <a:lnTo>
                      <a:pt x="303" y="30"/>
                    </a:lnTo>
                    <a:lnTo>
                      <a:pt x="285" y="26"/>
                    </a:lnTo>
                    <a:lnTo>
                      <a:pt x="274" y="20"/>
                    </a:lnTo>
                    <a:lnTo>
                      <a:pt x="260" y="20"/>
                    </a:lnTo>
                    <a:lnTo>
                      <a:pt x="245" y="22"/>
                    </a:lnTo>
                    <a:lnTo>
                      <a:pt x="235" y="24"/>
                    </a:lnTo>
                    <a:lnTo>
                      <a:pt x="228" y="22"/>
                    </a:lnTo>
                    <a:lnTo>
                      <a:pt x="235" y="19"/>
                    </a:lnTo>
                    <a:lnTo>
                      <a:pt x="220" y="16"/>
                    </a:lnTo>
                    <a:lnTo>
                      <a:pt x="224" y="12"/>
                    </a:lnTo>
                    <a:lnTo>
                      <a:pt x="210" y="12"/>
                    </a:lnTo>
                    <a:lnTo>
                      <a:pt x="201" y="16"/>
                    </a:lnTo>
                    <a:lnTo>
                      <a:pt x="189" y="8"/>
                    </a:lnTo>
                    <a:lnTo>
                      <a:pt x="181" y="10"/>
                    </a:lnTo>
                    <a:lnTo>
                      <a:pt x="179" y="13"/>
                    </a:lnTo>
                    <a:lnTo>
                      <a:pt x="176" y="13"/>
                    </a:lnTo>
                    <a:lnTo>
                      <a:pt x="168" y="10"/>
                    </a:lnTo>
                    <a:lnTo>
                      <a:pt x="178" y="4"/>
                    </a:lnTo>
                    <a:lnTo>
                      <a:pt x="172" y="4"/>
                    </a:lnTo>
                    <a:lnTo>
                      <a:pt x="164" y="0"/>
                    </a:lnTo>
                    <a:lnTo>
                      <a:pt x="145" y="13"/>
                    </a:lnTo>
                    <a:lnTo>
                      <a:pt x="129" y="13"/>
                    </a:lnTo>
                    <a:lnTo>
                      <a:pt x="127" y="12"/>
                    </a:lnTo>
                    <a:lnTo>
                      <a:pt x="112" y="19"/>
                    </a:lnTo>
                    <a:lnTo>
                      <a:pt x="99" y="26"/>
                    </a:lnTo>
                    <a:lnTo>
                      <a:pt x="93" y="26"/>
                    </a:lnTo>
                    <a:lnTo>
                      <a:pt x="79" y="30"/>
                    </a:lnTo>
                    <a:lnTo>
                      <a:pt x="72" y="40"/>
                    </a:lnTo>
                    <a:lnTo>
                      <a:pt x="66" y="55"/>
                    </a:lnTo>
                    <a:lnTo>
                      <a:pt x="52" y="63"/>
                    </a:lnTo>
                    <a:lnTo>
                      <a:pt x="23" y="63"/>
                    </a:lnTo>
                    <a:lnTo>
                      <a:pt x="21" y="72"/>
                    </a:lnTo>
                    <a:lnTo>
                      <a:pt x="16" y="72"/>
                    </a:lnTo>
                    <a:lnTo>
                      <a:pt x="23" y="76"/>
                    </a:lnTo>
                    <a:lnTo>
                      <a:pt x="31" y="80"/>
                    </a:lnTo>
                    <a:lnTo>
                      <a:pt x="43" y="86"/>
                    </a:lnTo>
                    <a:lnTo>
                      <a:pt x="56" y="93"/>
                    </a:lnTo>
                    <a:lnTo>
                      <a:pt x="58" y="103"/>
                    </a:lnTo>
                    <a:lnTo>
                      <a:pt x="64" y="103"/>
                    </a:lnTo>
                    <a:lnTo>
                      <a:pt x="70" y="105"/>
                    </a:lnTo>
                    <a:lnTo>
                      <a:pt x="83" y="105"/>
                    </a:lnTo>
                    <a:lnTo>
                      <a:pt x="87" y="103"/>
                    </a:lnTo>
                    <a:lnTo>
                      <a:pt x="93" y="105"/>
                    </a:lnTo>
                    <a:lnTo>
                      <a:pt x="91" y="109"/>
                    </a:lnTo>
                    <a:lnTo>
                      <a:pt x="87" y="113"/>
                    </a:lnTo>
                    <a:lnTo>
                      <a:pt x="97" y="120"/>
                    </a:lnTo>
                    <a:lnTo>
                      <a:pt x="104" y="115"/>
                    </a:lnTo>
                    <a:lnTo>
                      <a:pt x="116" y="115"/>
                    </a:lnTo>
                    <a:lnTo>
                      <a:pt x="120" y="120"/>
                    </a:lnTo>
                    <a:lnTo>
                      <a:pt x="116" y="122"/>
                    </a:lnTo>
                    <a:lnTo>
                      <a:pt x="102" y="124"/>
                    </a:lnTo>
                    <a:lnTo>
                      <a:pt x="99" y="134"/>
                    </a:lnTo>
                    <a:lnTo>
                      <a:pt x="93" y="134"/>
                    </a:lnTo>
                    <a:lnTo>
                      <a:pt x="87" y="140"/>
                    </a:lnTo>
                    <a:lnTo>
                      <a:pt x="70" y="134"/>
                    </a:lnTo>
                    <a:lnTo>
                      <a:pt x="56" y="136"/>
                    </a:lnTo>
                    <a:lnTo>
                      <a:pt x="56" y="130"/>
                    </a:lnTo>
                    <a:lnTo>
                      <a:pt x="58" y="122"/>
                    </a:lnTo>
                    <a:lnTo>
                      <a:pt x="45" y="124"/>
                    </a:lnTo>
                    <a:lnTo>
                      <a:pt x="33" y="126"/>
                    </a:lnTo>
                    <a:lnTo>
                      <a:pt x="29" y="132"/>
                    </a:lnTo>
                    <a:lnTo>
                      <a:pt x="18" y="134"/>
                    </a:lnTo>
                    <a:lnTo>
                      <a:pt x="16" y="142"/>
                    </a:lnTo>
                    <a:lnTo>
                      <a:pt x="10" y="143"/>
                    </a:lnTo>
                    <a:lnTo>
                      <a:pt x="0" y="153"/>
                    </a:lnTo>
                    <a:lnTo>
                      <a:pt x="8" y="161"/>
                    </a:lnTo>
                    <a:lnTo>
                      <a:pt x="14" y="161"/>
                    </a:lnTo>
                    <a:lnTo>
                      <a:pt x="23" y="161"/>
                    </a:lnTo>
                    <a:lnTo>
                      <a:pt x="27" y="166"/>
                    </a:lnTo>
                    <a:lnTo>
                      <a:pt x="23" y="168"/>
                    </a:lnTo>
                    <a:lnTo>
                      <a:pt x="14" y="168"/>
                    </a:lnTo>
                    <a:lnTo>
                      <a:pt x="27" y="188"/>
                    </a:lnTo>
                    <a:lnTo>
                      <a:pt x="41" y="188"/>
                    </a:lnTo>
                    <a:lnTo>
                      <a:pt x="52" y="184"/>
                    </a:lnTo>
                    <a:lnTo>
                      <a:pt x="60" y="188"/>
                    </a:lnTo>
                    <a:lnTo>
                      <a:pt x="73" y="189"/>
                    </a:lnTo>
                    <a:lnTo>
                      <a:pt x="79" y="182"/>
                    </a:lnTo>
                    <a:lnTo>
                      <a:pt x="87" y="180"/>
                    </a:lnTo>
                    <a:lnTo>
                      <a:pt x="93" y="174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97" y="188"/>
                    </a:lnTo>
                    <a:lnTo>
                      <a:pt x="95" y="189"/>
                    </a:lnTo>
                    <a:lnTo>
                      <a:pt x="104" y="201"/>
                    </a:lnTo>
                    <a:lnTo>
                      <a:pt x="104" y="211"/>
                    </a:lnTo>
                    <a:lnTo>
                      <a:pt x="93" y="228"/>
                    </a:lnTo>
                    <a:lnTo>
                      <a:pt x="83" y="224"/>
                    </a:lnTo>
                    <a:lnTo>
                      <a:pt x="73" y="230"/>
                    </a:lnTo>
                    <a:lnTo>
                      <a:pt x="62" y="236"/>
                    </a:lnTo>
                    <a:lnTo>
                      <a:pt x="54" y="230"/>
                    </a:lnTo>
                    <a:lnTo>
                      <a:pt x="45" y="241"/>
                    </a:lnTo>
                    <a:lnTo>
                      <a:pt x="43" y="253"/>
                    </a:lnTo>
                    <a:lnTo>
                      <a:pt x="37" y="257"/>
                    </a:lnTo>
                    <a:lnTo>
                      <a:pt x="31" y="274"/>
                    </a:lnTo>
                    <a:lnTo>
                      <a:pt x="27" y="278"/>
                    </a:lnTo>
                    <a:lnTo>
                      <a:pt x="29" y="286"/>
                    </a:lnTo>
                    <a:lnTo>
                      <a:pt x="35" y="295"/>
                    </a:lnTo>
                    <a:lnTo>
                      <a:pt x="39" y="295"/>
                    </a:lnTo>
                    <a:lnTo>
                      <a:pt x="43" y="299"/>
                    </a:lnTo>
                    <a:lnTo>
                      <a:pt x="39" y="311"/>
                    </a:lnTo>
                    <a:lnTo>
                      <a:pt x="33" y="311"/>
                    </a:lnTo>
                    <a:lnTo>
                      <a:pt x="56" y="332"/>
                    </a:lnTo>
                    <a:lnTo>
                      <a:pt x="66" y="330"/>
                    </a:lnTo>
                    <a:lnTo>
                      <a:pt x="77" y="328"/>
                    </a:lnTo>
                    <a:lnTo>
                      <a:pt x="77" y="320"/>
                    </a:lnTo>
                    <a:lnTo>
                      <a:pt x="83" y="320"/>
                    </a:lnTo>
                    <a:lnTo>
                      <a:pt x="83" y="330"/>
                    </a:lnTo>
                    <a:lnTo>
                      <a:pt x="85" y="339"/>
                    </a:lnTo>
                    <a:lnTo>
                      <a:pt x="87" y="352"/>
                    </a:lnTo>
                    <a:lnTo>
                      <a:pt x="85" y="363"/>
                    </a:lnTo>
                    <a:lnTo>
                      <a:pt x="93" y="361"/>
                    </a:lnTo>
                    <a:lnTo>
                      <a:pt x="108" y="352"/>
                    </a:lnTo>
                    <a:lnTo>
                      <a:pt x="114" y="358"/>
                    </a:lnTo>
                    <a:lnTo>
                      <a:pt x="120" y="358"/>
                    </a:lnTo>
                    <a:lnTo>
                      <a:pt x="126" y="367"/>
                    </a:lnTo>
                    <a:lnTo>
                      <a:pt x="129" y="367"/>
                    </a:lnTo>
                    <a:lnTo>
                      <a:pt x="133" y="356"/>
                    </a:lnTo>
                    <a:lnTo>
                      <a:pt x="139" y="359"/>
                    </a:lnTo>
                    <a:lnTo>
                      <a:pt x="145" y="361"/>
                    </a:lnTo>
                    <a:lnTo>
                      <a:pt x="151" y="359"/>
                    </a:lnTo>
                    <a:lnTo>
                      <a:pt x="158" y="354"/>
                    </a:lnTo>
                    <a:lnTo>
                      <a:pt x="158" y="359"/>
                    </a:lnTo>
                    <a:lnTo>
                      <a:pt x="151" y="381"/>
                    </a:lnTo>
                    <a:lnTo>
                      <a:pt x="151" y="394"/>
                    </a:lnTo>
                    <a:lnTo>
                      <a:pt x="139" y="398"/>
                    </a:lnTo>
                    <a:lnTo>
                      <a:pt x="129" y="409"/>
                    </a:lnTo>
                    <a:lnTo>
                      <a:pt x="116" y="419"/>
                    </a:lnTo>
                    <a:lnTo>
                      <a:pt x="110" y="427"/>
                    </a:lnTo>
                    <a:lnTo>
                      <a:pt x="108" y="434"/>
                    </a:lnTo>
                    <a:lnTo>
                      <a:pt x="104" y="436"/>
                    </a:lnTo>
                    <a:lnTo>
                      <a:pt x="99" y="432"/>
                    </a:lnTo>
                    <a:lnTo>
                      <a:pt x="89" y="436"/>
                    </a:lnTo>
                    <a:lnTo>
                      <a:pt x="77" y="444"/>
                    </a:lnTo>
                    <a:lnTo>
                      <a:pt x="72" y="454"/>
                    </a:lnTo>
                    <a:lnTo>
                      <a:pt x="64" y="459"/>
                    </a:lnTo>
                    <a:lnTo>
                      <a:pt x="58" y="459"/>
                    </a:lnTo>
                    <a:lnTo>
                      <a:pt x="48" y="463"/>
                    </a:lnTo>
                    <a:lnTo>
                      <a:pt x="46" y="471"/>
                    </a:lnTo>
                    <a:lnTo>
                      <a:pt x="46" y="475"/>
                    </a:lnTo>
                    <a:lnTo>
                      <a:pt x="58" y="471"/>
                    </a:lnTo>
                    <a:lnTo>
                      <a:pt x="66" y="465"/>
                    </a:lnTo>
                    <a:lnTo>
                      <a:pt x="68" y="459"/>
                    </a:lnTo>
                    <a:lnTo>
                      <a:pt x="72" y="459"/>
                    </a:lnTo>
                    <a:lnTo>
                      <a:pt x="85" y="454"/>
                    </a:lnTo>
                    <a:lnTo>
                      <a:pt x="89" y="444"/>
                    </a:lnTo>
                    <a:lnTo>
                      <a:pt x="93" y="444"/>
                    </a:lnTo>
                    <a:lnTo>
                      <a:pt x="97" y="448"/>
                    </a:lnTo>
                    <a:lnTo>
                      <a:pt x="102" y="448"/>
                    </a:lnTo>
                    <a:lnTo>
                      <a:pt x="118" y="440"/>
                    </a:lnTo>
                    <a:lnTo>
                      <a:pt x="126" y="434"/>
                    </a:lnTo>
                    <a:lnTo>
                      <a:pt x="135" y="430"/>
                    </a:lnTo>
                    <a:lnTo>
                      <a:pt x="135" y="427"/>
                    </a:lnTo>
                    <a:lnTo>
                      <a:pt x="158" y="409"/>
                    </a:lnTo>
                    <a:lnTo>
                      <a:pt x="164" y="406"/>
                    </a:lnTo>
                    <a:lnTo>
                      <a:pt x="164" y="398"/>
                    </a:lnTo>
                    <a:lnTo>
                      <a:pt x="178" y="388"/>
                    </a:lnTo>
                    <a:lnTo>
                      <a:pt x="187" y="381"/>
                    </a:lnTo>
                    <a:lnTo>
                      <a:pt x="199" y="375"/>
                    </a:lnTo>
                    <a:lnTo>
                      <a:pt x="201" y="363"/>
                    </a:lnTo>
                    <a:lnTo>
                      <a:pt x="208" y="361"/>
                    </a:lnTo>
                    <a:lnTo>
                      <a:pt x="206" y="350"/>
                    </a:lnTo>
                    <a:lnTo>
                      <a:pt x="199" y="350"/>
                    </a:lnTo>
                    <a:lnTo>
                      <a:pt x="199" y="345"/>
                    </a:lnTo>
                    <a:lnTo>
                      <a:pt x="206" y="335"/>
                    </a:lnTo>
                    <a:lnTo>
                      <a:pt x="214" y="335"/>
                    </a:lnTo>
                    <a:lnTo>
                      <a:pt x="222" y="328"/>
                    </a:lnTo>
                    <a:lnTo>
                      <a:pt x="220" y="318"/>
                    </a:lnTo>
                    <a:lnTo>
                      <a:pt x="247" y="284"/>
                    </a:lnTo>
                    <a:lnTo>
                      <a:pt x="257" y="286"/>
                    </a:lnTo>
                    <a:lnTo>
                      <a:pt x="262" y="280"/>
                    </a:lnTo>
                    <a:lnTo>
                      <a:pt x="268" y="280"/>
                    </a:lnTo>
                    <a:lnTo>
                      <a:pt x="264" y="295"/>
                    </a:lnTo>
                    <a:lnTo>
                      <a:pt x="255" y="293"/>
                    </a:lnTo>
                    <a:lnTo>
                      <a:pt x="241" y="303"/>
                    </a:lnTo>
                    <a:lnTo>
                      <a:pt x="241" y="311"/>
                    </a:lnTo>
                    <a:lnTo>
                      <a:pt x="233" y="330"/>
                    </a:lnTo>
                    <a:lnTo>
                      <a:pt x="235" y="333"/>
                    </a:lnTo>
                    <a:lnTo>
                      <a:pt x="237" y="333"/>
                    </a:lnTo>
                    <a:lnTo>
                      <a:pt x="241" y="335"/>
                    </a:lnTo>
                    <a:lnTo>
                      <a:pt x="237" y="336"/>
                    </a:lnTo>
                    <a:lnTo>
                      <a:pt x="233" y="341"/>
                    </a:lnTo>
                    <a:lnTo>
                      <a:pt x="232" y="345"/>
                    </a:lnTo>
                    <a:lnTo>
                      <a:pt x="243" y="345"/>
                    </a:lnTo>
                    <a:lnTo>
                      <a:pt x="258" y="335"/>
                    </a:lnTo>
                    <a:lnTo>
                      <a:pt x="266" y="326"/>
                    </a:lnTo>
                    <a:lnTo>
                      <a:pt x="282" y="326"/>
                    </a:lnTo>
                    <a:lnTo>
                      <a:pt x="285" y="312"/>
                    </a:lnTo>
                    <a:lnTo>
                      <a:pt x="283" y="307"/>
                    </a:lnTo>
                    <a:lnTo>
                      <a:pt x="285" y="303"/>
                    </a:lnTo>
                    <a:lnTo>
                      <a:pt x="282" y="301"/>
                    </a:lnTo>
                    <a:lnTo>
                      <a:pt x="291" y="289"/>
                    </a:lnTo>
                    <a:lnTo>
                      <a:pt x="295" y="291"/>
                    </a:lnTo>
                    <a:lnTo>
                      <a:pt x="293" y="297"/>
                    </a:lnTo>
                    <a:lnTo>
                      <a:pt x="299" y="297"/>
                    </a:lnTo>
                    <a:lnTo>
                      <a:pt x="309" y="295"/>
                    </a:lnTo>
                    <a:lnTo>
                      <a:pt x="311" y="301"/>
                    </a:lnTo>
                    <a:lnTo>
                      <a:pt x="326" y="311"/>
                    </a:lnTo>
                    <a:lnTo>
                      <a:pt x="334" y="309"/>
                    </a:lnTo>
                    <a:lnTo>
                      <a:pt x="337" y="312"/>
                    </a:lnTo>
                    <a:lnTo>
                      <a:pt x="339" y="322"/>
                    </a:lnTo>
                    <a:lnTo>
                      <a:pt x="357" y="322"/>
                    </a:lnTo>
                    <a:lnTo>
                      <a:pt x="366" y="324"/>
                    </a:lnTo>
                    <a:lnTo>
                      <a:pt x="370" y="326"/>
                    </a:lnTo>
                    <a:lnTo>
                      <a:pt x="386" y="326"/>
                    </a:lnTo>
                    <a:lnTo>
                      <a:pt x="388" y="330"/>
                    </a:lnTo>
                    <a:lnTo>
                      <a:pt x="403" y="332"/>
                    </a:lnTo>
                    <a:lnTo>
                      <a:pt x="411" y="328"/>
                    </a:lnTo>
                    <a:lnTo>
                      <a:pt x="413" y="341"/>
                    </a:lnTo>
                    <a:lnTo>
                      <a:pt x="430" y="346"/>
                    </a:lnTo>
                    <a:lnTo>
                      <a:pt x="434" y="358"/>
                    </a:lnTo>
                    <a:lnTo>
                      <a:pt x="443" y="367"/>
                    </a:lnTo>
                    <a:lnTo>
                      <a:pt x="461" y="367"/>
                    </a:lnTo>
                    <a:lnTo>
                      <a:pt x="457" y="361"/>
                    </a:lnTo>
                    <a:lnTo>
                      <a:pt x="457" y="358"/>
                    </a:lnTo>
                    <a:lnTo>
                      <a:pt x="463" y="358"/>
                    </a:lnTo>
                    <a:lnTo>
                      <a:pt x="469" y="365"/>
                    </a:lnTo>
                    <a:lnTo>
                      <a:pt x="472" y="365"/>
                    </a:lnTo>
                    <a:lnTo>
                      <a:pt x="474" y="352"/>
                    </a:lnTo>
                    <a:lnTo>
                      <a:pt x="478" y="363"/>
                    </a:lnTo>
                    <a:lnTo>
                      <a:pt x="484" y="365"/>
                    </a:lnTo>
                    <a:lnTo>
                      <a:pt x="492" y="369"/>
                    </a:lnTo>
                    <a:lnTo>
                      <a:pt x="499" y="388"/>
                    </a:lnTo>
                    <a:lnTo>
                      <a:pt x="501" y="402"/>
                    </a:lnTo>
                    <a:lnTo>
                      <a:pt x="509" y="409"/>
                    </a:lnTo>
                    <a:lnTo>
                      <a:pt x="513" y="411"/>
                    </a:lnTo>
                    <a:lnTo>
                      <a:pt x="515" y="425"/>
                    </a:lnTo>
                    <a:lnTo>
                      <a:pt x="521" y="432"/>
                    </a:lnTo>
                    <a:lnTo>
                      <a:pt x="521" y="440"/>
                    </a:lnTo>
                    <a:lnTo>
                      <a:pt x="524" y="440"/>
                    </a:lnTo>
                    <a:lnTo>
                      <a:pt x="526" y="446"/>
                    </a:lnTo>
                    <a:lnTo>
                      <a:pt x="536" y="448"/>
                    </a:lnTo>
                    <a:lnTo>
                      <a:pt x="538" y="459"/>
                    </a:lnTo>
                    <a:lnTo>
                      <a:pt x="540" y="459"/>
                    </a:lnTo>
                    <a:lnTo>
                      <a:pt x="546" y="459"/>
                    </a:lnTo>
                    <a:lnTo>
                      <a:pt x="549" y="456"/>
                    </a:lnTo>
                    <a:lnTo>
                      <a:pt x="549" y="444"/>
                    </a:lnTo>
                    <a:lnTo>
                      <a:pt x="551" y="430"/>
                    </a:lnTo>
                    <a:lnTo>
                      <a:pt x="532" y="419"/>
                    </a:lnTo>
                    <a:lnTo>
                      <a:pt x="521" y="407"/>
                    </a:lnTo>
                    <a:lnTo>
                      <a:pt x="503" y="367"/>
                    </a:lnTo>
                    <a:lnTo>
                      <a:pt x="494" y="359"/>
                    </a:lnTo>
                    <a:lnTo>
                      <a:pt x="484" y="341"/>
                    </a:lnTo>
                    <a:lnTo>
                      <a:pt x="472" y="333"/>
                    </a:lnTo>
                    <a:lnTo>
                      <a:pt x="461" y="335"/>
                    </a:lnTo>
                    <a:lnTo>
                      <a:pt x="451" y="348"/>
                    </a:lnTo>
                    <a:lnTo>
                      <a:pt x="443" y="348"/>
                    </a:lnTo>
                    <a:lnTo>
                      <a:pt x="422" y="316"/>
                    </a:lnTo>
                    <a:lnTo>
                      <a:pt x="414" y="307"/>
                    </a:lnTo>
                    <a:lnTo>
                      <a:pt x="409" y="311"/>
                    </a:lnTo>
                    <a:lnTo>
                      <a:pt x="407" y="320"/>
                    </a:lnTo>
                    <a:lnTo>
                      <a:pt x="391" y="311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1" y="4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2" name="Freeform 480">
                <a:extLst>
                  <a:ext uri="{FF2B5EF4-FFF2-40B4-BE49-F238E27FC236}">
                    <a16:creationId xmlns:a16="http://schemas.microsoft.com/office/drawing/2014/main" id="{F346160A-1990-086A-591A-D84A17249E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833" y="2973762"/>
                <a:ext cx="134580" cy="100935"/>
              </a:xfrm>
              <a:custGeom>
                <a:avLst/>
                <a:gdLst>
                  <a:gd name="T0" fmla="*/ 59 w 72"/>
                  <a:gd name="T1" fmla="*/ 50 h 54"/>
                  <a:gd name="T2" fmla="*/ 67 w 72"/>
                  <a:gd name="T3" fmla="*/ 54 h 54"/>
                  <a:gd name="T4" fmla="*/ 72 w 72"/>
                  <a:gd name="T5" fmla="*/ 52 h 54"/>
                  <a:gd name="T6" fmla="*/ 68 w 72"/>
                  <a:gd name="T7" fmla="*/ 43 h 54"/>
                  <a:gd name="T8" fmla="*/ 61 w 72"/>
                  <a:gd name="T9" fmla="*/ 39 h 54"/>
                  <a:gd name="T10" fmla="*/ 52 w 72"/>
                  <a:gd name="T11" fmla="*/ 29 h 54"/>
                  <a:gd name="T12" fmla="*/ 49 w 72"/>
                  <a:gd name="T13" fmla="*/ 22 h 54"/>
                  <a:gd name="T14" fmla="*/ 43 w 72"/>
                  <a:gd name="T15" fmla="*/ 18 h 54"/>
                  <a:gd name="T16" fmla="*/ 37 w 72"/>
                  <a:gd name="T17" fmla="*/ 18 h 54"/>
                  <a:gd name="T18" fmla="*/ 19 w 72"/>
                  <a:gd name="T19" fmla="*/ 12 h 54"/>
                  <a:gd name="T20" fmla="*/ 10 w 72"/>
                  <a:gd name="T21" fmla="*/ 0 h 54"/>
                  <a:gd name="T22" fmla="*/ 0 w 72"/>
                  <a:gd name="T23" fmla="*/ 0 h 54"/>
                  <a:gd name="T24" fmla="*/ 0 w 72"/>
                  <a:gd name="T25" fmla="*/ 4 h 54"/>
                  <a:gd name="T26" fmla="*/ 8 w 72"/>
                  <a:gd name="T27" fmla="*/ 22 h 54"/>
                  <a:gd name="T28" fmla="*/ 14 w 72"/>
                  <a:gd name="T29" fmla="*/ 22 h 54"/>
                  <a:gd name="T30" fmla="*/ 19 w 72"/>
                  <a:gd name="T31" fmla="*/ 27 h 54"/>
                  <a:gd name="T32" fmla="*/ 25 w 72"/>
                  <a:gd name="T33" fmla="*/ 27 h 54"/>
                  <a:gd name="T34" fmla="*/ 31 w 72"/>
                  <a:gd name="T35" fmla="*/ 33 h 54"/>
                  <a:gd name="T36" fmla="*/ 43 w 72"/>
                  <a:gd name="T37" fmla="*/ 45 h 54"/>
                  <a:gd name="T38" fmla="*/ 52 w 72"/>
                  <a:gd name="T39" fmla="*/ 50 h 54"/>
                  <a:gd name="T40" fmla="*/ 59 w 72"/>
                  <a:gd name="T41" fmla="*/ 50 h 54"/>
                  <a:gd name="T42" fmla="*/ 59 w 72"/>
                  <a:gd name="T43" fmla="*/ 50 h 54"/>
                  <a:gd name="T44" fmla="*/ 59 w 72"/>
                  <a:gd name="T45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2" h="54">
                    <a:moveTo>
                      <a:pt x="59" y="50"/>
                    </a:moveTo>
                    <a:lnTo>
                      <a:pt x="67" y="54"/>
                    </a:lnTo>
                    <a:lnTo>
                      <a:pt x="72" y="52"/>
                    </a:lnTo>
                    <a:lnTo>
                      <a:pt x="68" y="43"/>
                    </a:lnTo>
                    <a:lnTo>
                      <a:pt x="61" y="39"/>
                    </a:lnTo>
                    <a:lnTo>
                      <a:pt x="52" y="29"/>
                    </a:lnTo>
                    <a:lnTo>
                      <a:pt x="49" y="22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19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19" y="27"/>
                    </a:lnTo>
                    <a:lnTo>
                      <a:pt x="25" y="27"/>
                    </a:lnTo>
                    <a:lnTo>
                      <a:pt x="31" y="33"/>
                    </a:lnTo>
                    <a:lnTo>
                      <a:pt x="43" y="45"/>
                    </a:lnTo>
                    <a:lnTo>
                      <a:pt x="52" y="50"/>
                    </a:lnTo>
                    <a:lnTo>
                      <a:pt x="59" y="50"/>
                    </a:lnTo>
                    <a:lnTo>
                      <a:pt x="59" y="50"/>
                    </a:lnTo>
                    <a:lnTo>
                      <a:pt x="59" y="5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3" name="Freeform 481">
                <a:extLst>
                  <a:ext uri="{FF2B5EF4-FFF2-40B4-BE49-F238E27FC236}">
                    <a16:creationId xmlns:a16="http://schemas.microsoft.com/office/drawing/2014/main" id="{6164B233-B894-8728-729F-2826BE3CA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467" y="2833575"/>
                <a:ext cx="31777" cy="39252"/>
              </a:xfrm>
              <a:custGeom>
                <a:avLst/>
                <a:gdLst>
                  <a:gd name="T0" fmla="*/ 0 w 17"/>
                  <a:gd name="T1" fmla="*/ 2 h 21"/>
                  <a:gd name="T2" fmla="*/ 8 w 17"/>
                  <a:gd name="T3" fmla="*/ 0 h 21"/>
                  <a:gd name="T4" fmla="*/ 10 w 17"/>
                  <a:gd name="T5" fmla="*/ 2 h 21"/>
                  <a:gd name="T6" fmla="*/ 12 w 17"/>
                  <a:gd name="T7" fmla="*/ 5 h 21"/>
                  <a:gd name="T8" fmla="*/ 17 w 17"/>
                  <a:gd name="T9" fmla="*/ 4 h 21"/>
                  <a:gd name="T10" fmla="*/ 16 w 17"/>
                  <a:gd name="T11" fmla="*/ 11 h 21"/>
                  <a:gd name="T12" fmla="*/ 14 w 17"/>
                  <a:gd name="T13" fmla="*/ 21 h 21"/>
                  <a:gd name="T14" fmla="*/ 4 w 17"/>
                  <a:gd name="T15" fmla="*/ 21 h 21"/>
                  <a:gd name="T16" fmla="*/ 0 w 17"/>
                  <a:gd name="T17" fmla="*/ 11 h 21"/>
                  <a:gd name="T18" fmla="*/ 0 w 17"/>
                  <a:gd name="T19" fmla="*/ 2 h 21"/>
                  <a:gd name="T20" fmla="*/ 0 w 17"/>
                  <a:gd name="T21" fmla="*/ 2 h 21"/>
                  <a:gd name="T22" fmla="*/ 0 w 17"/>
                  <a:gd name="T2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0" y="2"/>
                    </a:moveTo>
                    <a:lnTo>
                      <a:pt x="8" y="0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7" y="4"/>
                    </a:lnTo>
                    <a:lnTo>
                      <a:pt x="16" y="11"/>
                    </a:lnTo>
                    <a:lnTo>
                      <a:pt x="14" y="21"/>
                    </a:lnTo>
                    <a:lnTo>
                      <a:pt x="4" y="21"/>
                    </a:lnTo>
                    <a:lnTo>
                      <a:pt x="0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Freeform 482">
                <a:extLst>
                  <a:ext uri="{FF2B5EF4-FFF2-40B4-BE49-F238E27FC236}">
                    <a16:creationId xmlns:a16="http://schemas.microsoft.com/office/drawing/2014/main" id="{6BCD68E5-32A2-A34F-BDE4-C4CFDD30C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289" y="2876565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4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4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4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Freeform 483">
                <a:extLst>
                  <a:ext uri="{FF2B5EF4-FFF2-40B4-BE49-F238E27FC236}">
                    <a16:creationId xmlns:a16="http://schemas.microsoft.com/office/drawing/2014/main" id="{BB768601-C655-2B42-2783-3DF47845D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766" y="2895257"/>
                <a:ext cx="14953" cy="3738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0 h 2"/>
                  <a:gd name="T4" fmla="*/ 8 w 8"/>
                  <a:gd name="T5" fmla="*/ 0 h 2"/>
                  <a:gd name="T6" fmla="*/ 8 w 8"/>
                  <a:gd name="T7" fmla="*/ 2 h 2"/>
                  <a:gd name="T8" fmla="*/ 2 w 8"/>
                  <a:gd name="T9" fmla="*/ 2 h 2"/>
                  <a:gd name="T10" fmla="*/ 0 w 8"/>
                  <a:gd name="T11" fmla="*/ 2 h 2"/>
                  <a:gd name="T12" fmla="*/ 0 w 8"/>
                  <a:gd name="T13" fmla="*/ 2 h 2"/>
                  <a:gd name="T14" fmla="*/ 0 w 8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Freeform 484">
                <a:extLst>
                  <a:ext uri="{FF2B5EF4-FFF2-40B4-BE49-F238E27FC236}">
                    <a16:creationId xmlns:a16="http://schemas.microsoft.com/office/drawing/2014/main" id="{2B7DF4B9-B5ED-2494-F8F6-BB8BC1733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719" y="2910210"/>
                <a:ext cx="14953" cy="9345"/>
              </a:xfrm>
              <a:custGeom>
                <a:avLst/>
                <a:gdLst>
                  <a:gd name="T0" fmla="*/ 2 w 8"/>
                  <a:gd name="T1" fmla="*/ 3 h 5"/>
                  <a:gd name="T2" fmla="*/ 0 w 8"/>
                  <a:gd name="T3" fmla="*/ 0 h 5"/>
                  <a:gd name="T4" fmla="*/ 4 w 8"/>
                  <a:gd name="T5" fmla="*/ 1 h 5"/>
                  <a:gd name="T6" fmla="*/ 8 w 8"/>
                  <a:gd name="T7" fmla="*/ 3 h 5"/>
                  <a:gd name="T8" fmla="*/ 7 w 8"/>
                  <a:gd name="T9" fmla="*/ 5 h 5"/>
                  <a:gd name="T10" fmla="*/ 2 w 8"/>
                  <a:gd name="T11" fmla="*/ 3 h 5"/>
                  <a:gd name="T12" fmla="*/ 2 w 8"/>
                  <a:gd name="T13" fmla="*/ 3 h 5"/>
                  <a:gd name="T14" fmla="*/ 2 w 8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2" y="3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7" name="Freeform 485">
                <a:extLst>
                  <a:ext uri="{FF2B5EF4-FFF2-40B4-BE49-F238E27FC236}">
                    <a16:creationId xmlns:a16="http://schemas.microsoft.com/office/drawing/2014/main" id="{0F547656-3F5B-A1AC-44CF-24613A6DE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542" y="2837313"/>
                <a:ext cx="11215" cy="11215"/>
              </a:xfrm>
              <a:custGeom>
                <a:avLst/>
                <a:gdLst>
                  <a:gd name="T0" fmla="*/ 2 w 6"/>
                  <a:gd name="T1" fmla="*/ 4 h 6"/>
                  <a:gd name="T2" fmla="*/ 0 w 6"/>
                  <a:gd name="T3" fmla="*/ 4 h 6"/>
                  <a:gd name="T4" fmla="*/ 2 w 6"/>
                  <a:gd name="T5" fmla="*/ 0 h 6"/>
                  <a:gd name="T6" fmla="*/ 6 w 6"/>
                  <a:gd name="T7" fmla="*/ 2 h 6"/>
                  <a:gd name="T8" fmla="*/ 6 w 6"/>
                  <a:gd name="T9" fmla="*/ 6 h 6"/>
                  <a:gd name="T10" fmla="*/ 2 w 6"/>
                  <a:gd name="T11" fmla="*/ 4 h 6"/>
                  <a:gd name="T12" fmla="*/ 2 w 6"/>
                  <a:gd name="T13" fmla="*/ 4 h 6"/>
                  <a:gd name="T14" fmla="*/ 2 w 6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8" name="Freeform 486">
                <a:extLst>
                  <a:ext uri="{FF2B5EF4-FFF2-40B4-BE49-F238E27FC236}">
                    <a16:creationId xmlns:a16="http://schemas.microsoft.com/office/drawing/2014/main" id="{2BD0AA9B-5377-3408-4626-BAE9EB3C4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757" y="2863482"/>
                <a:ext cx="18692" cy="9345"/>
              </a:xfrm>
              <a:custGeom>
                <a:avLst/>
                <a:gdLst>
                  <a:gd name="T0" fmla="*/ 0 w 10"/>
                  <a:gd name="T1" fmla="*/ 1 h 5"/>
                  <a:gd name="T2" fmla="*/ 2 w 10"/>
                  <a:gd name="T3" fmla="*/ 0 h 5"/>
                  <a:gd name="T4" fmla="*/ 6 w 10"/>
                  <a:gd name="T5" fmla="*/ 1 h 5"/>
                  <a:gd name="T6" fmla="*/ 10 w 10"/>
                  <a:gd name="T7" fmla="*/ 3 h 5"/>
                  <a:gd name="T8" fmla="*/ 8 w 10"/>
                  <a:gd name="T9" fmla="*/ 5 h 5"/>
                  <a:gd name="T10" fmla="*/ 0 w 10"/>
                  <a:gd name="T11" fmla="*/ 1 h 5"/>
                  <a:gd name="T12" fmla="*/ 0 w 10"/>
                  <a:gd name="T13" fmla="*/ 1 h 5"/>
                  <a:gd name="T14" fmla="*/ 0 w 10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1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9" name="Freeform 487">
                <a:extLst>
                  <a:ext uri="{FF2B5EF4-FFF2-40B4-BE49-F238E27FC236}">
                    <a16:creationId xmlns:a16="http://schemas.microsoft.com/office/drawing/2014/main" id="{DCDCFCB1-A787-6ADB-0ADB-24B3589DD0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517" y="1831698"/>
                <a:ext cx="482247" cy="235516"/>
              </a:xfrm>
              <a:custGeom>
                <a:avLst/>
                <a:gdLst>
                  <a:gd name="T0" fmla="*/ 183 w 258"/>
                  <a:gd name="T1" fmla="*/ 5 h 126"/>
                  <a:gd name="T2" fmla="*/ 194 w 258"/>
                  <a:gd name="T3" fmla="*/ 13 h 126"/>
                  <a:gd name="T4" fmla="*/ 200 w 258"/>
                  <a:gd name="T5" fmla="*/ 42 h 126"/>
                  <a:gd name="T6" fmla="*/ 206 w 258"/>
                  <a:gd name="T7" fmla="*/ 63 h 126"/>
                  <a:gd name="T8" fmla="*/ 229 w 258"/>
                  <a:gd name="T9" fmla="*/ 71 h 126"/>
                  <a:gd name="T10" fmla="*/ 239 w 258"/>
                  <a:gd name="T11" fmla="*/ 81 h 126"/>
                  <a:gd name="T12" fmla="*/ 258 w 258"/>
                  <a:gd name="T13" fmla="*/ 93 h 126"/>
                  <a:gd name="T14" fmla="*/ 250 w 258"/>
                  <a:gd name="T15" fmla="*/ 95 h 126"/>
                  <a:gd name="T16" fmla="*/ 239 w 258"/>
                  <a:gd name="T17" fmla="*/ 95 h 126"/>
                  <a:gd name="T18" fmla="*/ 223 w 258"/>
                  <a:gd name="T19" fmla="*/ 97 h 126"/>
                  <a:gd name="T20" fmla="*/ 223 w 258"/>
                  <a:gd name="T21" fmla="*/ 107 h 126"/>
                  <a:gd name="T22" fmla="*/ 239 w 258"/>
                  <a:gd name="T23" fmla="*/ 105 h 126"/>
                  <a:gd name="T24" fmla="*/ 233 w 258"/>
                  <a:gd name="T25" fmla="*/ 116 h 126"/>
                  <a:gd name="T26" fmla="*/ 208 w 258"/>
                  <a:gd name="T27" fmla="*/ 118 h 126"/>
                  <a:gd name="T28" fmla="*/ 194 w 258"/>
                  <a:gd name="T29" fmla="*/ 114 h 126"/>
                  <a:gd name="T30" fmla="*/ 179 w 258"/>
                  <a:gd name="T31" fmla="*/ 105 h 126"/>
                  <a:gd name="T32" fmla="*/ 171 w 258"/>
                  <a:gd name="T33" fmla="*/ 112 h 126"/>
                  <a:gd name="T34" fmla="*/ 144 w 258"/>
                  <a:gd name="T35" fmla="*/ 118 h 126"/>
                  <a:gd name="T36" fmla="*/ 121 w 258"/>
                  <a:gd name="T37" fmla="*/ 124 h 126"/>
                  <a:gd name="T38" fmla="*/ 73 w 258"/>
                  <a:gd name="T39" fmla="*/ 120 h 126"/>
                  <a:gd name="T40" fmla="*/ 67 w 258"/>
                  <a:gd name="T41" fmla="*/ 107 h 126"/>
                  <a:gd name="T42" fmla="*/ 33 w 258"/>
                  <a:gd name="T43" fmla="*/ 105 h 126"/>
                  <a:gd name="T44" fmla="*/ 19 w 258"/>
                  <a:gd name="T45" fmla="*/ 89 h 126"/>
                  <a:gd name="T46" fmla="*/ 64 w 258"/>
                  <a:gd name="T47" fmla="*/ 82 h 126"/>
                  <a:gd name="T48" fmla="*/ 98 w 258"/>
                  <a:gd name="T49" fmla="*/ 82 h 126"/>
                  <a:gd name="T50" fmla="*/ 83 w 258"/>
                  <a:gd name="T51" fmla="*/ 77 h 126"/>
                  <a:gd name="T52" fmla="*/ 64 w 258"/>
                  <a:gd name="T53" fmla="*/ 72 h 126"/>
                  <a:gd name="T54" fmla="*/ 29 w 258"/>
                  <a:gd name="T55" fmla="*/ 77 h 126"/>
                  <a:gd name="T56" fmla="*/ 6 w 258"/>
                  <a:gd name="T57" fmla="*/ 63 h 126"/>
                  <a:gd name="T58" fmla="*/ 35 w 258"/>
                  <a:gd name="T59" fmla="*/ 59 h 126"/>
                  <a:gd name="T60" fmla="*/ 37 w 258"/>
                  <a:gd name="T61" fmla="*/ 50 h 126"/>
                  <a:gd name="T62" fmla="*/ 14 w 258"/>
                  <a:gd name="T63" fmla="*/ 56 h 126"/>
                  <a:gd name="T64" fmla="*/ 12 w 258"/>
                  <a:gd name="T65" fmla="*/ 48 h 126"/>
                  <a:gd name="T66" fmla="*/ 0 w 258"/>
                  <a:gd name="T67" fmla="*/ 36 h 126"/>
                  <a:gd name="T68" fmla="*/ 10 w 258"/>
                  <a:gd name="T69" fmla="*/ 30 h 126"/>
                  <a:gd name="T70" fmla="*/ 8 w 258"/>
                  <a:gd name="T71" fmla="*/ 17 h 126"/>
                  <a:gd name="T72" fmla="*/ 25 w 258"/>
                  <a:gd name="T73" fmla="*/ 13 h 126"/>
                  <a:gd name="T74" fmla="*/ 54 w 258"/>
                  <a:gd name="T75" fmla="*/ 0 h 126"/>
                  <a:gd name="T76" fmla="*/ 67 w 258"/>
                  <a:gd name="T77" fmla="*/ 7 h 126"/>
                  <a:gd name="T78" fmla="*/ 62 w 258"/>
                  <a:gd name="T79" fmla="*/ 21 h 126"/>
                  <a:gd name="T80" fmla="*/ 71 w 258"/>
                  <a:gd name="T81" fmla="*/ 19 h 126"/>
                  <a:gd name="T82" fmla="*/ 75 w 258"/>
                  <a:gd name="T83" fmla="*/ 11 h 126"/>
                  <a:gd name="T84" fmla="*/ 104 w 258"/>
                  <a:gd name="T85" fmla="*/ 15 h 126"/>
                  <a:gd name="T86" fmla="*/ 98 w 258"/>
                  <a:gd name="T87" fmla="*/ 26 h 126"/>
                  <a:gd name="T88" fmla="*/ 108 w 258"/>
                  <a:gd name="T89" fmla="*/ 30 h 126"/>
                  <a:gd name="T90" fmla="*/ 115 w 258"/>
                  <a:gd name="T91" fmla="*/ 21 h 126"/>
                  <a:gd name="T92" fmla="*/ 125 w 258"/>
                  <a:gd name="T93" fmla="*/ 21 h 126"/>
                  <a:gd name="T94" fmla="*/ 119 w 258"/>
                  <a:gd name="T95" fmla="*/ 9 h 126"/>
                  <a:gd name="T96" fmla="*/ 142 w 258"/>
                  <a:gd name="T97" fmla="*/ 21 h 126"/>
                  <a:gd name="T98" fmla="*/ 148 w 258"/>
                  <a:gd name="T99" fmla="*/ 44 h 126"/>
                  <a:gd name="T100" fmla="*/ 164 w 258"/>
                  <a:gd name="T101" fmla="*/ 38 h 126"/>
                  <a:gd name="T102" fmla="*/ 156 w 258"/>
                  <a:gd name="T103" fmla="*/ 23 h 126"/>
                  <a:gd name="T104" fmla="*/ 154 w 258"/>
                  <a:gd name="T105" fmla="*/ 7 h 126"/>
                  <a:gd name="T106" fmla="*/ 158 w 258"/>
                  <a:gd name="T107" fmla="*/ 0 h 126"/>
                  <a:gd name="T108" fmla="*/ 169 w 258"/>
                  <a:gd name="T109" fmla="*/ 3 h 126"/>
                  <a:gd name="T110" fmla="*/ 177 w 258"/>
                  <a:gd name="T111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8" h="126">
                    <a:moveTo>
                      <a:pt x="177" y="1"/>
                    </a:moveTo>
                    <a:lnTo>
                      <a:pt x="183" y="5"/>
                    </a:lnTo>
                    <a:lnTo>
                      <a:pt x="183" y="7"/>
                    </a:lnTo>
                    <a:lnTo>
                      <a:pt x="194" y="13"/>
                    </a:lnTo>
                    <a:lnTo>
                      <a:pt x="194" y="30"/>
                    </a:lnTo>
                    <a:lnTo>
                      <a:pt x="200" y="42"/>
                    </a:lnTo>
                    <a:lnTo>
                      <a:pt x="208" y="52"/>
                    </a:lnTo>
                    <a:lnTo>
                      <a:pt x="206" y="63"/>
                    </a:lnTo>
                    <a:lnTo>
                      <a:pt x="225" y="75"/>
                    </a:lnTo>
                    <a:lnTo>
                      <a:pt x="229" y="71"/>
                    </a:lnTo>
                    <a:lnTo>
                      <a:pt x="237" y="72"/>
                    </a:lnTo>
                    <a:lnTo>
                      <a:pt x="239" y="81"/>
                    </a:lnTo>
                    <a:lnTo>
                      <a:pt x="258" y="89"/>
                    </a:lnTo>
                    <a:lnTo>
                      <a:pt x="258" y="93"/>
                    </a:lnTo>
                    <a:lnTo>
                      <a:pt x="256" y="95"/>
                    </a:lnTo>
                    <a:lnTo>
                      <a:pt x="250" y="95"/>
                    </a:lnTo>
                    <a:lnTo>
                      <a:pt x="244" y="97"/>
                    </a:lnTo>
                    <a:lnTo>
                      <a:pt x="239" y="95"/>
                    </a:lnTo>
                    <a:lnTo>
                      <a:pt x="233" y="99"/>
                    </a:lnTo>
                    <a:lnTo>
                      <a:pt x="223" y="97"/>
                    </a:lnTo>
                    <a:lnTo>
                      <a:pt x="221" y="99"/>
                    </a:lnTo>
                    <a:lnTo>
                      <a:pt x="223" y="107"/>
                    </a:lnTo>
                    <a:lnTo>
                      <a:pt x="233" y="103"/>
                    </a:lnTo>
                    <a:lnTo>
                      <a:pt x="239" y="105"/>
                    </a:lnTo>
                    <a:lnTo>
                      <a:pt x="242" y="114"/>
                    </a:lnTo>
                    <a:lnTo>
                      <a:pt x="233" y="116"/>
                    </a:lnTo>
                    <a:lnTo>
                      <a:pt x="219" y="118"/>
                    </a:lnTo>
                    <a:lnTo>
                      <a:pt x="208" y="118"/>
                    </a:lnTo>
                    <a:lnTo>
                      <a:pt x="200" y="120"/>
                    </a:lnTo>
                    <a:lnTo>
                      <a:pt x="194" y="114"/>
                    </a:lnTo>
                    <a:lnTo>
                      <a:pt x="181" y="111"/>
                    </a:lnTo>
                    <a:lnTo>
                      <a:pt x="179" y="105"/>
                    </a:lnTo>
                    <a:lnTo>
                      <a:pt x="173" y="105"/>
                    </a:lnTo>
                    <a:lnTo>
                      <a:pt x="171" y="112"/>
                    </a:lnTo>
                    <a:lnTo>
                      <a:pt x="162" y="118"/>
                    </a:lnTo>
                    <a:lnTo>
                      <a:pt x="144" y="118"/>
                    </a:lnTo>
                    <a:lnTo>
                      <a:pt x="129" y="124"/>
                    </a:lnTo>
                    <a:lnTo>
                      <a:pt x="121" y="124"/>
                    </a:lnTo>
                    <a:lnTo>
                      <a:pt x="83" y="126"/>
                    </a:lnTo>
                    <a:lnTo>
                      <a:pt x="73" y="120"/>
                    </a:lnTo>
                    <a:lnTo>
                      <a:pt x="73" y="111"/>
                    </a:lnTo>
                    <a:lnTo>
                      <a:pt x="67" y="107"/>
                    </a:lnTo>
                    <a:lnTo>
                      <a:pt x="48" y="107"/>
                    </a:lnTo>
                    <a:lnTo>
                      <a:pt x="33" y="105"/>
                    </a:lnTo>
                    <a:lnTo>
                      <a:pt x="19" y="95"/>
                    </a:lnTo>
                    <a:lnTo>
                      <a:pt x="19" y="89"/>
                    </a:lnTo>
                    <a:lnTo>
                      <a:pt x="31" y="86"/>
                    </a:lnTo>
                    <a:lnTo>
                      <a:pt x="64" y="82"/>
                    </a:lnTo>
                    <a:lnTo>
                      <a:pt x="81" y="84"/>
                    </a:lnTo>
                    <a:lnTo>
                      <a:pt x="98" y="82"/>
                    </a:lnTo>
                    <a:lnTo>
                      <a:pt x="100" y="81"/>
                    </a:lnTo>
                    <a:lnTo>
                      <a:pt x="83" y="77"/>
                    </a:lnTo>
                    <a:lnTo>
                      <a:pt x="77" y="75"/>
                    </a:lnTo>
                    <a:lnTo>
                      <a:pt x="64" y="72"/>
                    </a:lnTo>
                    <a:lnTo>
                      <a:pt x="44" y="77"/>
                    </a:lnTo>
                    <a:lnTo>
                      <a:pt x="29" y="77"/>
                    </a:lnTo>
                    <a:lnTo>
                      <a:pt x="16" y="72"/>
                    </a:lnTo>
                    <a:lnTo>
                      <a:pt x="6" y="63"/>
                    </a:lnTo>
                    <a:lnTo>
                      <a:pt x="19" y="59"/>
                    </a:lnTo>
                    <a:lnTo>
                      <a:pt x="35" y="59"/>
                    </a:lnTo>
                    <a:lnTo>
                      <a:pt x="42" y="52"/>
                    </a:lnTo>
                    <a:lnTo>
                      <a:pt x="37" y="50"/>
                    </a:lnTo>
                    <a:lnTo>
                      <a:pt x="19" y="52"/>
                    </a:lnTo>
                    <a:lnTo>
                      <a:pt x="14" y="56"/>
                    </a:lnTo>
                    <a:lnTo>
                      <a:pt x="10" y="54"/>
                    </a:lnTo>
                    <a:lnTo>
                      <a:pt x="12" y="48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12" y="34"/>
                    </a:lnTo>
                    <a:lnTo>
                      <a:pt x="10" y="30"/>
                    </a:lnTo>
                    <a:lnTo>
                      <a:pt x="2" y="26"/>
                    </a:lnTo>
                    <a:lnTo>
                      <a:pt x="8" y="17"/>
                    </a:lnTo>
                    <a:lnTo>
                      <a:pt x="19" y="15"/>
                    </a:lnTo>
                    <a:lnTo>
                      <a:pt x="25" y="13"/>
                    </a:lnTo>
                    <a:lnTo>
                      <a:pt x="42" y="1"/>
                    </a:lnTo>
                    <a:lnTo>
                      <a:pt x="54" y="0"/>
                    </a:lnTo>
                    <a:lnTo>
                      <a:pt x="64" y="1"/>
                    </a:lnTo>
                    <a:lnTo>
                      <a:pt x="67" y="7"/>
                    </a:lnTo>
                    <a:lnTo>
                      <a:pt x="60" y="15"/>
                    </a:lnTo>
                    <a:lnTo>
                      <a:pt x="62" y="21"/>
                    </a:lnTo>
                    <a:lnTo>
                      <a:pt x="67" y="17"/>
                    </a:lnTo>
                    <a:lnTo>
                      <a:pt x="71" y="19"/>
                    </a:lnTo>
                    <a:lnTo>
                      <a:pt x="77" y="17"/>
                    </a:lnTo>
                    <a:lnTo>
                      <a:pt x="75" y="11"/>
                    </a:lnTo>
                    <a:lnTo>
                      <a:pt x="81" y="9"/>
                    </a:lnTo>
                    <a:lnTo>
                      <a:pt x="104" y="15"/>
                    </a:lnTo>
                    <a:lnTo>
                      <a:pt x="106" y="23"/>
                    </a:lnTo>
                    <a:lnTo>
                      <a:pt x="98" y="26"/>
                    </a:lnTo>
                    <a:lnTo>
                      <a:pt x="98" y="30"/>
                    </a:lnTo>
                    <a:lnTo>
                      <a:pt x="108" y="30"/>
                    </a:lnTo>
                    <a:lnTo>
                      <a:pt x="110" y="25"/>
                    </a:lnTo>
                    <a:lnTo>
                      <a:pt x="115" y="21"/>
                    </a:lnTo>
                    <a:lnTo>
                      <a:pt x="123" y="25"/>
                    </a:lnTo>
                    <a:lnTo>
                      <a:pt x="125" y="21"/>
                    </a:lnTo>
                    <a:lnTo>
                      <a:pt x="121" y="15"/>
                    </a:lnTo>
                    <a:lnTo>
                      <a:pt x="119" y="9"/>
                    </a:lnTo>
                    <a:lnTo>
                      <a:pt x="129" y="9"/>
                    </a:lnTo>
                    <a:lnTo>
                      <a:pt x="142" y="21"/>
                    </a:lnTo>
                    <a:lnTo>
                      <a:pt x="144" y="30"/>
                    </a:lnTo>
                    <a:lnTo>
                      <a:pt x="148" y="44"/>
                    </a:lnTo>
                    <a:lnTo>
                      <a:pt x="154" y="48"/>
                    </a:lnTo>
                    <a:lnTo>
                      <a:pt x="164" y="38"/>
                    </a:lnTo>
                    <a:lnTo>
                      <a:pt x="160" y="32"/>
                    </a:lnTo>
                    <a:lnTo>
                      <a:pt x="156" y="23"/>
                    </a:lnTo>
                    <a:lnTo>
                      <a:pt x="158" y="15"/>
                    </a:lnTo>
                    <a:lnTo>
                      <a:pt x="154" y="7"/>
                    </a:lnTo>
                    <a:lnTo>
                      <a:pt x="154" y="1"/>
                    </a:lnTo>
                    <a:lnTo>
                      <a:pt x="158" y="0"/>
                    </a:lnTo>
                    <a:lnTo>
                      <a:pt x="164" y="1"/>
                    </a:lnTo>
                    <a:lnTo>
                      <a:pt x="169" y="3"/>
                    </a:lnTo>
                    <a:lnTo>
                      <a:pt x="177" y="1"/>
                    </a:lnTo>
                    <a:lnTo>
                      <a:pt x="177" y="1"/>
                    </a:lnTo>
                    <a:lnTo>
                      <a:pt x="177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0" name="Freeform 488">
                <a:extLst>
                  <a:ext uri="{FF2B5EF4-FFF2-40B4-BE49-F238E27FC236}">
                    <a16:creationId xmlns:a16="http://schemas.microsoft.com/office/drawing/2014/main" id="{5754460F-0446-F5AF-DE03-53AB636F2E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154" y="2050391"/>
                <a:ext cx="72898" cy="26168"/>
              </a:xfrm>
              <a:custGeom>
                <a:avLst/>
                <a:gdLst>
                  <a:gd name="T0" fmla="*/ 35 w 39"/>
                  <a:gd name="T1" fmla="*/ 0 h 14"/>
                  <a:gd name="T2" fmla="*/ 39 w 39"/>
                  <a:gd name="T3" fmla="*/ 2 h 14"/>
                  <a:gd name="T4" fmla="*/ 39 w 39"/>
                  <a:gd name="T5" fmla="*/ 6 h 14"/>
                  <a:gd name="T6" fmla="*/ 31 w 39"/>
                  <a:gd name="T7" fmla="*/ 8 h 14"/>
                  <a:gd name="T8" fmla="*/ 25 w 39"/>
                  <a:gd name="T9" fmla="*/ 14 h 14"/>
                  <a:gd name="T10" fmla="*/ 10 w 39"/>
                  <a:gd name="T11" fmla="*/ 14 h 14"/>
                  <a:gd name="T12" fmla="*/ 0 w 39"/>
                  <a:gd name="T13" fmla="*/ 12 h 14"/>
                  <a:gd name="T14" fmla="*/ 6 w 39"/>
                  <a:gd name="T15" fmla="*/ 4 h 14"/>
                  <a:gd name="T16" fmla="*/ 21 w 39"/>
                  <a:gd name="T17" fmla="*/ 4 h 14"/>
                  <a:gd name="T18" fmla="*/ 35 w 39"/>
                  <a:gd name="T19" fmla="*/ 0 h 14"/>
                  <a:gd name="T20" fmla="*/ 35 w 39"/>
                  <a:gd name="T21" fmla="*/ 0 h 14"/>
                  <a:gd name="T22" fmla="*/ 35 w 39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4">
                    <a:moveTo>
                      <a:pt x="35" y="0"/>
                    </a:moveTo>
                    <a:lnTo>
                      <a:pt x="39" y="2"/>
                    </a:lnTo>
                    <a:lnTo>
                      <a:pt x="39" y="6"/>
                    </a:lnTo>
                    <a:lnTo>
                      <a:pt x="31" y="8"/>
                    </a:lnTo>
                    <a:lnTo>
                      <a:pt x="25" y="14"/>
                    </a:lnTo>
                    <a:lnTo>
                      <a:pt x="10" y="14"/>
                    </a:lnTo>
                    <a:lnTo>
                      <a:pt x="0" y="12"/>
                    </a:lnTo>
                    <a:lnTo>
                      <a:pt x="6" y="4"/>
                    </a:lnTo>
                    <a:lnTo>
                      <a:pt x="21" y="4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1" name="Freeform 489">
                <a:extLst>
                  <a:ext uri="{FF2B5EF4-FFF2-40B4-BE49-F238E27FC236}">
                    <a16:creationId xmlns:a16="http://schemas.microsoft.com/office/drawing/2014/main" id="{7FA6F192-D6C8-6400-1B7D-8043E143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991" y="1755061"/>
                <a:ext cx="274769" cy="194394"/>
              </a:xfrm>
              <a:custGeom>
                <a:avLst/>
                <a:gdLst>
                  <a:gd name="T0" fmla="*/ 147 w 147"/>
                  <a:gd name="T1" fmla="*/ 36 h 104"/>
                  <a:gd name="T2" fmla="*/ 141 w 147"/>
                  <a:gd name="T3" fmla="*/ 36 h 104"/>
                  <a:gd name="T4" fmla="*/ 137 w 147"/>
                  <a:gd name="T5" fmla="*/ 40 h 104"/>
                  <a:gd name="T6" fmla="*/ 114 w 147"/>
                  <a:gd name="T7" fmla="*/ 52 h 104"/>
                  <a:gd name="T8" fmla="*/ 107 w 147"/>
                  <a:gd name="T9" fmla="*/ 56 h 104"/>
                  <a:gd name="T10" fmla="*/ 93 w 147"/>
                  <a:gd name="T11" fmla="*/ 62 h 104"/>
                  <a:gd name="T12" fmla="*/ 91 w 147"/>
                  <a:gd name="T13" fmla="*/ 71 h 104"/>
                  <a:gd name="T14" fmla="*/ 87 w 147"/>
                  <a:gd name="T15" fmla="*/ 71 h 104"/>
                  <a:gd name="T16" fmla="*/ 85 w 147"/>
                  <a:gd name="T17" fmla="*/ 69 h 104"/>
                  <a:gd name="T18" fmla="*/ 76 w 147"/>
                  <a:gd name="T19" fmla="*/ 73 h 104"/>
                  <a:gd name="T20" fmla="*/ 76 w 147"/>
                  <a:gd name="T21" fmla="*/ 89 h 104"/>
                  <a:gd name="T22" fmla="*/ 66 w 147"/>
                  <a:gd name="T23" fmla="*/ 95 h 104"/>
                  <a:gd name="T24" fmla="*/ 62 w 147"/>
                  <a:gd name="T25" fmla="*/ 93 h 104"/>
                  <a:gd name="T26" fmla="*/ 50 w 147"/>
                  <a:gd name="T27" fmla="*/ 100 h 104"/>
                  <a:gd name="T28" fmla="*/ 43 w 147"/>
                  <a:gd name="T29" fmla="*/ 104 h 104"/>
                  <a:gd name="T30" fmla="*/ 35 w 147"/>
                  <a:gd name="T31" fmla="*/ 104 h 104"/>
                  <a:gd name="T32" fmla="*/ 31 w 147"/>
                  <a:gd name="T33" fmla="*/ 91 h 104"/>
                  <a:gd name="T34" fmla="*/ 9 w 147"/>
                  <a:gd name="T35" fmla="*/ 81 h 104"/>
                  <a:gd name="T36" fmla="*/ 0 w 147"/>
                  <a:gd name="T37" fmla="*/ 79 h 104"/>
                  <a:gd name="T38" fmla="*/ 3 w 147"/>
                  <a:gd name="T39" fmla="*/ 69 h 104"/>
                  <a:gd name="T40" fmla="*/ 15 w 147"/>
                  <a:gd name="T41" fmla="*/ 64 h 104"/>
                  <a:gd name="T42" fmla="*/ 12 w 147"/>
                  <a:gd name="T43" fmla="*/ 60 h 104"/>
                  <a:gd name="T44" fmla="*/ 9 w 147"/>
                  <a:gd name="T45" fmla="*/ 56 h 104"/>
                  <a:gd name="T46" fmla="*/ 9 w 147"/>
                  <a:gd name="T47" fmla="*/ 50 h 104"/>
                  <a:gd name="T48" fmla="*/ 15 w 147"/>
                  <a:gd name="T49" fmla="*/ 52 h 104"/>
                  <a:gd name="T50" fmla="*/ 20 w 147"/>
                  <a:gd name="T51" fmla="*/ 48 h 104"/>
                  <a:gd name="T52" fmla="*/ 12 w 147"/>
                  <a:gd name="T53" fmla="*/ 44 h 104"/>
                  <a:gd name="T54" fmla="*/ 12 w 147"/>
                  <a:gd name="T55" fmla="*/ 38 h 104"/>
                  <a:gd name="T56" fmla="*/ 25 w 147"/>
                  <a:gd name="T57" fmla="*/ 29 h 104"/>
                  <a:gd name="T58" fmla="*/ 16 w 147"/>
                  <a:gd name="T59" fmla="*/ 5 h 104"/>
                  <a:gd name="T60" fmla="*/ 47 w 147"/>
                  <a:gd name="T61" fmla="*/ 3 h 104"/>
                  <a:gd name="T62" fmla="*/ 56 w 147"/>
                  <a:gd name="T63" fmla="*/ 0 h 104"/>
                  <a:gd name="T64" fmla="*/ 68 w 147"/>
                  <a:gd name="T65" fmla="*/ 0 h 104"/>
                  <a:gd name="T66" fmla="*/ 83 w 147"/>
                  <a:gd name="T67" fmla="*/ 11 h 104"/>
                  <a:gd name="T68" fmla="*/ 87 w 147"/>
                  <a:gd name="T69" fmla="*/ 15 h 104"/>
                  <a:gd name="T70" fmla="*/ 91 w 147"/>
                  <a:gd name="T71" fmla="*/ 11 h 104"/>
                  <a:gd name="T72" fmla="*/ 95 w 147"/>
                  <a:gd name="T73" fmla="*/ 11 h 104"/>
                  <a:gd name="T74" fmla="*/ 97 w 147"/>
                  <a:gd name="T75" fmla="*/ 17 h 104"/>
                  <a:gd name="T76" fmla="*/ 101 w 147"/>
                  <a:gd name="T77" fmla="*/ 15 h 104"/>
                  <a:gd name="T78" fmla="*/ 101 w 147"/>
                  <a:gd name="T79" fmla="*/ 11 h 104"/>
                  <a:gd name="T80" fmla="*/ 118 w 147"/>
                  <a:gd name="T81" fmla="*/ 11 h 104"/>
                  <a:gd name="T82" fmla="*/ 147 w 147"/>
                  <a:gd name="T83" fmla="*/ 31 h 104"/>
                  <a:gd name="T84" fmla="*/ 147 w 147"/>
                  <a:gd name="T85" fmla="*/ 36 h 104"/>
                  <a:gd name="T86" fmla="*/ 147 w 147"/>
                  <a:gd name="T87" fmla="*/ 36 h 104"/>
                  <a:gd name="T88" fmla="*/ 147 w 147"/>
                  <a:gd name="T89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7" h="104">
                    <a:moveTo>
                      <a:pt x="147" y="36"/>
                    </a:moveTo>
                    <a:lnTo>
                      <a:pt x="141" y="36"/>
                    </a:lnTo>
                    <a:lnTo>
                      <a:pt x="137" y="40"/>
                    </a:lnTo>
                    <a:lnTo>
                      <a:pt x="114" y="52"/>
                    </a:lnTo>
                    <a:lnTo>
                      <a:pt x="107" y="56"/>
                    </a:lnTo>
                    <a:lnTo>
                      <a:pt x="93" y="62"/>
                    </a:lnTo>
                    <a:lnTo>
                      <a:pt x="91" y="71"/>
                    </a:lnTo>
                    <a:lnTo>
                      <a:pt x="87" y="71"/>
                    </a:lnTo>
                    <a:lnTo>
                      <a:pt x="85" y="69"/>
                    </a:lnTo>
                    <a:lnTo>
                      <a:pt x="76" y="73"/>
                    </a:lnTo>
                    <a:lnTo>
                      <a:pt x="76" y="89"/>
                    </a:lnTo>
                    <a:lnTo>
                      <a:pt x="66" y="95"/>
                    </a:lnTo>
                    <a:lnTo>
                      <a:pt x="62" y="93"/>
                    </a:lnTo>
                    <a:lnTo>
                      <a:pt x="50" y="100"/>
                    </a:lnTo>
                    <a:lnTo>
                      <a:pt x="43" y="104"/>
                    </a:lnTo>
                    <a:lnTo>
                      <a:pt x="35" y="104"/>
                    </a:lnTo>
                    <a:lnTo>
                      <a:pt x="31" y="91"/>
                    </a:lnTo>
                    <a:lnTo>
                      <a:pt x="9" y="81"/>
                    </a:lnTo>
                    <a:lnTo>
                      <a:pt x="0" y="79"/>
                    </a:lnTo>
                    <a:lnTo>
                      <a:pt x="3" y="69"/>
                    </a:lnTo>
                    <a:lnTo>
                      <a:pt x="15" y="64"/>
                    </a:lnTo>
                    <a:lnTo>
                      <a:pt x="12" y="60"/>
                    </a:lnTo>
                    <a:lnTo>
                      <a:pt x="9" y="56"/>
                    </a:lnTo>
                    <a:lnTo>
                      <a:pt x="9" y="50"/>
                    </a:lnTo>
                    <a:lnTo>
                      <a:pt x="15" y="52"/>
                    </a:lnTo>
                    <a:lnTo>
                      <a:pt x="20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25" y="29"/>
                    </a:lnTo>
                    <a:lnTo>
                      <a:pt x="16" y="5"/>
                    </a:lnTo>
                    <a:lnTo>
                      <a:pt x="47" y="3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83" y="11"/>
                    </a:lnTo>
                    <a:lnTo>
                      <a:pt x="87" y="15"/>
                    </a:lnTo>
                    <a:lnTo>
                      <a:pt x="91" y="11"/>
                    </a:lnTo>
                    <a:lnTo>
                      <a:pt x="95" y="11"/>
                    </a:lnTo>
                    <a:lnTo>
                      <a:pt x="97" y="17"/>
                    </a:lnTo>
                    <a:lnTo>
                      <a:pt x="101" y="15"/>
                    </a:lnTo>
                    <a:lnTo>
                      <a:pt x="101" y="11"/>
                    </a:lnTo>
                    <a:lnTo>
                      <a:pt x="118" y="11"/>
                    </a:lnTo>
                    <a:lnTo>
                      <a:pt x="147" y="31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7" y="3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2" name="Freeform 490">
                <a:extLst>
                  <a:ext uri="{FF2B5EF4-FFF2-40B4-BE49-F238E27FC236}">
                    <a16:creationId xmlns:a16="http://schemas.microsoft.com/office/drawing/2014/main" id="{D0E07168-779A-F58C-B9DF-24E372CC1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772" y="1801791"/>
                <a:ext cx="170095" cy="136449"/>
              </a:xfrm>
              <a:custGeom>
                <a:avLst/>
                <a:gdLst>
                  <a:gd name="T0" fmla="*/ 69 w 91"/>
                  <a:gd name="T1" fmla="*/ 0 h 73"/>
                  <a:gd name="T2" fmla="*/ 64 w 91"/>
                  <a:gd name="T3" fmla="*/ 2 h 73"/>
                  <a:gd name="T4" fmla="*/ 58 w 91"/>
                  <a:gd name="T5" fmla="*/ 3 h 73"/>
                  <a:gd name="T6" fmla="*/ 48 w 91"/>
                  <a:gd name="T7" fmla="*/ 3 h 73"/>
                  <a:gd name="T8" fmla="*/ 40 w 91"/>
                  <a:gd name="T9" fmla="*/ 0 h 73"/>
                  <a:gd name="T10" fmla="*/ 33 w 91"/>
                  <a:gd name="T11" fmla="*/ 2 h 73"/>
                  <a:gd name="T12" fmla="*/ 29 w 91"/>
                  <a:gd name="T13" fmla="*/ 0 h 73"/>
                  <a:gd name="T14" fmla="*/ 23 w 91"/>
                  <a:gd name="T15" fmla="*/ 0 h 73"/>
                  <a:gd name="T16" fmla="*/ 23 w 91"/>
                  <a:gd name="T17" fmla="*/ 5 h 73"/>
                  <a:gd name="T18" fmla="*/ 29 w 91"/>
                  <a:gd name="T19" fmla="*/ 9 h 73"/>
                  <a:gd name="T20" fmla="*/ 21 w 91"/>
                  <a:gd name="T21" fmla="*/ 11 h 73"/>
                  <a:gd name="T22" fmla="*/ 21 w 91"/>
                  <a:gd name="T23" fmla="*/ 15 h 73"/>
                  <a:gd name="T24" fmla="*/ 25 w 91"/>
                  <a:gd name="T25" fmla="*/ 17 h 73"/>
                  <a:gd name="T26" fmla="*/ 35 w 91"/>
                  <a:gd name="T27" fmla="*/ 19 h 73"/>
                  <a:gd name="T28" fmla="*/ 35 w 91"/>
                  <a:gd name="T29" fmla="*/ 21 h 73"/>
                  <a:gd name="T30" fmla="*/ 31 w 91"/>
                  <a:gd name="T31" fmla="*/ 21 h 73"/>
                  <a:gd name="T32" fmla="*/ 37 w 91"/>
                  <a:gd name="T33" fmla="*/ 31 h 73"/>
                  <a:gd name="T34" fmla="*/ 29 w 91"/>
                  <a:gd name="T35" fmla="*/ 34 h 73"/>
                  <a:gd name="T36" fmla="*/ 25 w 91"/>
                  <a:gd name="T37" fmla="*/ 34 h 73"/>
                  <a:gd name="T38" fmla="*/ 9 w 91"/>
                  <a:gd name="T39" fmla="*/ 25 h 73"/>
                  <a:gd name="T40" fmla="*/ 2 w 91"/>
                  <a:gd name="T41" fmla="*/ 27 h 73"/>
                  <a:gd name="T42" fmla="*/ 0 w 91"/>
                  <a:gd name="T43" fmla="*/ 33 h 73"/>
                  <a:gd name="T44" fmla="*/ 2 w 91"/>
                  <a:gd name="T45" fmla="*/ 40 h 73"/>
                  <a:gd name="T46" fmla="*/ 13 w 91"/>
                  <a:gd name="T47" fmla="*/ 46 h 73"/>
                  <a:gd name="T48" fmla="*/ 15 w 91"/>
                  <a:gd name="T49" fmla="*/ 48 h 73"/>
                  <a:gd name="T50" fmla="*/ 27 w 91"/>
                  <a:gd name="T51" fmla="*/ 50 h 73"/>
                  <a:gd name="T52" fmla="*/ 31 w 91"/>
                  <a:gd name="T53" fmla="*/ 56 h 73"/>
                  <a:gd name="T54" fmla="*/ 40 w 91"/>
                  <a:gd name="T55" fmla="*/ 58 h 73"/>
                  <a:gd name="T56" fmla="*/ 48 w 91"/>
                  <a:gd name="T57" fmla="*/ 73 h 73"/>
                  <a:gd name="T58" fmla="*/ 64 w 91"/>
                  <a:gd name="T59" fmla="*/ 71 h 73"/>
                  <a:gd name="T60" fmla="*/ 64 w 91"/>
                  <a:gd name="T61" fmla="*/ 68 h 73"/>
                  <a:gd name="T62" fmla="*/ 60 w 91"/>
                  <a:gd name="T63" fmla="*/ 66 h 73"/>
                  <a:gd name="T64" fmla="*/ 60 w 91"/>
                  <a:gd name="T65" fmla="*/ 62 h 73"/>
                  <a:gd name="T66" fmla="*/ 67 w 91"/>
                  <a:gd name="T67" fmla="*/ 66 h 73"/>
                  <a:gd name="T68" fmla="*/ 85 w 91"/>
                  <a:gd name="T69" fmla="*/ 62 h 73"/>
                  <a:gd name="T70" fmla="*/ 87 w 91"/>
                  <a:gd name="T71" fmla="*/ 56 h 73"/>
                  <a:gd name="T72" fmla="*/ 85 w 91"/>
                  <a:gd name="T73" fmla="*/ 46 h 73"/>
                  <a:gd name="T74" fmla="*/ 91 w 91"/>
                  <a:gd name="T75" fmla="*/ 42 h 73"/>
                  <a:gd name="T76" fmla="*/ 87 w 91"/>
                  <a:gd name="T77" fmla="*/ 36 h 73"/>
                  <a:gd name="T78" fmla="*/ 85 w 91"/>
                  <a:gd name="T79" fmla="*/ 34 h 73"/>
                  <a:gd name="T80" fmla="*/ 77 w 91"/>
                  <a:gd name="T81" fmla="*/ 34 h 73"/>
                  <a:gd name="T82" fmla="*/ 77 w 91"/>
                  <a:gd name="T83" fmla="*/ 29 h 73"/>
                  <a:gd name="T84" fmla="*/ 71 w 91"/>
                  <a:gd name="T85" fmla="*/ 27 h 73"/>
                  <a:gd name="T86" fmla="*/ 60 w 91"/>
                  <a:gd name="T87" fmla="*/ 27 h 73"/>
                  <a:gd name="T88" fmla="*/ 64 w 91"/>
                  <a:gd name="T89" fmla="*/ 23 h 73"/>
                  <a:gd name="T90" fmla="*/ 71 w 91"/>
                  <a:gd name="T91" fmla="*/ 11 h 73"/>
                  <a:gd name="T92" fmla="*/ 73 w 91"/>
                  <a:gd name="T93" fmla="*/ 9 h 73"/>
                  <a:gd name="T94" fmla="*/ 79 w 91"/>
                  <a:gd name="T95" fmla="*/ 7 h 73"/>
                  <a:gd name="T96" fmla="*/ 81 w 91"/>
                  <a:gd name="T97" fmla="*/ 0 h 73"/>
                  <a:gd name="T98" fmla="*/ 69 w 91"/>
                  <a:gd name="T99" fmla="*/ 0 h 73"/>
                  <a:gd name="T100" fmla="*/ 69 w 91"/>
                  <a:gd name="T101" fmla="*/ 0 h 73"/>
                  <a:gd name="T102" fmla="*/ 69 w 91"/>
                  <a:gd name="T10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73">
                    <a:moveTo>
                      <a:pt x="69" y="0"/>
                    </a:moveTo>
                    <a:lnTo>
                      <a:pt x="64" y="2"/>
                    </a:lnTo>
                    <a:lnTo>
                      <a:pt x="58" y="3"/>
                    </a:lnTo>
                    <a:lnTo>
                      <a:pt x="48" y="3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9" y="9"/>
                    </a:lnTo>
                    <a:lnTo>
                      <a:pt x="21" y="11"/>
                    </a:lnTo>
                    <a:lnTo>
                      <a:pt x="21" y="15"/>
                    </a:lnTo>
                    <a:lnTo>
                      <a:pt x="25" y="17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1" y="21"/>
                    </a:lnTo>
                    <a:lnTo>
                      <a:pt x="37" y="31"/>
                    </a:lnTo>
                    <a:lnTo>
                      <a:pt x="29" y="34"/>
                    </a:lnTo>
                    <a:lnTo>
                      <a:pt x="25" y="34"/>
                    </a:lnTo>
                    <a:lnTo>
                      <a:pt x="9" y="25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13" y="46"/>
                    </a:lnTo>
                    <a:lnTo>
                      <a:pt x="15" y="48"/>
                    </a:lnTo>
                    <a:lnTo>
                      <a:pt x="27" y="50"/>
                    </a:lnTo>
                    <a:lnTo>
                      <a:pt x="31" y="56"/>
                    </a:lnTo>
                    <a:lnTo>
                      <a:pt x="40" y="58"/>
                    </a:lnTo>
                    <a:lnTo>
                      <a:pt x="48" y="73"/>
                    </a:lnTo>
                    <a:lnTo>
                      <a:pt x="64" y="71"/>
                    </a:lnTo>
                    <a:lnTo>
                      <a:pt x="64" y="68"/>
                    </a:lnTo>
                    <a:lnTo>
                      <a:pt x="60" y="66"/>
                    </a:lnTo>
                    <a:lnTo>
                      <a:pt x="60" y="62"/>
                    </a:lnTo>
                    <a:lnTo>
                      <a:pt x="67" y="66"/>
                    </a:lnTo>
                    <a:lnTo>
                      <a:pt x="85" y="62"/>
                    </a:lnTo>
                    <a:lnTo>
                      <a:pt x="87" y="56"/>
                    </a:lnTo>
                    <a:lnTo>
                      <a:pt x="85" y="46"/>
                    </a:lnTo>
                    <a:lnTo>
                      <a:pt x="91" y="42"/>
                    </a:lnTo>
                    <a:lnTo>
                      <a:pt x="87" y="36"/>
                    </a:lnTo>
                    <a:lnTo>
                      <a:pt x="85" y="34"/>
                    </a:lnTo>
                    <a:lnTo>
                      <a:pt x="77" y="34"/>
                    </a:lnTo>
                    <a:lnTo>
                      <a:pt x="77" y="29"/>
                    </a:lnTo>
                    <a:lnTo>
                      <a:pt x="71" y="27"/>
                    </a:lnTo>
                    <a:lnTo>
                      <a:pt x="60" y="27"/>
                    </a:lnTo>
                    <a:lnTo>
                      <a:pt x="64" y="23"/>
                    </a:lnTo>
                    <a:lnTo>
                      <a:pt x="71" y="11"/>
                    </a:lnTo>
                    <a:lnTo>
                      <a:pt x="73" y="9"/>
                    </a:lnTo>
                    <a:lnTo>
                      <a:pt x="79" y="7"/>
                    </a:lnTo>
                    <a:lnTo>
                      <a:pt x="81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3" name="Freeform 491">
                <a:extLst>
                  <a:ext uri="{FF2B5EF4-FFF2-40B4-BE49-F238E27FC236}">
                    <a16:creationId xmlns:a16="http://schemas.microsoft.com/office/drawing/2014/main" id="{5F4D37FD-23C0-4078-8DCF-B8B84110A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409" y="2007400"/>
                <a:ext cx="114020" cy="59814"/>
              </a:xfrm>
              <a:custGeom>
                <a:avLst/>
                <a:gdLst>
                  <a:gd name="T0" fmla="*/ 19 w 61"/>
                  <a:gd name="T1" fmla="*/ 4 h 32"/>
                  <a:gd name="T2" fmla="*/ 25 w 61"/>
                  <a:gd name="T3" fmla="*/ 0 h 32"/>
                  <a:gd name="T4" fmla="*/ 30 w 61"/>
                  <a:gd name="T5" fmla="*/ 2 h 32"/>
                  <a:gd name="T6" fmla="*/ 38 w 61"/>
                  <a:gd name="T7" fmla="*/ 6 h 32"/>
                  <a:gd name="T8" fmla="*/ 42 w 61"/>
                  <a:gd name="T9" fmla="*/ 10 h 32"/>
                  <a:gd name="T10" fmla="*/ 45 w 61"/>
                  <a:gd name="T11" fmla="*/ 12 h 32"/>
                  <a:gd name="T12" fmla="*/ 47 w 61"/>
                  <a:gd name="T13" fmla="*/ 14 h 32"/>
                  <a:gd name="T14" fmla="*/ 61 w 61"/>
                  <a:gd name="T15" fmla="*/ 24 h 32"/>
                  <a:gd name="T16" fmla="*/ 55 w 61"/>
                  <a:gd name="T17" fmla="*/ 28 h 32"/>
                  <a:gd name="T18" fmla="*/ 45 w 61"/>
                  <a:gd name="T19" fmla="*/ 32 h 32"/>
                  <a:gd name="T20" fmla="*/ 40 w 61"/>
                  <a:gd name="T21" fmla="*/ 32 h 32"/>
                  <a:gd name="T22" fmla="*/ 28 w 61"/>
                  <a:gd name="T23" fmla="*/ 26 h 32"/>
                  <a:gd name="T24" fmla="*/ 13 w 61"/>
                  <a:gd name="T25" fmla="*/ 24 h 32"/>
                  <a:gd name="T26" fmla="*/ 4 w 61"/>
                  <a:gd name="T27" fmla="*/ 24 h 32"/>
                  <a:gd name="T28" fmla="*/ 0 w 61"/>
                  <a:gd name="T29" fmla="*/ 18 h 32"/>
                  <a:gd name="T30" fmla="*/ 19 w 61"/>
                  <a:gd name="T31" fmla="*/ 12 h 32"/>
                  <a:gd name="T32" fmla="*/ 19 w 61"/>
                  <a:gd name="T33" fmla="*/ 4 h 32"/>
                  <a:gd name="T34" fmla="*/ 19 w 61"/>
                  <a:gd name="T35" fmla="*/ 4 h 32"/>
                  <a:gd name="T36" fmla="*/ 19 w 61"/>
                  <a:gd name="T3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32">
                    <a:moveTo>
                      <a:pt x="19" y="4"/>
                    </a:moveTo>
                    <a:lnTo>
                      <a:pt x="25" y="0"/>
                    </a:lnTo>
                    <a:lnTo>
                      <a:pt x="30" y="2"/>
                    </a:lnTo>
                    <a:lnTo>
                      <a:pt x="38" y="6"/>
                    </a:lnTo>
                    <a:lnTo>
                      <a:pt x="42" y="10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61" y="24"/>
                    </a:lnTo>
                    <a:lnTo>
                      <a:pt x="55" y="28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28" y="26"/>
                    </a:lnTo>
                    <a:lnTo>
                      <a:pt x="13" y="24"/>
                    </a:lnTo>
                    <a:lnTo>
                      <a:pt x="4" y="24"/>
                    </a:lnTo>
                    <a:lnTo>
                      <a:pt x="0" y="18"/>
                    </a:lnTo>
                    <a:lnTo>
                      <a:pt x="19" y="1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4" name="Freeform 492">
                <a:extLst>
                  <a:ext uri="{FF2B5EF4-FFF2-40B4-BE49-F238E27FC236}">
                    <a16:creationId xmlns:a16="http://schemas.microsoft.com/office/drawing/2014/main" id="{522D871A-E38B-585B-B2CE-5B0ADF3F6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502" y="2046652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3 w 7"/>
                  <a:gd name="T3" fmla="*/ 2 h 6"/>
                  <a:gd name="T4" fmla="*/ 7 w 7"/>
                  <a:gd name="T5" fmla="*/ 0 h 6"/>
                  <a:gd name="T6" fmla="*/ 7 w 7"/>
                  <a:gd name="T7" fmla="*/ 4 h 6"/>
                  <a:gd name="T8" fmla="*/ 3 w 7"/>
                  <a:gd name="T9" fmla="*/ 6 h 6"/>
                  <a:gd name="T10" fmla="*/ 0 w 7"/>
                  <a:gd name="T11" fmla="*/ 4 h 6"/>
                  <a:gd name="T12" fmla="*/ 0 w 7"/>
                  <a:gd name="T13" fmla="*/ 4 h 6"/>
                  <a:gd name="T14" fmla="*/ 0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3" y="2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5" name="Freeform 493">
                <a:extLst>
                  <a:ext uri="{FF2B5EF4-FFF2-40B4-BE49-F238E27FC236}">
                    <a16:creationId xmlns:a16="http://schemas.microsoft.com/office/drawing/2014/main" id="{435FD1EC-D3E2-B7B0-84B5-B63DEE6D1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249" y="2054129"/>
                <a:ext cx="16823" cy="13084"/>
              </a:xfrm>
              <a:custGeom>
                <a:avLst/>
                <a:gdLst>
                  <a:gd name="T0" fmla="*/ 0 w 9"/>
                  <a:gd name="T1" fmla="*/ 5 h 7"/>
                  <a:gd name="T2" fmla="*/ 0 w 9"/>
                  <a:gd name="T3" fmla="*/ 2 h 7"/>
                  <a:gd name="T4" fmla="*/ 4 w 9"/>
                  <a:gd name="T5" fmla="*/ 0 h 7"/>
                  <a:gd name="T6" fmla="*/ 9 w 9"/>
                  <a:gd name="T7" fmla="*/ 0 h 7"/>
                  <a:gd name="T8" fmla="*/ 9 w 9"/>
                  <a:gd name="T9" fmla="*/ 2 h 7"/>
                  <a:gd name="T10" fmla="*/ 4 w 9"/>
                  <a:gd name="T11" fmla="*/ 7 h 7"/>
                  <a:gd name="T12" fmla="*/ 0 w 9"/>
                  <a:gd name="T13" fmla="*/ 5 h 7"/>
                  <a:gd name="T14" fmla="*/ 0 w 9"/>
                  <a:gd name="T15" fmla="*/ 5 h 7"/>
                  <a:gd name="T16" fmla="*/ 0 w 9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Freeform 494">
                <a:extLst>
                  <a:ext uri="{FF2B5EF4-FFF2-40B4-BE49-F238E27FC236}">
                    <a16:creationId xmlns:a16="http://schemas.microsoft.com/office/drawing/2014/main" id="{EEE3A1CB-2A77-41D4-837E-9209618578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875" y="2067214"/>
                <a:ext cx="22430" cy="5607"/>
              </a:xfrm>
              <a:custGeom>
                <a:avLst/>
                <a:gdLst>
                  <a:gd name="T0" fmla="*/ 2 w 12"/>
                  <a:gd name="T1" fmla="*/ 1 h 3"/>
                  <a:gd name="T2" fmla="*/ 0 w 12"/>
                  <a:gd name="T3" fmla="*/ 0 h 3"/>
                  <a:gd name="T4" fmla="*/ 10 w 12"/>
                  <a:gd name="T5" fmla="*/ 0 h 3"/>
                  <a:gd name="T6" fmla="*/ 12 w 12"/>
                  <a:gd name="T7" fmla="*/ 1 h 3"/>
                  <a:gd name="T8" fmla="*/ 8 w 12"/>
                  <a:gd name="T9" fmla="*/ 3 h 3"/>
                  <a:gd name="T10" fmla="*/ 2 w 12"/>
                  <a:gd name="T11" fmla="*/ 1 h 3"/>
                  <a:gd name="T12" fmla="*/ 2 w 12"/>
                  <a:gd name="T13" fmla="*/ 1 h 3"/>
                  <a:gd name="T14" fmla="*/ 2 w 1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">
                    <a:moveTo>
                      <a:pt x="2" y="1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7" name="Freeform 495">
                <a:extLst>
                  <a:ext uri="{FF2B5EF4-FFF2-40B4-BE49-F238E27FC236}">
                    <a16:creationId xmlns:a16="http://schemas.microsoft.com/office/drawing/2014/main" id="{BA382B60-D42C-6E68-7174-5E76C29881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406" y="1805530"/>
                <a:ext cx="65422" cy="39252"/>
              </a:xfrm>
              <a:custGeom>
                <a:avLst/>
                <a:gdLst>
                  <a:gd name="T0" fmla="*/ 0 w 35"/>
                  <a:gd name="T1" fmla="*/ 9 h 21"/>
                  <a:gd name="T2" fmla="*/ 12 w 35"/>
                  <a:gd name="T3" fmla="*/ 15 h 21"/>
                  <a:gd name="T4" fmla="*/ 23 w 35"/>
                  <a:gd name="T5" fmla="*/ 21 h 21"/>
                  <a:gd name="T6" fmla="*/ 27 w 35"/>
                  <a:gd name="T7" fmla="*/ 21 h 21"/>
                  <a:gd name="T8" fmla="*/ 35 w 35"/>
                  <a:gd name="T9" fmla="*/ 5 h 21"/>
                  <a:gd name="T10" fmla="*/ 33 w 35"/>
                  <a:gd name="T11" fmla="*/ 3 h 21"/>
                  <a:gd name="T12" fmla="*/ 27 w 35"/>
                  <a:gd name="T13" fmla="*/ 1 h 21"/>
                  <a:gd name="T14" fmla="*/ 21 w 35"/>
                  <a:gd name="T15" fmla="*/ 0 h 21"/>
                  <a:gd name="T16" fmla="*/ 4 w 35"/>
                  <a:gd name="T17" fmla="*/ 1 h 21"/>
                  <a:gd name="T18" fmla="*/ 0 w 35"/>
                  <a:gd name="T19" fmla="*/ 9 h 21"/>
                  <a:gd name="T20" fmla="*/ 0 w 35"/>
                  <a:gd name="T21" fmla="*/ 9 h 21"/>
                  <a:gd name="T22" fmla="*/ 0 w 35"/>
                  <a:gd name="T2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0" y="9"/>
                    </a:moveTo>
                    <a:lnTo>
                      <a:pt x="12" y="15"/>
                    </a:lnTo>
                    <a:lnTo>
                      <a:pt x="23" y="21"/>
                    </a:lnTo>
                    <a:lnTo>
                      <a:pt x="27" y="21"/>
                    </a:lnTo>
                    <a:lnTo>
                      <a:pt x="35" y="5"/>
                    </a:lnTo>
                    <a:lnTo>
                      <a:pt x="33" y="3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4" y="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Freeform 496">
                <a:extLst>
                  <a:ext uri="{FF2B5EF4-FFF2-40B4-BE49-F238E27FC236}">
                    <a16:creationId xmlns:a16="http://schemas.microsoft.com/office/drawing/2014/main" id="{0CD181FD-1656-FA5E-9C8F-7F3D1EA37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951" y="1781230"/>
                <a:ext cx="143927" cy="121496"/>
              </a:xfrm>
              <a:custGeom>
                <a:avLst/>
                <a:gdLst>
                  <a:gd name="T0" fmla="*/ 9 w 77"/>
                  <a:gd name="T1" fmla="*/ 65 h 65"/>
                  <a:gd name="T2" fmla="*/ 13 w 77"/>
                  <a:gd name="T3" fmla="*/ 65 h 65"/>
                  <a:gd name="T4" fmla="*/ 21 w 77"/>
                  <a:gd name="T5" fmla="*/ 65 h 65"/>
                  <a:gd name="T6" fmla="*/ 30 w 77"/>
                  <a:gd name="T7" fmla="*/ 52 h 65"/>
                  <a:gd name="T8" fmla="*/ 21 w 77"/>
                  <a:gd name="T9" fmla="*/ 42 h 65"/>
                  <a:gd name="T10" fmla="*/ 27 w 77"/>
                  <a:gd name="T11" fmla="*/ 42 h 65"/>
                  <a:gd name="T12" fmla="*/ 32 w 77"/>
                  <a:gd name="T13" fmla="*/ 42 h 65"/>
                  <a:gd name="T14" fmla="*/ 44 w 77"/>
                  <a:gd name="T15" fmla="*/ 42 h 65"/>
                  <a:gd name="T16" fmla="*/ 50 w 77"/>
                  <a:gd name="T17" fmla="*/ 44 h 65"/>
                  <a:gd name="T18" fmla="*/ 77 w 77"/>
                  <a:gd name="T19" fmla="*/ 13 h 65"/>
                  <a:gd name="T20" fmla="*/ 75 w 77"/>
                  <a:gd name="T21" fmla="*/ 5 h 65"/>
                  <a:gd name="T22" fmla="*/ 55 w 77"/>
                  <a:gd name="T23" fmla="*/ 3 h 65"/>
                  <a:gd name="T24" fmla="*/ 48 w 77"/>
                  <a:gd name="T25" fmla="*/ 5 h 65"/>
                  <a:gd name="T26" fmla="*/ 38 w 77"/>
                  <a:gd name="T27" fmla="*/ 0 h 65"/>
                  <a:gd name="T28" fmla="*/ 25 w 77"/>
                  <a:gd name="T29" fmla="*/ 2 h 65"/>
                  <a:gd name="T30" fmla="*/ 17 w 77"/>
                  <a:gd name="T31" fmla="*/ 2 h 65"/>
                  <a:gd name="T32" fmla="*/ 3 w 77"/>
                  <a:gd name="T33" fmla="*/ 7 h 65"/>
                  <a:gd name="T34" fmla="*/ 11 w 77"/>
                  <a:gd name="T35" fmla="*/ 11 h 65"/>
                  <a:gd name="T36" fmla="*/ 11 w 77"/>
                  <a:gd name="T37" fmla="*/ 13 h 65"/>
                  <a:gd name="T38" fmla="*/ 5 w 77"/>
                  <a:gd name="T39" fmla="*/ 13 h 65"/>
                  <a:gd name="T40" fmla="*/ 2 w 77"/>
                  <a:gd name="T41" fmla="*/ 13 h 65"/>
                  <a:gd name="T42" fmla="*/ 2 w 77"/>
                  <a:gd name="T43" fmla="*/ 38 h 65"/>
                  <a:gd name="T44" fmla="*/ 0 w 77"/>
                  <a:gd name="T45" fmla="*/ 40 h 65"/>
                  <a:gd name="T46" fmla="*/ 5 w 77"/>
                  <a:gd name="T47" fmla="*/ 50 h 65"/>
                  <a:gd name="T48" fmla="*/ 9 w 77"/>
                  <a:gd name="T49" fmla="*/ 65 h 65"/>
                  <a:gd name="T50" fmla="*/ 9 w 77"/>
                  <a:gd name="T51" fmla="*/ 65 h 65"/>
                  <a:gd name="T52" fmla="*/ 9 w 77"/>
                  <a:gd name="T5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65">
                    <a:moveTo>
                      <a:pt x="9" y="65"/>
                    </a:moveTo>
                    <a:lnTo>
                      <a:pt x="13" y="65"/>
                    </a:lnTo>
                    <a:lnTo>
                      <a:pt x="21" y="65"/>
                    </a:lnTo>
                    <a:lnTo>
                      <a:pt x="30" y="52"/>
                    </a:lnTo>
                    <a:lnTo>
                      <a:pt x="21" y="42"/>
                    </a:lnTo>
                    <a:lnTo>
                      <a:pt x="27" y="42"/>
                    </a:lnTo>
                    <a:lnTo>
                      <a:pt x="32" y="42"/>
                    </a:lnTo>
                    <a:lnTo>
                      <a:pt x="44" y="42"/>
                    </a:lnTo>
                    <a:lnTo>
                      <a:pt x="50" y="44"/>
                    </a:lnTo>
                    <a:lnTo>
                      <a:pt x="77" y="13"/>
                    </a:lnTo>
                    <a:lnTo>
                      <a:pt x="75" y="5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7" y="2"/>
                    </a:lnTo>
                    <a:lnTo>
                      <a:pt x="3" y="7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2" y="38"/>
                    </a:lnTo>
                    <a:lnTo>
                      <a:pt x="0" y="40"/>
                    </a:lnTo>
                    <a:lnTo>
                      <a:pt x="5" y="50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9" y="6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9" name="Freeform 497">
                <a:extLst>
                  <a:ext uri="{FF2B5EF4-FFF2-40B4-BE49-F238E27FC236}">
                    <a16:creationId xmlns:a16="http://schemas.microsoft.com/office/drawing/2014/main" id="{ED6F3977-B560-8F44-2998-899D71EF7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231" y="1786838"/>
                <a:ext cx="35515" cy="18692"/>
              </a:xfrm>
              <a:custGeom>
                <a:avLst/>
                <a:gdLst>
                  <a:gd name="T0" fmla="*/ 0 w 19"/>
                  <a:gd name="T1" fmla="*/ 8 h 10"/>
                  <a:gd name="T2" fmla="*/ 7 w 19"/>
                  <a:gd name="T3" fmla="*/ 10 h 10"/>
                  <a:gd name="T4" fmla="*/ 15 w 19"/>
                  <a:gd name="T5" fmla="*/ 8 h 10"/>
                  <a:gd name="T6" fmla="*/ 19 w 19"/>
                  <a:gd name="T7" fmla="*/ 2 h 10"/>
                  <a:gd name="T8" fmla="*/ 17 w 19"/>
                  <a:gd name="T9" fmla="*/ 0 h 10"/>
                  <a:gd name="T10" fmla="*/ 7 w 19"/>
                  <a:gd name="T11" fmla="*/ 0 h 10"/>
                  <a:gd name="T12" fmla="*/ 0 w 19"/>
                  <a:gd name="T13" fmla="*/ 4 h 10"/>
                  <a:gd name="T14" fmla="*/ 0 w 19"/>
                  <a:gd name="T15" fmla="*/ 8 h 10"/>
                  <a:gd name="T16" fmla="*/ 0 w 19"/>
                  <a:gd name="T17" fmla="*/ 8 h 10"/>
                  <a:gd name="T18" fmla="*/ 0 w 19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0">
                    <a:moveTo>
                      <a:pt x="0" y="8"/>
                    </a:moveTo>
                    <a:lnTo>
                      <a:pt x="7" y="10"/>
                    </a:lnTo>
                    <a:lnTo>
                      <a:pt x="15" y="8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0" name="Freeform 498">
                <a:extLst>
                  <a:ext uri="{FF2B5EF4-FFF2-40B4-BE49-F238E27FC236}">
                    <a16:creationId xmlns:a16="http://schemas.microsoft.com/office/drawing/2014/main" id="{67C50051-8BA6-0EA8-7314-946F5BEBF3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437" y="1839175"/>
                <a:ext cx="14953" cy="14953"/>
              </a:xfrm>
              <a:custGeom>
                <a:avLst/>
                <a:gdLst>
                  <a:gd name="T0" fmla="*/ 6 w 8"/>
                  <a:gd name="T1" fmla="*/ 8 h 8"/>
                  <a:gd name="T2" fmla="*/ 0 w 8"/>
                  <a:gd name="T3" fmla="*/ 7 h 8"/>
                  <a:gd name="T4" fmla="*/ 0 w 8"/>
                  <a:gd name="T5" fmla="*/ 3 h 8"/>
                  <a:gd name="T6" fmla="*/ 4 w 8"/>
                  <a:gd name="T7" fmla="*/ 0 h 8"/>
                  <a:gd name="T8" fmla="*/ 8 w 8"/>
                  <a:gd name="T9" fmla="*/ 5 h 8"/>
                  <a:gd name="T10" fmla="*/ 6 w 8"/>
                  <a:gd name="T11" fmla="*/ 8 h 8"/>
                  <a:gd name="T12" fmla="*/ 6 w 8"/>
                  <a:gd name="T13" fmla="*/ 8 h 8"/>
                  <a:gd name="T14" fmla="*/ 6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6" y="8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1" name="Freeform 499">
                <a:extLst>
                  <a:ext uri="{FF2B5EF4-FFF2-40B4-BE49-F238E27FC236}">
                    <a16:creationId xmlns:a16="http://schemas.microsoft.com/office/drawing/2014/main" id="{0AB6E70D-E269-E8FE-5254-07CA64240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23" y="1801791"/>
                <a:ext cx="760754" cy="637387"/>
              </a:xfrm>
              <a:custGeom>
                <a:avLst/>
                <a:gdLst>
                  <a:gd name="T0" fmla="*/ 27 w 407"/>
                  <a:gd name="T1" fmla="*/ 9 h 341"/>
                  <a:gd name="T2" fmla="*/ 2 w 407"/>
                  <a:gd name="T3" fmla="*/ 42 h 341"/>
                  <a:gd name="T4" fmla="*/ 7 w 407"/>
                  <a:gd name="T5" fmla="*/ 71 h 341"/>
                  <a:gd name="T6" fmla="*/ 25 w 407"/>
                  <a:gd name="T7" fmla="*/ 79 h 341"/>
                  <a:gd name="T8" fmla="*/ 27 w 407"/>
                  <a:gd name="T9" fmla="*/ 94 h 341"/>
                  <a:gd name="T10" fmla="*/ 55 w 407"/>
                  <a:gd name="T11" fmla="*/ 101 h 341"/>
                  <a:gd name="T12" fmla="*/ 98 w 407"/>
                  <a:gd name="T13" fmla="*/ 106 h 341"/>
                  <a:gd name="T14" fmla="*/ 106 w 407"/>
                  <a:gd name="T15" fmla="*/ 101 h 341"/>
                  <a:gd name="T16" fmla="*/ 133 w 407"/>
                  <a:gd name="T17" fmla="*/ 104 h 341"/>
                  <a:gd name="T18" fmla="*/ 162 w 407"/>
                  <a:gd name="T19" fmla="*/ 101 h 341"/>
                  <a:gd name="T20" fmla="*/ 170 w 407"/>
                  <a:gd name="T21" fmla="*/ 94 h 341"/>
                  <a:gd name="T22" fmla="*/ 203 w 407"/>
                  <a:gd name="T23" fmla="*/ 124 h 341"/>
                  <a:gd name="T24" fmla="*/ 201 w 407"/>
                  <a:gd name="T25" fmla="*/ 133 h 341"/>
                  <a:gd name="T26" fmla="*/ 230 w 407"/>
                  <a:gd name="T27" fmla="*/ 139 h 341"/>
                  <a:gd name="T28" fmla="*/ 249 w 407"/>
                  <a:gd name="T29" fmla="*/ 164 h 341"/>
                  <a:gd name="T30" fmla="*/ 220 w 407"/>
                  <a:gd name="T31" fmla="*/ 210 h 341"/>
                  <a:gd name="T32" fmla="*/ 193 w 407"/>
                  <a:gd name="T33" fmla="*/ 234 h 341"/>
                  <a:gd name="T34" fmla="*/ 166 w 407"/>
                  <a:gd name="T35" fmla="*/ 245 h 341"/>
                  <a:gd name="T36" fmla="*/ 205 w 407"/>
                  <a:gd name="T37" fmla="*/ 253 h 341"/>
                  <a:gd name="T38" fmla="*/ 226 w 407"/>
                  <a:gd name="T39" fmla="*/ 259 h 341"/>
                  <a:gd name="T40" fmla="*/ 262 w 407"/>
                  <a:gd name="T41" fmla="*/ 291 h 341"/>
                  <a:gd name="T42" fmla="*/ 284 w 407"/>
                  <a:gd name="T43" fmla="*/ 312 h 341"/>
                  <a:gd name="T44" fmla="*/ 332 w 407"/>
                  <a:gd name="T45" fmla="*/ 341 h 341"/>
                  <a:gd name="T46" fmla="*/ 297 w 407"/>
                  <a:gd name="T47" fmla="*/ 286 h 341"/>
                  <a:gd name="T48" fmla="*/ 322 w 407"/>
                  <a:gd name="T49" fmla="*/ 295 h 341"/>
                  <a:gd name="T50" fmla="*/ 357 w 407"/>
                  <a:gd name="T51" fmla="*/ 311 h 341"/>
                  <a:gd name="T52" fmla="*/ 365 w 407"/>
                  <a:gd name="T53" fmla="*/ 286 h 341"/>
                  <a:gd name="T54" fmla="*/ 341 w 407"/>
                  <a:gd name="T55" fmla="*/ 249 h 341"/>
                  <a:gd name="T56" fmla="*/ 305 w 407"/>
                  <a:gd name="T57" fmla="*/ 210 h 341"/>
                  <a:gd name="T58" fmla="*/ 315 w 407"/>
                  <a:gd name="T59" fmla="*/ 191 h 341"/>
                  <a:gd name="T60" fmla="*/ 355 w 407"/>
                  <a:gd name="T61" fmla="*/ 207 h 341"/>
                  <a:gd name="T62" fmla="*/ 376 w 407"/>
                  <a:gd name="T63" fmla="*/ 245 h 341"/>
                  <a:gd name="T64" fmla="*/ 395 w 407"/>
                  <a:gd name="T65" fmla="*/ 216 h 341"/>
                  <a:gd name="T66" fmla="*/ 401 w 407"/>
                  <a:gd name="T67" fmla="*/ 176 h 341"/>
                  <a:gd name="T68" fmla="*/ 378 w 407"/>
                  <a:gd name="T69" fmla="*/ 170 h 341"/>
                  <a:gd name="T70" fmla="*/ 353 w 407"/>
                  <a:gd name="T71" fmla="*/ 153 h 341"/>
                  <a:gd name="T72" fmla="*/ 293 w 407"/>
                  <a:gd name="T73" fmla="*/ 135 h 341"/>
                  <a:gd name="T74" fmla="*/ 330 w 407"/>
                  <a:gd name="T75" fmla="*/ 126 h 341"/>
                  <a:gd name="T76" fmla="*/ 324 w 407"/>
                  <a:gd name="T77" fmla="*/ 108 h 341"/>
                  <a:gd name="T78" fmla="*/ 284 w 407"/>
                  <a:gd name="T79" fmla="*/ 103 h 341"/>
                  <a:gd name="T80" fmla="*/ 270 w 407"/>
                  <a:gd name="T81" fmla="*/ 95 h 341"/>
                  <a:gd name="T82" fmla="*/ 259 w 407"/>
                  <a:gd name="T83" fmla="*/ 88 h 341"/>
                  <a:gd name="T84" fmla="*/ 247 w 407"/>
                  <a:gd name="T85" fmla="*/ 61 h 341"/>
                  <a:gd name="T86" fmla="*/ 228 w 407"/>
                  <a:gd name="T87" fmla="*/ 69 h 341"/>
                  <a:gd name="T88" fmla="*/ 216 w 407"/>
                  <a:gd name="T89" fmla="*/ 61 h 341"/>
                  <a:gd name="T90" fmla="*/ 214 w 407"/>
                  <a:gd name="T91" fmla="*/ 40 h 341"/>
                  <a:gd name="T92" fmla="*/ 165 w 407"/>
                  <a:gd name="T93" fmla="*/ 40 h 341"/>
                  <a:gd name="T94" fmla="*/ 159 w 407"/>
                  <a:gd name="T95" fmla="*/ 55 h 341"/>
                  <a:gd name="T96" fmla="*/ 136 w 407"/>
                  <a:gd name="T97" fmla="*/ 52 h 341"/>
                  <a:gd name="T98" fmla="*/ 134 w 407"/>
                  <a:gd name="T99" fmla="*/ 25 h 341"/>
                  <a:gd name="T100" fmla="*/ 111 w 407"/>
                  <a:gd name="T101" fmla="*/ 1 h 341"/>
                  <a:gd name="T102" fmla="*/ 83 w 407"/>
                  <a:gd name="T103" fmla="*/ 19 h 341"/>
                  <a:gd name="T104" fmla="*/ 73 w 407"/>
                  <a:gd name="T105" fmla="*/ 44 h 341"/>
                  <a:gd name="T106" fmla="*/ 67 w 407"/>
                  <a:gd name="T107" fmla="*/ 75 h 341"/>
                  <a:gd name="T108" fmla="*/ 67 w 407"/>
                  <a:gd name="T109" fmla="*/ 15 h 341"/>
                  <a:gd name="T110" fmla="*/ 73 w 407"/>
                  <a:gd name="T111" fmla="*/ 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7" h="341">
                    <a:moveTo>
                      <a:pt x="73" y="1"/>
                    </a:moveTo>
                    <a:lnTo>
                      <a:pt x="61" y="0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27" y="9"/>
                    </a:lnTo>
                    <a:lnTo>
                      <a:pt x="25" y="11"/>
                    </a:lnTo>
                    <a:lnTo>
                      <a:pt x="11" y="21"/>
                    </a:lnTo>
                    <a:lnTo>
                      <a:pt x="11" y="32"/>
                    </a:lnTo>
                    <a:lnTo>
                      <a:pt x="3" y="38"/>
                    </a:lnTo>
                    <a:lnTo>
                      <a:pt x="2" y="42"/>
                    </a:lnTo>
                    <a:lnTo>
                      <a:pt x="7" y="46"/>
                    </a:lnTo>
                    <a:lnTo>
                      <a:pt x="2" y="50"/>
                    </a:lnTo>
                    <a:lnTo>
                      <a:pt x="3" y="57"/>
                    </a:lnTo>
                    <a:lnTo>
                      <a:pt x="0" y="63"/>
                    </a:lnTo>
                    <a:lnTo>
                      <a:pt x="7" y="71"/>
                    </a:lnTo>
                    <a:lnTo>
                      <a:pt x="25" y="73"/>
                    </a:lnTo>
                    <a:lnTo>
                      <a:pt x="38" y="77"/>
                    </a:lnTo>
                    <a:lnTo>
                      <a:pt x="40" y="80"/>
                    </a:lnTo>
                    <a:lnTo>
                      <a:pt x="32" y="79"/>
                    </a:lnTo>
                    <a:lnTo>
                      <a:pt x="25" y="79"/>
                    </a:lnTo>
                    <a:lnTo>
                      <a:pt x="15" y="77"/>
                    </a:lnTo>
                    <a:lnTo>
                      <a:pt x="9" y="77"/>
                    </a:lnTo>
                    <a:lnTo>
                      <a:pt x="11" y="84"/>
                    </a:lnTo>
                    <a:lnTo>
                      <a:pt x="17" y="88"/>
                    </a:lnTo>
                    <a:lnTo>
                      <a:pt x="27" y="94"/>
                    </a:lnTo>
                    <a:lnTo>
                      <a:pt x="32" y="99"/>
                    </a:lnTo>
                    <a:lnTo>
                      <a:pt x="42" y="99"/>
                    </a:lnTo>
                    <a:lnTo>
                      <a:pt x="50" y="94"/>
                    </a:lnTo>
                    <a:lnTo>
                      <a:pt x="55" y="95"/>
                    </a:lnTo>
                    <a:lnTo>
                      <a:pt x="55" y="101"/>
                    </a:lnTo>
                    <a:lnTo>
                      <a:pt x="63" y="103"/>
                    </a:lnTo>
                    <a:lnTo>
                      <a:pt x="75" y="103"/>
                    </a:lnTo>
                    <a:lnTo>
                      <a:pt x="83" y="103"/>
                    </a:lnTo>
                    <a:lnTo>
                      <a:pt x="92" y="106"/>
                    </a:lnTo>
                    <a:lnTo>
                      <a:pt x="98" y="106"/>
                    </a:lnTo>
                    <a:lnTo>
                      <a:pt x="106" y="108"/>
                    </a:lnTo>
                    <a:lnTo>
                      <a:pt x="113" y="110"/>
                    </a:lnTo>
                    <a:lnTo>
                      <a:pt x="113" y="106"/>
                    </a:lnTo>
                    <a:lnTo>
                      <a:pt x="107" y="103"/>
                    </a:lnTo>
                    <a:lnTo>
                      <a:pt x="106" y="101"/>
                    </a:lnTo>
                    <a:lnTo>
                      <a:pt x="107" y="99"/>
                    </a:lnTo>
                    <a:lnTo>
                      <a:pt x="113" y="101"/>
                    </a:lnTo>
                    <a:lnTo>
                      <a:pt x="119" y="104"/>
                    </a:lnTo>
                    <a:lnTo>
                      <a:pt x="129" y="108"/>
                    </a:lnTo>
                    <a:lnTo>
                      <a:pt x="133" y="104"/>
                    </a:lnTo>
                    <a:lnTo>
                      <a:pt x="129" y="103"/>
                    </a:lnTo>
                    <a:lnTo>
                      <a:pt x="136" y="101"/>
                    </a:lnTo>
                    <a:lnTo>
                      <a:pt x="147" y="106"/>
                    </a:lnTo>
                    <a:lnTo>
                      <a:pt x="159" y="104"/>
                    </a:lnTo>
                    <a:lnTo>
                      <a:pt x="162" y="101"/>
                    </a:lnTo>
                    <a:lnTo>
                      <a:pt x="152" y="94"/>
                    </a:lnTo>
                    <a:lnTo>
                      <a:pt x="152" y="91"/>
                    </a:lnTo>
                    <a:lnTo>
                      <a:pt x="159" y="90"/>
                    </a:lnTo>
                    <a:lnTo>
                      <a:pt x="165" y="94"/>
                    </a:lnTo>
                    <a:lnTo>
                      <a:pt x="170" y="94"/>
                    </a:lnTo>
                    <a:lnTo>
                      <a:pt x="178" y="101"/>
                    </a:lnTo>
                    <a:lnTo>
                      <a:pt x="176" y="108"/>
                    </a:lnTo>
                    <a:lnTo>
                      <a:pt x="184" y="110"/>
                    </a:lnTo>
                    <a:lnTo>
                      <a:pt x="187" y="118"/>
                    </a:lnTo>
                    <a:lnTo>
                      <a:pt x="203" y="124"/>
                    </a:lnTo>
                    <a:lnTo>
                      <a:pt x="205" y="126"/>
                    </a:lnTo>
                    <a:lnTo>
                      <a:pt x="187" y="131"/>
                    </a:lnTo>
                    <a:lnTo>
                      <a:pt x="187" y="135"/>
                    </a:lnTo>
                    <a:lnTo>
                      <a:pt x="195" y="137"/>
                    </a:lnTo>
                    <a:lnTo>
                      <a:pt x="201" y="133"/>
                    </a:lnTo>
                    <a:lnTo>
                      <a:pt x="212" y="130"/>
                    </a:lnTo>
                    <a:lnTo>
                      <a:pt x="218" y="130"/>
                    </a:lnTo>
                    <a:lnTo>
                      <a:pt x="214" y="133"/>
                    </a:lnTo>
                    <a:lnTo>
                      <a:pt x="220" y="141"/>
                    </a:lnTo>
                    <a:lnTo>
                      <a:pt x="230" y="139"/>
                    </a:lnTo>
                    <a:lnTo>
                      <a:pt x="234" y="147"/>
                    </a:lnTo>
                    <a:lnTo>
                      <a:pt x="243" y="153"/>
                    </a:lnTo>
                    <a:lnTo>
                      <a:pt x="245" y="156"/>
                    </a:lnTo>
                    <a:lnTo>
                      <a:pt x="245" y="162"/>
                    </a:lnTo>
                    <a:lnTo>
                      <a:pt x="249" y="164"/>
                    </a:lnTo>
                    <a:lnTo>
                      <a:pt x="249" y="176"/>
                    </a:lnTo>
                    <a:lnTo>
                      <a:pt x="243" y="178"/>
                    </a:lnTo>
                    <a:lnTo>
                      <a:pt x="237" y="185"/>
                    </a:lnTo>
                    <a:lnTo>
                      <a:pt x="218" y="201"/>
                    </a:lnTo>
                    <a:lnTo>
                      <a:pt x="220" y="210"/>
                    </a:lnTo>
                    <a:lnTo>
                      <a:pt x="230" y="218"/>
                    </a:lnTo>
                    <a:lnTo>
                      <a:pt x="230" y="228"/>
                    </a:lnTo>
                    <a:lnTo>
                      <a:pt x="222" y="226"/>
                    </a:lnTo>
                    <a:lnTo>
                      <a:pt x="210" y="232"/>
                    </a:lnTo>
                    <a:lnTo>
                      <a:pt x="193" y="234"/>
                    </a:lnTo>
                    <a:lnTo>
                      <a:pt x="187" y="230"/>
                    </a:lnTo>
                    <a:lnTo>
                      <a:pt x="182" y="226"/>
                    </a:lnTo>
                    <a:lnTo>
                      <a:pt x="176" y="232"/>
                    </a:lnTo>
                    <a:lnTo>
                      <a:pt x="176" y="237"/>
                    </a:lnTo>
                    <a:lnTo>
                      <a:pt x="166" y="245"/>
                    </a:lnTo>
                    <a:lnTo>
                      <a:pt x="166" y="257"/>
                    </a:lnTo>
                    <a:lnTo>
                      <a:pt x="178" y="266"/>
                    </a:lnTo>
                    <a:lnTo>
                      <a:pt x="191" y="266"/>
                    </a:lnTo>
                    <a:lnTo>
                      <a:pt x="201" y="255"/>
                    </a:lnTo>
                    <a:lnTo>
                      <a:pt x="205" y="253"/>
                    </a:lnTo>
                    <a:lnTo>
                      <a:pt x="216" y="264"/>
                    </a:lnTo>
                    <a:lnTo>
                      <a:pt x="218" y="261"/>
                    </a:lnTo>
                    <a:lnTo>
                      <a:pt x="218" y="253"/>
                    </a:lnTo>
                    <a:lnTo>
                      <a:pt x="224" y="255"/>
                    </a:lnTo>
                    <a:lnTo>
                      <a:pt x="226" y="259"/>
                    </a:lnTo>
                    <a:lnTo>
                      <a:pt x="237" y="259"/>
                    </a:lnTo>
                    <a:lnTo>
                      <a:pt x="239" y="272"/>
                    </a:lnTo>
                    <a:lnTo>
                      <a:pt x="251" y="282"/>
                    </a:lnTo>
                    <a:lnTo>
                      <a:pt x="261" y="284"/>
                    </a:lnTo>
                    <a:lnTo>
                      <a:pt x="262" y="291"/>
                    </a:lnTo>
                    <a:lnTo>
                      <a:pt x="255" y="291"/>
                    </a:lnTo>
                    <a:lnTo>
                      <a:pt x="259" y="299"/>
                    </a:lnTo>
                    <a:lnTo>
                      <a:pt x="264" y="301"/>
                    </a:lnTo>
                    <a:lnTo>
                      <a:pt x="278" y="314"/>
                    </a:lnTo>
                    <a:lnTo>
                      <a:pt x="284" y="312"/>
                    </a:lnTo>
                    <a:lnTo>
                      <a:pt x="291" y="314"/>
                    </a:lnTo>
                    <a:lnTo>
                      <a:pt x="289" y="326"/>
                    </a:lnTo>
                    <a:lnTo>
                      <a:pt x="301" y="334"/>
                    </a:lnTo>
                    <a:lnTo>
                      <a:pt x="311" y="334"/>
                    </a:lnTo>
                    <a:lnTo>
                      <a:pt x="332" y="341"/>
                    </a:lnTo>
                    <a:lnTo>
                      <a:pt x="341" y="340"/>
                    </a:lnTo>
                    <a:lnTo>
                      <a:pt x="336" y="328"/>
                    </a:lnTo>
                    <a:lnTo>
                      <a:pt x="320" y="316"/>
                    </a:lnTo>
                    <a:lnTo>
                      <a:pt x="313" y="307"/>
                    </a:lnTo>
                    <a:lnTo>
                      <a:pt x="297" y="286"/>
                    </a:lnTo>
                    <a:lnTo>
                      <a:pt x="299" y="280"/>
                    </a:lnTo>
                    <a:lnTo>
                      <a:pt x="303" y="278"/>
                    </a:lnTo>
                    <a:lnTo>
                      <a:pt x="311" y="289"/>
                    </a:lnTo>
                    <a:lnTo>
                      <a:pt x="316" y="287"/>
                    </a:lnTo>
                    <a:lnTo>
                      <a:pt x="322" y="295"/>
                    </a:lnTo>
                    <a:lnTo>
                      <a:pt x="330" y="293"/>
                    </a:lnTo>
                    <a:lnTo>
                      <a:pt x="341" y="307"/>
                    </a:lnTo>
                    <a:lnTo>
                      <a:pt x="349" y="320"/>
                    </a:lnTo>
                    <a:lnTo>
                      <a:pt x="357" y="320"/>
                    </a:lnTo>
                    <a:lnTo>
                      <a:pt x="357" y="311"/>
                    </a:lnTo>
                    <a:lnTo>
                      <a:pt x="361" y="303"/>
                    </a:lnTo>
                    <a:lnTo>
                      <a:pt x="353" y="297"/>
                    </a:lnTo>
                    <a:lnTo>
                      <a:pt x="355" y="293"/>
                    </a:lnTo>
                    <a:lnTo>
                      <a:pt x="365" y="293"/>
                    </a:lnTo>
                    <a:lnTo>
                      <a:pt x="365" y="286"/>
                    </a:lnTo>
                    <a:lnTo>
                      <a:pt x="357" y="276"/>
                    </a:lnTo>
                    <a:lnTo>
                      <a:pt x="357" y="270"/>
                    </a:lnTo>
                    <a:lnTo>
                      <a:pt x="353" y="268"/>
                    </a:lnTo>
                    <a:lnTo>
                      <a:pt x="353" y="262"/>
                    </a:lnTo>
                    <a:lnTo>
                      <a:pt x="341" y="249"/>
                    </a:lnTo>
                    <a:lnTo>
                      <a:pt x="334" y="247"/>
                    </a:lnTo>
                    <a:lnTo>
                      <a:pt x="324" y="234"/>
                    </a:lnTo>
                    <a:lnTo>
                      <a:pt x="322" y="228"/>
                    </a:lnTo>
                    <a:lnTo>
                      <a:pt x="315" y="222"/>
                    </a:lnTo>
                    <a:lnTo>
                      <a:pt x="305" y="210"/>
                    </a:lnTo>
                    <a:lnTo>
                      <a:pt x="309" y="203"/>
                    </a:lnTo>
                    <a:lnTo>
                      <a:pt x="316" y="212"/>
                    </a:lnTo>
                    <a:lnTo>
                      <a:pt x="324" y="207"/>
                    </a:lnTo>
                    <a:lnTo>
                      <a:pt x="320" y="203"/>
                    </a:lnTo>
                    <a:lnTo>
                      <a:pt x="315" y="191"/>
                    </a:lnTo>
                    <a:lnTo>
                      <a:pt x="328" y="185"/>
                    </a:lnTo>
                    <a:lnTo>
                      <a:pt x="338" y="197"/>
                    </a:lnTo>
                    <a:lnTo>
                      <a:pt x="341" y="203"/>
                    </a:lnTo>
                    <a:lnTo>
                      <a:pt x="353" y="203"/>
                    </a:lnTo>
                    <a:lnTo>
                      <a:pt x="355" y="207"/>
                    </a:lnTo>
                    <a:lnTo>
                      <a:pt x="347" y="218"/>
                    </a:lnTo>
                    <a:lnTo>
                      <a:pt x="359" y="232"/>
                    </a:lnTo>
                    <a:lnTo>
                      <a:pt x="363" y="235"/>
                    </a:lnTo>
                    <a:lnTo>
                      <a:pt x="370" y="237"/>
                    </a:lnTo>
                    <a:lnTo>
                      <a:pt x="376" y="245"/>
                    </a:lnTo>
                    <a:lnTo>
                      <a:pt x="380" y="235"/>
                    </a:lnTo>
                    <a:lnTo>
                      <a:pt x="376" y="224"/>
                    </a:lnTo>
                    <a:lnTo>
                      <a:pt x="376" y="216"/>
                    </a:lnTo>
                    <a:lnTo>
                      <a:pt x="384" y="222"/>
                    </a:lnTo>
                    <a:lnTo>
                      <a:pt x="395" y="216"/>
                    </a:lnTo>
                    <a:lnTo>
                      <a:pt x="391" y="195"/>
                    </a:lnTo>
                    <a:lnTo>
                      <a:pt x="405" y="195"/>
                    </a:lnTo>
                    <a:lnTo>
                      <a:pt x="407" y="180"/>
                    </a:lnTo>
                    <a:lnTo>
                      <a:pt x="401" y="178"/>
                    </a:lnTo>
                    <a:lnTo>
                      <a:pt x="401" y="176"/>
                    </a:lnTo>
                    <a:lnTo>
                      <a:pt x="393" y="172"/>
                    </a:lnTo>
                    <a:lnTo>
                      <a:pt x="380" y="180"/>
                    </a:lnTo>
                    <a:lnTo>
                      <a:pt x="378" y="176"/>
                    </a:lnTo>
                    <a:lnTo>
                      <a:pt x="384" y="174"/>
                    </a:lnTo>
                    <a:lnTo>
                      <a:pt x="378" y="170"/>
                    </a:lnTo>
                    <a:lnTo>
                      <a:pt x="363" y="172"/>
                    </a:lnTo>
                    <a:lnTo>
                      <a:pt x="365" y="162"/>
                    </a:lnTo>
                    <a:lnTo>
                      <a:pt x="359" y="160"/>
                    </a:lnTo>
                    <a:lnTo>
                      <a:pt x="353" y="158"/>
                    </a:lnTo>
                    <a:lnTo>
                      <a:pt x="353" y="153"/>
                    </a:lnTo>
                    <a:lnTo>
                      <a:pt x="341" y="155"/>
                    </a:lnTo>
                    <a:lnTo>
                      <a:pt x="334" y="158"/>
                    </a:lnTo>
                    <a:lnTo>
                      <a:pt x="326" y="147"/>
                    </a:lnTo>
                    <a:lnTo>
                      <a:pt x="313" y="139"/>
                    </a:lnTo>
                    <a:lnTo>
                      <a:pt x="293" y="135"/>
                    </a:lnTo>
                    <a:lnTo>
                      <a:pt x="295" y="131"/>
                    </a:lnTo>
                    <a:lnTo>
                      <a:pt x="313" y="133"/>
                    </a:lnTo>
                    <a:lnTo>
                      <a:pt x="315" y="130"/>
                    </a:lnTo>
                    <a:lnTo>
                      <a:pt x="309" y="126"/>
                    </a:lnTo>
                    <a:lnTo>
                      <a:pt x="330" y="126"/>
                    </a:lnTo>
                    <a:lnTo>
                      <a:pt x="328" y="120"/>
                    </a:lnTo>
                    <a:lnTo>
                      <a:pt x="309" y="116"/>
                    </a:lnTo>
                    <a:lnTo>
                      <a:pt x="315" y="114"/>
                    </a:lnTo>
                    <a:lnTo>
                      <a:pt x="322" y="114"/>
                    </a:lnTo>
                    <a:lnTo>
                      <a:pt x="324" y="108"/>
                    </a:lnTo>
                    <a:lnTo>
                      <a:pt x="311" y="99"/>
                    </a:lnTo>
                    <a:lnTo>
                      <a:pt x="305" y="104"/>
                    </a:lnTo>
                    <a:lnTo>
                      <a:pt x="295" y="108"/>
                    </a:lnTo>
                    <a:lnTo>
                      <a:pt x="295" y="104"/>
                    </a:lnTo>
                    <a:lnTo>
                      <a:pt x="284" y="103"/>
                    </a:lnTo>
                    <a:lnTo>
                      <a:pt x="295" y="99"/>
                    </a:lnTo>
                    <a:lnTo>
                      <a:pt x="305" y="91"/>
                    </a:lnTo>
                    <a:lnTo>
                      <a:pt x="289" y="86"/>
                    </a:lnTo>
                    <a:lnTo>
                      <a:pt x="278" y="86"/>
                    </a:lnTo>
                    <a:lnTo>
                      <a:pt x="270" y="95"/>
                    </a:lnTo>
                    <a:lnTo>
                      <a:pt x="264" y="95"/>
                    </a:lnTo>
                    <a:lnTo>
                      <a:pt x="266" y="90"/>
                    </a:lnTo>
                    <a:lnTo>
                      <a:pt x="270" y="86"/>
                    </a:lnTo>
                    <a:lnTo>
                      <a:pt x="268" y="84"/>
                    </a:lnTo>
                    <a:lnTo>
                      <a:pt x="259" y="88"/>
                    </a:lnTo>
                    <a:lnTo>
                      <a:pt x="253" y="84"/>
                    </a:lnTo>
                    <a:lnTo>
                      <a:pt x="270" y="79"/>
                    </a:lnTo>
                    <a:lnTo>
                      <a:pt x="266" y="67"/>
                    </a:lnTo>
                    <a:lnTo>
                      <a:pt x="259" y="61"/>
                    </a:lnTo>
                    <a:lnTo>
                      <a:pt x="247" y="61"/>
                    </a:lnTo>
                    <a:lnTo>
                      <a:pt x="245" y="69"/>
                    </a:lnTo>
                    <a:lnTo>
                      <a:pt x="239" y="73"/>
                    </a:lnTo>
                    <a:lnTo>
                      <a:pt x="235" y="69"/>
                    </a:lnTo>
                    <a:lnTo>
                      <a:pt x="232" y="73"/>
                    </a:lnTo>
                    <a:lnTo>
                      <a:pt x="228" y="69"/>
                    </a:lnTo>
                    <a:lnTo>
                      <a:pt x="232" y="63"/>
                    </a:lnTo>
                    <a:lnTo>
                      <a:pt x="226" y="61"/>
                    </a:lnTo>
                    <a:lnTo>
                      <a:pt x="220" y="69"/>
                    </a:lnTo>
                    <a:lnTo>
                      <a:pt x="214" y="67"/>
                    </a:lnTo>
                    <a:lnTo>
                      <a:pt x="216" y="61"/>
                    </a:lnTo>
                    <a:lnTo>
                      <a:pt x="226" y="52"/>
                    </a:lnTo>
                    <a:lnTo>
                      <a:pt x="220" y="50"/>
                    </a:lnTo>
                    <a:lnTo>
                      <a:pt x="212" y="55"/>
                    </a:lnTo>
                    <a:lnTo>
                      <a:pt x="207" y="50"/>
                    </a:lnTo>
                    <a:lnTo>
                      <a:pt x="214" y="40"/>
                    </a:lnTo>
                    <a:lnTo>
                      <a:pt x="201" y="34"/>
                    </a:lnTo>
                    <a:lnTo>
                      <a:pt x="193" y="36"/>
                    </a:lnTo>
                    <a:lnTo>
                      <a:pt x="187" y="34"/>
                    </a:lnTo>
                    <a:lnTo>
                      <a:pt x="170" y="34"/>
                    </a:lnTo>
                    <a:lnTo>
                      <a:pt x="165" y="40"/>
                    </a:lnTo>
                    <a:lnTo>
                      <a:pt x="174" y="42"/>
                    </a:lnTo>
                    <a:lnTo>
                      <a:pt x="174" y="46"/>
                    </a:lnTo>
                    <a:lnTo>
                      <a:pt x="168" y="46"/>
                    </a:lnTo>
                    <a:lnTo>
                      <a:pt x="166" y="55"/>
                    </a:lnTo>
                    <a:lnTo>
                      <a:pt x="159" y="55"/>
                    </a:lnTo>
                    <a:lnTo>
                      <a:pt x="156" y="48"/>
                    </a:lnTo>
                    <a:lnTo>
                      <a:pt x="153" y="44"/>
                    </a:lnTo>
                    <a:lnTo>
                      <a:pt x="144" y="44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1" y="52"/>
                    </a:lnTo>
                    <a:lnTo>
                      <a:pt x="133" y="38"/>
                    </a:lnTo>
                    <a:lnTo>
                      <a:pt x="138" y="34"/>
                    </a:lnTo>
                    <a:lnTo>
                      <a:pt x="136" y="28"/>
                    </a:lnTo>
                    <a:lnTo>
                      <a:pt x="134" y="25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25" y="3"/>
                    </a:lnTo>
                    <a:lnTo>
                      <a:pt x="121" y="1"/>
                    </a:lnTo>
                    <a:lnTo>
                      <a:pt x="111" y="1"/>
                    </a:lnTo>
                    <a:lnTo>
                      <a:pt x="90" y="7"/>
                    </a:lnTo>
                    <a:lnTo>
                      <a:pt x="90" y="13"/>
                    </a:lnTo>
                    <a:lnTo>
                      <a:pt x="84" y="11"/>
                    </a:lnTo>
                    <a:lnTo>
                      <a:pt x="77" y="15"/>
                    </a:lnTo>
                    <a:lnTo>
                      <a:pt x="83" y="19"/>
                    </a:lnTo>
                    <a:lnTo>
                      <a:pt x="69" y="23"/>
                    </a:lnTo>
                    <a:lnTo>
                      <a:pt x="73" y="38"/>
                    </a:lnTo>
                    <a:lnTo>
                      <a:pt x="86" y="44"/>
                    </a:lnTo>
                    <a:lnTo>
                      <a:pt x="83" y="48"/>
                    </a:lnTo>
                    <a:lnTo>
                      <a:pt x="73" y="44"/>
                    </a:lnTo>
                    <a:lnTo>
                      <a:pt x="65" y="48"/>
                    </a:lnTo>
                    <a:lnTo>
                      <a:pt x="69" y="57"/>
                    </a:lnTo>
                    <a:lnTo>
                      <a:pt x="77" y="65"/>
                    </a:lnTo>
                    <a:lnTo>
                      <a:pt x="75" y="75"/>
                    </a:lnTo>
                    <a:lnTo>
                      <a:pt x="67" y="75"/>
                    </a:lnTo>
                    <a:lnTo>
                      <a:pt x="67" y="61"/>
                    </a:lnTo>
                    <a:lnTo>
                      <a:pt x="55" y="55"/>
                    </a:lnTo>
                    <a:lnTo>
                      <a:pt x="54" y="32"/>
                    </a:lnTo>
                    <a:lnTo>
                      <a:pt x="54" y="30"/>
                    </a:lnTo>
                    <a:lnTo>
                      <a:pt x="67" y="15"/>
                    </a:lnTo>
                    <a:lnTo>
                      <a:pt x="69" y="11"/>
                    </a:lnTo>
                    <a:lnTo>
                      <a:pt x="77" y="3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Freeform 500">
                <a:extLst>
                  <a:ext uri="{FF2B5EF4-FFF2-40B4-BE49-F238E27FC236}">
                    <a16:creationId xmlns:a16="http://schemas.microsoft.com/office/drawing/2014/main" id="{FB0AA29C-246F-4562-AFAD-0231E8023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824" y="1809268"/>
                <a:ext cx="128974" cy="56075"/>
              </a:xfrm>
              <a:custGeom>
                <a:avLst/>
                <a:gdLst>
                  <a:gd name="T0" fmla="*/ 0 w 69"/>
                  <a:gd name="T1" fmla="*/ 2 h 30"/>
                  <a:gd name="T2" fmla="*/ 4 w 69"/>
                  <a:gd name="T3" fmla="*/ 9 h 30"/>
                  <a:gd name="T4" fmla="*/ 8 w 69"/>
                  <a:gd name="T5" fmla="*/ 11 h 30"/>
                  <a:gd name="T6" fmla="*/ 10 w 69"/>
                  <a:gd name="T7" fmla="*/ 27 h 30"/>
                  <a:gd name="T8" fmla="*/ 17 w 69"/>
                  <a:gd name="T9" fmla="*/ 30 h 30"/>
                  <a:gd name="T10" fmla="*/ 23 w 69"/>
                  <a:gd name="T11" fmla="*/ 28 h 30"/>
                  <a:gd name="T12" fmla="*/ 26 w 69"/>
                  <a:gd name="T13" fmla="*/ 25 h 30"/>
                  <a:gd name="T14" fmla="*/ 48 w 69"/>
                  <a:gd name="T15" fmla="*/ 23 h 30"/>
                  <a:gd name="T16" fmla="*/ 67 w 69"/>
                  <a:gd name="T17" fmla="*/ 27 h 30"/>
                  <a:gd name="T18" fmla="*/ 69 w 69"/>
                  <a:gd name="T19" fmla="*/ 23 h 30"/>
                  <a:gd name="T20" fmla="*/ 58 w 69"/>
                  <a:gd name="T21" fmla="*/ 19 h 30"/>
                  <a:gd name="T22" fmla="*/ 60 w 69"/>
                  <a:gd name="T23" fmla="*/ 13 h 30"/>
                  <a:gd name="T24" fmla="*/ 54 w 69"/>
                  <a:gd name="T25" fmla="*/ 7 h 30"/>
                  <a:gd name="T26" fmla="*/ 48 w 69"/>
                  <a:gd name="T27" fmla="*/ 7 h 30"/>
                  <a:gd name="T28" fmla="*/ 32 w 69"/>
                  <a:gd name="T29" fmla="*/ 0 h 30"/>
                  <a:gd name="T30" fmla="*/ 14 w 69"/>
                  <a:gd name="T31" fmla="*/ 2 h 30"/>
                  <a:gd name="T32" fmla="*/ 10 w 69"/>
                  <a:gd name="T33" fmla="*/ 0 h 30"/>
                  <a:gd name="T34" fmla="*/ 0 w 69"/>
                  <a:gd name="T35" fmla="*/ 2 h 30"/>
                  <a:gd name="T36" fmla="*/ 0 w 69"/>
                  <a:gd name="T37" fmla="*/ 2 h 30"/>
                  <a:gd name="T38" fmla="*/ 0 w 69"/>
                  <a:gd name="T3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30">
                    <a:moveTo>
                      <a:pt x="0" y="2"/>
                    </a:moveTo>
                    <a:lnTo>
                      <a:pt x="4" y="9"/>
                    </a:lnTo>
                    <a:lnTo>
                      <a:pt x="8" y="11"/>
                    </a:lnTo>
                    <a:lnTo>
                      <a:pt x="10" y="27"/>
                    </a:lnTo>
                    <a:lnTo>
                      <a:pt x="17" y="30"/>
                    </a:lnTo>
                    <a:lnTo>
                      <a:pt x="23" y="28"/>
                    </a:lnTo>
                    <a:lnTo>
                      <a:pt x="26" y="25"/>
                    </a:lnTo>
                    <a:lnTo>
                      <a:pt x="48" y="23"/>
                    </a:lnTo>
                    <a:lnTo>
                      <a:pt x="67" y="27"/>
                    </a:lnTo>
                    <a:lnTo>
                      <a:pt x="69" y="23"/>
                    </a:lnTo>
                    <a:lnTo>
                      <a:pt x="58" y="19"/>
                    </a:lnTo>
                    <a:lnTo>
                      <a:pt x="60" y="13"/>
                    </a:lnTo>
                    <a:lnTo>
                      <a:pt x="54" y="7"/>
                    </a:lnTo>
                    <a:lnTo>
                      <a:pt x="48" y="7"/>
                    </a:lnTo>
                    <a:lnTo>
                      <a:pt x="32" y="0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3" name="Freeform 501">
                <a:extLst>
                  <a:ext uri="{FF2B5EF4-FFF2-40B4-BE49-F238E27FC236}">
                    <a16:creationId xmlns:a16="http://schemas.microsoft.com/office/drawing/2014/main" id="{CE68437F-4C51-EF67-B276-BEC31F6AC0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422" y="2011139"/>
                <a:ext cx="26168" cy="11215"/>
              </a:xfrm>
              <a:custGeom>
                <a:avLst/>
                <a:gdLst>
                  <a:gd name="T0" fmla="*/ 11 w 14"/>
                  <a:gd name="T1" fmla="*/ 0 h 6"/>
                  <a:gd name="T2" fmla="*/ 0 w 14"/>
                  <a:gd name="T3" fmla="*/ 4 h 6"/>
                  <a:gd name="T4" fmla="*/ 0 w 14"/>
                  <a:gd name="T5" fmla="*/ 6 h 6"/>
                  <a:gd name="T6" fmla="*/ 3 w 14"/>
                  <a:gd name="T7" fmla="*/ 6 h 6"/>
                  <a:gd name="T8" fmla="*/ 14 w 14"/>
                  <a:gd name="T9" fmla="*/ 0 h 6"/>
                  <a:gd name="T10" fmla="*/ 11 w 14"/>
                  <a:gd name="T11" fmla="*/ 0 h 6"/>
                  <a:gd name="T12" fmla="*/ 11 w 14"/>
                  <a:gd name="T13" fmla="*/ 0 h 6"/>
                  <a:gd name="T14" fmla="*/ 11 w 1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4" name="Freeform 502">
                <a:extLst>
                  <a:ext uri="{FF2B5EF4-FFF2-40B4-BE49-F238E27FC236}">
                    <a16:creationId xmlns:a16="http://schemas.microsoft.com/office/drawing/2014/main" id="{A8B46AFA-0585-AB9A-929C-D9C73B5D8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169" y="2011139"/>
                <a:ext cx="22430" cy="11215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2 h 6"/>
                  <a:gd name="T4" fmla="*/ 3 w 12"/>
                  <a:gd name="T5" fmla="*/ 6 h 6"/>
                  <a:gd name="T6" fmla="*/ 0 w 12"/>
                  <a:gd name="T7" fmla="*/ 4 h 6"/>
                  <a:gd name="T8" fmla="*/ 2 w 12"/>
                  <a:gd name="T9" fmla="*/ 2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2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5" name="Freeform 503">
                <a:extLst>
                  <a:ext uri="{FF2B5EF4-FFF2-40B4-BE49-F238E27FC236}">
                    <a16:creationId xmlns:a16="http://schemas.microsoft.com/office/drawing/2014/main" id="{EC6AEEB5-0A0C-2337-4AC4-A5F47C4BC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026092"/>
                <a:ext cx="14953" cy="14953"/>
              </a:xfrm>
              <a:custGeom>
                <a:avLst/>
                <a:gdLst>
                  <a:gd name="T0" fmla="*/ 2 w 8"/>
                  <a:gd name="T1" fmla="*/ 8 h 8"/>
                  <a:gd name="T2" fmla="*/ 0 w 8"/>
                  <a:gd name="T3" fmla="*/ 2 h 8"/>
                  <a:gd name="T4" fmla="*/ 2 w 8"/>
                  <a:gd name="T5" fmla="*/ 0 h 8"/>
                  <a:gd name="T6" fmla="*/ 6 w 8"/>
                  <a:gd name="T7" fmla="*/ 0 h 8"/>
                  <a:gd name="T8" fmla="*/ 8 w 8"/>
                  <a:gd name="T9" fmla="*/ 2 h 8"/>
                  <a:gd name="T10" fmla="*/ 2 w 8"/>
                  <a:gd name="T11" fmla="*/ 8 h 8"/>
                  <a:gd name="T12" fmla="*/ 2 w 8"/>
                  <a:gd name="T13" fmla="*/ 8 h 8"/>
                  <a:gd name="T14" fmla="*/ 2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6" name="Freeform 504">
                <a:extLst>
                  <a:ext uri="{FF2B5EF4-FFF2-40B4-BE49-F238E27FC236}">
                    <a16:creationId xmlns:a16="http://schemas.microsoft.com/office/drawing/2014/main" id="{18939C88-D918-B33E-2895-4A0B5D2B8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992" y="2029830"/>
                <a:ext cx="35515" cy="20560"/>
              </a:xfrm>
              <a:custGeom>
                <a:avLst/>
                <a:gdLst>
                  <a:gd name="T0" fmla="*/ 7 w 19"/>
                  <a:gd name="T1" fmla="*/ 2 h 11"/>
                  <a:gd name="T2" fmla="*/ 13 w 19"/>
                  <a:gd name="T3" fmla="*/ 0 h 11"/>
                  <a:gd name="T4" fmla="*/ 19 w 19"/>
                  <a:gd name="T5" fmla="*/ 0 h 11"/>
                  <a:gd name="T6" fmla="*/ 19 w 19"/>
                  <a:gd name="T7" fmla="*/ 6 h 11"/>
                  <a:gd name="T8" fmla="*/ 9 w 19"/>
                  <a:gd name="T9" fmla="*/ 11 h 11"/>
                  <a:gd name="T10" fmla="*/ 0 w 19"/>
                  <a:gd name="T11" fmla="*/ 11 h 11"/>
                  <a:gd name="T12" fmla="*/ 0 w 19"/>
                  <a:gd name="T13" fmla="*/ 9 h 11"/>
                  <a:gd name="T14" fmla="*/ 7 w 19"/>
                  <a:gd name="T15" fmla="*/ 6 h 11"/>
                  <a:gd name="T16" fmla="*/ 7 w 19"/>
                  <a:gd name="T17" fmla="*/ 2 h 11"/>
                  <a:gd name="T18" fmla="*/ 7 w 19"/>
                  <a:gd name="T19" fmla="*/ 2 h 11"/>
                  <a:gd name="T20" fmla="*/ 7 w 19"/>
                  <a:gd name="T2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1">
                    <a:moveTo>
                      <a:pt x="7" y="2"/>
                    </a:moveTo>
                    <a:lnTo>
                      <a:pt x="13" y="0"/>
                    </a:lnTo>
                    <a:lnTo>
                      <a:pt x="19" y="0"/>
                    </a:lnTo>
                    <a:lnTo>
                      <a:pt x="19" y="6"/>
                    </a:lnTo>
                    <a:lnTo>
                      <a:pt x="9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7" name="Freeform 505">
                <a:extLst>
                  <a:ext uri="{FF2B5EF4-FFF2-40B4-BE49-F238E27FC236}">
                    <a16:creationId xmlns:a16="http://schemas.microsoft.com/office/drawing/2014/main" id="{4E27179F-7BA2-903A-8331-FB819955BD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814" y="2061606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4 w 4"/>
                  <a:gd name="T3" fmla="*/ 6 h 6"/>
                  <a:gd name="T4" fmla="*/ 4 w 4"/>
                  <a:gd name="T5" fmla="*/ 0 h 6"/>
                  <a:gd name="T6" fmla="*/ 0 w 4"/>
                  <a:gd name="T7" fmla="*/ 0 h 6"/>
                  <a:gd name="T8" fmla="*/ 0 w 4"/>
                  <a:gd name="T9" fmla="*/ 4 h 6"/>
                  <a:gd name="T10" fmla="*/ 0 w 4"/>
                  <a:gd name="T11" fmla="*/ 4 h 6"/>
                  <a:gd name="T12" fmla="*/ 0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8" name="Freeform 506">
                <a:extLst>
                  <a:ext uri="{FF2B5EF4-FFF2-40B4-BE49-F238E27FC236}">
                    <a16:creationId xmlns:a16="http://schemas.microsoft.com/office/drawing/2014/main" id="{DAB3611D-575D-4118-B203-41227C676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544" y="2076559"/>
                <a:ext cx="57945" cy="46729"/>
              </a:xfrm>
              <a:custGeom>
                <a:avLst/>
                <a:gdLst>
                  <a:gd name="T0" fmla="*/ 14 w 31"/>
                  <a:gd name="T1" fmla="*/ 0 h 25"/>
                  <a:gd name="T2" fmla="*/ 0 w 31"/>
                  <a:gd name="T3" fmla="*/ 10 h 25"/>
                  <a:gd name="T4" fmla="*/ 2 w 31"/>
                  <a:gd name="T5" fmla="*/ 21 h 25"/>
                  <a:gd name="T6" fmla="*/ 6 w 31"/>
                  <a:gd name="T7" fmla="*/ 25 h 25"/>
                  <a:gd name="T8" fmla="*/ 18 w 31"/>
                  <a:gd name="T9" fmla="*/ 23 h 25"/>
                  <a:gd name="T10" fmla="*/ 31 w 31"/>
                  <a:gd name="T11" fmla="*/ 17 h 25"/>
                  <a:gd name="T12" fmla="*/ 31 w 31"/>
                  <a:gd name="T13" fmla="*/ 13 h 25"/>
                  <a:gd name="T14" fmla="*/ 29 w 31"/>
                  <a:gd name="T15" fmla="*/ 10 h 25"/>
                  <a:gd name="T16" fmla="*/ 29 w 31"/>
                  <a:gd name="T17" fmla="*/ 2 h 25"/>
                  <a:gd name="T18" fmla="*/ 14 w 31"/>
                  <a:gd name="T19" fmla="*/ 0 h 25"/>
                  <a:gd name="T20" fmla="*/ 14 w 31"/>
                  <a:gd name="T21" fmla="*/ 0 h 25"/>
                  <a:gd name="T22" fmla="*/ 14 w 3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25">
                    <a:moveTo>
                      <a:pt x="14" y="0"/>
                    </a:moveTo>
                    <a:lnTo>
                      <a:pt x="0" y="10"/>
                    </a:lnTo>
                    <a:lnTo>
                      <a:pt x="2" y="21"/>
                    </a:lnTo>
                    <a:lnTo>
                      <a:pt x="6" y="25"/>
                    </a:lnTo>
                    <a:lnTo>
                      <a:pt x="18" y="23"/>
                    </a:lnTo>
                    <a:lnTo>
                      <a:pt x="31" y="17"/>
                    </a:lnTo>
                    <a:lnTo>
                      <a:pt x="31" y="13"/>
                    </a:lnTo>
                    <a:lnTo>
                      <a:pt x="29" y="10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9" name="Freeform 507">
                <a:extLst>
                  <a:ext uri="{FF2B5EF4-FFF2-40B4-BE49-F238E27FC236}">
                    <a16:creationId xmlns:a16="http://schemas.microsoft.com/office/drawing/2014/main" id="{8EA80805-7157-7FDB-9F86-A84A574AF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2057867"/>
                <a:ext cx="11215" cy="11215"/>
              </a:xfrm>
              <a:custGeom>
                <a:avLst/>
                <a:gdLst>
                  <a:gd name="T0" fmla="*/ 6 w 6"/>
                  <a:gd name="T1" fmla="*/ 0 h 6"/>
                  <a:gd name="T2" fmla="*/ 4 w 6"/>
                  <a:gd name="T3" fmla="*/ 6 h 6"/>
                  <a:gd name="T4" fmla="*/ 0 w 6"/>
                  <a:gd name="T5" fmla="*/ 6 h 6"/>
                  <a:gd name="T6" fmla="*/ 0 w 6"/>
                  <a:gd name="T7" fmla="*/ 2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4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0" name="Freeform 508">
                <a:extLst>
                  <a:ext uri="{FF2B5EF4-FFF2-40B4-BE49-F238E27FC236}">
                    <a16:creationId xmlns:a16="http://schemas.microsoft.com/office/drawing/2014/main" id="{139CEF51-D46B-6FAE-51C2-F11E21CF7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2087774"/>
                <a:ext cx="26168" cy="9345"/>
              </a:xfrm>
              <a:custGeom>
                <a:avLst/>
                <a:gdLst>
                  <a:gd name="T0" fmla="*/ 6 w 14"/>
                  <a:gd name="T1" fmla="*/ 5 h 5"/>
                  <a:gd name="T2" fmla="*/ 0 w 14"/>
                  <a:gd name="T3" fmla="*/ 2 h 5"/>
                  <a:gd name="T4" fmla="*/ 0 w 14"/>
                  <a:gd name="T5" fmla="*/ 0 h 5"/>
                  <a:gd name="T6" fmla="*/ 8 w 14"/>
                  <a:gd name="T7" fmla="*/ 0 h 5"/>
                  <a:gd name="T8" fmla="*/ 14 w 14"/>
                  <a:gd name="T9" fmla="*/ 5 h 5"/>
                  <a:gd name="T10" fmla="*/ 6 w 14"/>
                  <a:gd name="T11" fmla="*/ 5 h 5"/>
                  <a:gd name="T12" fmla="*/ 6 w 14"/>
                  <a:gd name="T13" fmla="*/ 5 h 5"/>
                  <a:gd name="T14" fmla="*/ 6 w 1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5">
                    <a:moveTo>
                      <a:pt x="6" y="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4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1" name="Freeform 509">
                <a:extLst>
                  <a:ext uri="{FF2B5EF4-FFF2-40B4-BE49-F238E27FC236}">
                    <a16:creationId xmlns:a16="http://schemas.microsoft.com/office/drawing/2014/main" id="{CC0B6A2C-B932-7FFB-21B9-B91234298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087774"/>
                <a:ext cx="18692" cy="9345"/>
              </a:xfrm>
              <a:custGeom>
                <a:avLst/>
                <a:gdLst>
                  <a:gd name="T0" fmla="*/ 6 w 10"/>
                  <a:gd name="T1" fmla="*/ 0 h 5"/>
                  <a:gd name="T2" fmla="*/ 10 w 10"/>
                  <a:gd name="T3" fmla="*/ 2 h 5"/>
                  <a:gd name="T4" fmla="*/ 3 w 10"/>
                  <a:gd name="T5" fmla="*/ 5 h 5"/>
                  <a:gd name="T6" fmla="*/ 0 w 10"/>
                  <a:gd name="T7" fmla="*/ 3 h 5"/>
                  <a:gd name="T8" fmla="*/ 1 w 10"/>
                  <a:gd name="T9" fmla="*/ 2 h 5"/>
                  <a:gd name="T10" fmla="*/ 6 w 10"/>
                  <a:gd name="T11" fmla="*/ 0 h 5"/>
                  <a:gd name="T12" fmla="*/ 6 w 10"/>
                  <a:gd name="T13" fmla="*/ 0 h 5"/>
                  <a:gd name="T14" fmla="*/ 6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6" y="0"/>
                    </a:moveTo>
                    <a:lnTo>
                      <a:pt x="10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2" name="Freeform 510">
                <a:extLst>
                  <a:ext uri="{FF2B5EF4-FFF2-40B4-BE49-F238E27FC236}">
                    <a16:creationId xmlns:a16="http://schemas.microsoft.com/office/drawing/2014/main" id="{4E80B3C0-41A9-ED17-5CFC-799D3405F6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627" y="2181233"/>
                <a:ext cx="22430" cy="22430"/>
              </a:xfrm>
              <a:custGeom>
                <a:avLst/>
                <a:gdLst>
                  <a:gd name="T0" fmla="*/ 3 w 12"/>
                  <a:gd name="T1" fmla="*/ 0 h 12"/>
                  <a:gd name="T2" fmla="*/ 6 w 12"/>
                  <a:gd name="T3" fmla="*/ 4 h 12"/>
                  <a:gd name="T4" fmla="*/ 10 w 12"/>
                  <a:gd name="T5" fmla="*/ 8 h 12"/>
                  <a:gd name="T6" fmla="*/ 12 w 12"/>
                  <a:gd name="T7" fmla="*/ 12 h 12"/>
                  <a:gd name="T8" fmla="*/ 6 w 12"/>
                  <a:gd name="T9" fmla="*/ 12 h 12"/>
                  <a:gd name="T10" fmla="*/ 0 w 12"/>
                  <a:gd name="T11" fmla="*/ 4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6" y="4"/>
                    </a:lnTo>
                    <a:lnTo>
                      <a:pt x="10" y="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3" name="Freeform 511">
                <a:extLst>
                  <a:ext uri="{FF2B5EF4-FFF2-40B4-BE49-F238E27FC236}">
                    <a16:creationId xmlns:a16="http://schemas.microsoft.com/office/drawing/2014/main" id="{9F0D2B45-B066-83CE-79FF-1783C56B16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803" y="2184971"/>
                <a:ext cx="13085" cy="24299"/>
              </a:xfrm>
              <a:custGeom>
                <a:avLst/>
                <a:gdLst>
                  <a:gd name="T0" fmla="*/ 0 w 7"/>
                  <a:gd name="T1" fmla="*/ 4 h 13"/>
                  <a:gd name="T2" fmla="*/ 2 w 7"/>
                  <a:gd name="T3" fmla="*/ 0 h 13"/>
                  <a:gd name="T4" fmla="*/ 6 w 7"/>
                  <a:gd name="T5" fmla="*/ 4 h 13"/>
                  <a:gd name="T6" fmla="*/ 7 w 7"/>
                  <a:gd name="T7" fmla="*/ 13 h 13"/>
                  <a:gd name="T8" fmla="*/ 2 w 7"/>
                  <a:gd name="T9" fmla="*/ 13 h 13"/>
                  <a:gd name="T10" fmla="*/ 0 w 7"/>
                  <a:gd name="T11" fmla="*/ 4 h 13"/>
                  <a:gd name="T12" fmla="*/ 0 w 7"/>
                  <a:gd name="T13" fmla="*/ 4 h 13"/>
                  <a:gd name="T14" fmla="*/ 0 w 7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0" y="4"/>
                    </a:moveTo>
                    <a:lnTo>
                      <a:pt x="2" y="0"/>
                    </a:lnTo>
                    <a:lnTo>
                      <a:pt x="6" y="4"/>
                    </a:lnTo>
                    <a:lnTo>
                      <a:pt x="7" y="13"/>
                    </a:lnTo>
                    <a:lnTo>
                      <a:pt x="2" y="1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Freeform 512">
                <a:extLst>
                  <a:ext uri="{FF2B5EF4-FFF2-40B4-BE49-F238E27FC236}">
                    <a16:creationId xmlns:a16="http://schemas.microsoft.com/office/drawing/2014/main" id="{E26A32BF-8197-D88D-B747-2D6E56028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203663"/>
                <a:ext cx="171964" cy="166356"/>
              </a:xfrm>
              <a:custGeom>
                <a:avLst/>
                <a:gdLst>
                  <a:gd name="T0" fmla="*/ 15 w 92"/>
                  <a:gd name="T1" fmla="*/ 4 h 89"/>
                  <a:gd name="T2" fmla="*/ 17 w 92"/>
                  <a:gd name="T3" fmla="*/ 0 h 89"/>
                  <a:gd name="T4" fmla="*/ 23 w 92"/>
                  <a:gd name="T5" fmla="*/ 0 h 89"/>
                  <a:gd name="T6" fmla="*/ 25 w 92"/>
                  <a:gd name="T7" fmla="*/ 11 h 89"/>
                  <a:gd name="T8" fmla="*/ 32 w 92"/>
                  <a:gd name="T9" fmla="*/ 19 h 89"/>
                  <a:gd name="T10" fmla="*/ 36 w 92"/>
                  <a:gd name="T11" fmla="*/ 17 h 89"/>
                  <a:gd name="T12" fmla="*/ 50 w 92"/>
                  <a:gd name="T13" fmla="*/ 21 h 89"/>
                  <a:gd name="T14" fmla="*/ 56 w 92"/>
                  <a:gd name="T15" fmla="*/ 29 h 89"/>
                  <a:gd name="T16" fmla="*/ 73 w 92"/>
                  <a:gd name="T17" fmla="*/ 36 h 89"/>
                  <a:gd name="T18" fmla="*/ 75 w 92"/>
                  <a:gd name="T19" fmla="*/ 48 h 89"/>
                  <a:gd name="T20" fmla="*/ 73 w 92"/>
                  <a:gd name="T21" fmla="*/ 60 h 89"/>
                  <a:gd name="T22" fmla="*/ 90 w 92"/>
                  <a:gd name="T23" fmla="*/ 62 h 89"/>
                  <a:gd name="T24" fmla="*/ 92 w 92"/>
                  <a:gd name="T25" fmla="*/ 65 h 89"/>
                  <a:gd name="T26" fmla="*/ 90 w 92"/>
                  <a:gd name="T27" fmla="*/ 75 h 89"/>
                  <a:gd name="T28" fmla="*/ 73 w 92"/>
                  <a:gd name="T29" fmla="*/ 73 h 89"/>
                  <a:gd name="T30" fmla="*/ 65 w 92"/>
                  <a:gd name="T31" fmla="*/ 69 h 89"/>
                  <a:gd name="T32" fmla="*/ 63 w 92"/>
                  <a:gd name="T33" fmla="*/ 63 h 89"/>
                  <a:gd name="T34" fmla="*/ 59 w 92"/>
                  <a:gd name="T35" fmla="*/ 58 h 89"/>
                  <a:gd name="T36" fmla="*/ 52 w 92"/>
                  <a:gd name="T37" fmla="*/ 60 h 89"/>
                  <a:gd name="T38" fmla="*/ 46 w 92"/>
                  <a:gd name="T39" fmla="*/ 69 h 89"/>
                  <a:gd name="T40" fmla="*/ 38 w 92"/>
                  <a:gd name="T41" fmla="*/ 71 h 89"/>
                  <a:gd name="T42" fmla="*/ 29 w 92"/>
                  <a:gd name="T43" fmla="*/ 85 h 89"/>
                  <a:gd name="T44" fmla="*/ 21 w 92"/>
                  <a:gd name="T45" fmla="*/ 89 h 89"/>
                  <a:gd name="T46" fmla="*/ 19 w 92"/>
                  <a:gd name="T47" fmla="*/ 71 h 89"/>
                  <a:gd name="T48" fmla="*/ 1 w 92"/>
                  <a:gd name="T49" fmla="*/ 69 h 89"/>
                  <a:gd name="T50" fmla="*/ 0 w 92"/>
                  <a:gd name="T51" fmla="*/ 65 h 89"/>
                  <a:gd name="T52" fmla="*/ 13 w 92"/>
                  <a:gd name="T53" fmla="*/ 38 h 89"/>
                  <a:gd name="T54" fmla="*/ 13 w 92"/>
                  <a:gd name="T55" fmla="*/ 11 h 89"/>
                  <a:gd name="T56" fmla="*/ 15 w 92"/>
                  <a:gd name="T57" fmla="*/ 4 h 89"/>
                  <a:gd name="T58" fmla="*/ 15 w 92"/>
                  <a:gd name="T59" fmla="*/ 4 h 89"/>
                  <a:gd name="T60" fmla="*/ 15 w 92"/>
                  <a:gd name="T61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2" h="89">
                    <a:moveTo>
                      <a:pt x="15" y="4"/>
                    </a:moveTo>
                    <a:lnTo>
                      <a:pt x="17" y="0"/>
                    </a:lnTo>
                    <a:lnTo>
                      <a:pt x="23" y="0"/>
                    </a:lnTo>
                    <a:lnTo>
                      <a:pt x="25" y="11"/>
                    </a:lnTo>
                    <a:lnTo>
                      <a:pt x="32" y="19"/>
                    </a:lnTo>
                    <a:lnTo>
                      <a:pt x="36" y="17"/>
                    </a:lnTo>
                    <a:lnTo>
                      <a:pt x="50" y="21"/>
                    </a:lnTo>
                    <a:lnTo>
                      <a:pt x="56" y="29"/>
                    </a:lnTo>
                    <a:lnTo>
                      <a:pt x="73" y="36"/>
                    </a:lnTo>
                    <a:lnTo>
                      <a:pt x="75" y="48"/>
                    </a:lnTo>
                    <a:lnTo>
                      <a:pt x="73" y="60"/>
                    </a:lnTo>
                    <a:lnTo>
                      <a:pt x="90" y="62"/>
                    </a:lnTo>
                    <a:lnTo>
                      <a:pt x="92" y="65"/>
                    </a:lnTo>
                    <a:lnTo>
                      <a:pt x="90" y="75"/>
                    </a:lnTo>
                    <a:lnTo>
                      <a:pt x="73" y="73"/>
                    </a:lnTo>
                    <a:lnTo>
                      <a:pt x="65" y="69"/>
                    </a:lnTo>
                    <a:lnTo>
                      <a:pt x="63" y="63"/>
                    </a:lnTo>
                    <a:lnTo>
                      <a:pt x="59" y="58"/>
                    </a:lnTo>
                    <a:lnTo>
                      <a:pt x="52" y="60"/>
                    </a:lnTo>
                    <a:lnTo>
                      <a:pt x="46" y="69"/>
                    </a:lnTo>
                    <a:lnTo>
                      <a:pt x="38" y="71"/>
                    </a:lnTo>
                    <a:lnTo>
                      <a:pt x="29" y="85"/>
                    </a:lnTo>
                    <a:lnTo>
                      <a:pt x="21" y="89"/>
                    </a:lnTo>
                    <a:lnTo>
                      <a:pt x="19" y="71"/>
                    </a:lnTo>
                    <a:lnTo>
                      <a:pt x="1" y="69"/>
                    </a:lnTo>
                    <a:lnTo>
                      <a:pt x="0" y="65"/>
                    </a:lnTo>
                    <a:lnTo>
                      <a:pt x="13" y="38"/>
                    </a:lnTo>
                    <a:lnTo>
                      <a:pt x="13" y="11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5" name="Freeform 513">
                <a:extLst>
                  <a:ext uri="{FF2B5EF4-FFF2-40B4-BE49-F238E27FC236}">
                    <a16:creationId xmlns:a16="http://schemas.microsoft.com/office/drawing/2014/main" id="{AFFCA222-3DAA-A55F-E837-98F6204AB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318" y="2373758"/>
                <a:ext cx="46730" cy="37383"/>
              </a:xfrm>
              <a:custGeom>
                <a:avLst/>
                <a:gdLst>
                  <a:gd name="T0" fmla="*/ 25 w 25"/>
                  <a:gd name="T1" fmla="*/ 0 h 20"/>
                  <a:gd name="T2" fmla="*/ 10 w 25"/>
                  <a:gd name="T3" fmla="*/ 1 h 20"/>
                  <a:gd name="T4" fmla="*/ 2 w 25"/>
                  <a:gd name="T5" fmla="*/ 7 h 20"/>
                  <a:gd name="T6" fmla="*/ 0 w 25"/>
                  <a:gd name="T7" fmla="*/ 20 h 20"/>
                  <a:gd name="T8" fmla="*/ 10 w 25"/>
                  <a:gd name="T9" fmla="*/ 19 h 20"/>
                  <a:gd name="T10" fmla="*/ 24 w 25"/>
                  <a:gd name="T11" fmla="*/ 7 h 20"/>
                  <a:gd name="T12" fmla="*/ 25 w 25"/>
                  <a:gd name="T13" fmla="*/ 0 h 20"/>
                  <a:gd name="T14" fmla="*/ 25 w 25"/>
                  <a:gd name="T15" fmla="*/ 0 h 20"/>
                  <a:gd name="T16" fmla="*/ 25 w 25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25" y="0"/>
                    </a:moveTo>
                    <a:lnTo>
                      <a:pt x="10" y="1"/>
                    </a:lnTo>
                    <a:lnTo>
                      <a:pt x="2" y="7"/>
                    </a:lnTo>
                    <a:lnTo>
                      <a:pt x="0" y="20"/>
                    </a:lnTo>
                    <a:lnTo>
                      <a:pt x="10" y="19"/>
                    </a:lnTo>
                    <a:lnTo>
                      <a:pt x="24" y="7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6" name="Freeform 514">
                <a:extLst>
                  <a:ext uri="{FF2B5EF4-FFF2-40B4-BE49-F238E27FC236}">
                    <a16:creationId xmlns:a16="http://schemas.microsoft.com/office/drawing/2014/main" id="{6EC43642-7B9B-6FDE-F8B9-A0E3F875A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777" y="2405534"/>
                <a:ext cx="22430" cy="48598"/>
              </a:xfrm>
              <a:custGeom>
                <a:avLst/>
                <a:gdLst>
                  <a:gd name="T0" fmla="*/ 12 w 12"/>
                  <a:gd name="T1" fmla="*/ 0 h 26"/>
                  <a:gd name="T2" fmla="*/ 5 w 12"/>
                  <a:gd name="T3" fmla="*/ 3 h 26"/>
                  <a:gd name="T4" fmla="*/ 0 w 12"/>
                  <a:gd name="T5" fmla="*/ 6 h 26"/>
                  <a:gd name="T6" fmla="*/ 0 w 12"/>
                  <a:gd name="T7" fmla="*/ 20 h 26"/>
                  <a:gd name="T8" fmla="*/ 8 w 12"/>
                  <a:gd name="T9" fmla="*/ 26 h 26"/>
                  <a:gd name="T10" fmla="*/ 9 w 12"/>
                  <a:gd name="T11" fmla="*/ 18 h 26"/>
                  <a:gd name="T12" fmla="*/ 12 w 12"/>
                  <a:gd name="T13" fmla="*/ 10 h 26"/>
                  <a:gd name="T14" fmla="*/ 12 w 12"/>
                  <a:gd name="T15" fmla="*/ 0 h 26"/>
                  <a:gd name="T16" fmla="*/ 12 w 12"/>
                  <a:gd name="T17" fmla="*/ 0 h 26"/>
                  <a:gd name="T18" fmla="*/ 12 w 12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lnTo>
                      <a:pt x="5" y="3"/>
                    </a:lnTo>
                    <a:lnTo>
                      <a:pt x="0" y="6"/>
                    </a:lnTo>
                    <a:lnTo>
                      <a:pt x="0" y="20"/>
                    </a:lnTo>
                    <a:lnTo>
                      <a:pt x="8" y="26"/>
                    </a:lnTo>
                    <a:lnTo>
                      <a:pt x="9" y="18"/>
                    </a:lnTo>
                    <a:lnTo>
                      <a:pt x="12" y="1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7" name="Freeform 515">
                <a:extLst>
                  <a:ext uri="{FF2B5EF4-FFF2-40B4-BE49-F238E27FC236}">
                    <a16:creationId xmlns:a16="http://schemas.microsoft.com/office/drawing/2014/main" id="{E574BCF6-0D65-A1E5-1FCB-F7B6CB4381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637" y="2351328"/>
                <a:ext cx="18692" cy="22430"/>
              </a:xfrm>
              <a:custGeom>
                <a:avLst/>
                <a:gdLst>
                  <a:gd name="T0" fmla="*/ 0 w 10"/>
                  <a:gd name="T1" fmla="*/ 0 h 12"/>
                  <a:gd name="T2" fmla="*/ 7 w 10"/>
                  <a:gd name="T3" fmla="*/ 0 h 12"/>
                  <a:gd name="T4" fmla="*/ 10 w 10"/>
                  <a:gd name="T5" fmla="*/ 4 h 12"/>
                  <a:gd name="T6" fmla="*/ 7 w 10"/>
                  <a:gd name="T7" fmla="*/ 12 h 12"/>
                  <a:gd name="T8" fmla="*/ 1 w 10"/>
                  <a:gd name="T9" fmla="*/ 7 h 12"/>
                  <a:gd name="T10" fmla="*/ 0 w 10"/>
                  <a:gd name="T11" fmla="*/ 0 h 12"/>
                  <a:gd name="T12" fmla="*/ 0 w 10"/>
                  <a:gd name="T13" fmla="*/ 0 h 12"/>
                  <a:gd name="T14" fmla="*/ 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7" y="0"/>
                    </a:lnTo>
                    <a:lnTo>
                      <a:pt x="10" y="4"/>
                    </a:lnTo>
                    <a:lnTo>
                      <a:pt x="7" y="12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8" name="Freeform 516">
                <a:extLst>
                  <a:ext uri="{FF2B5EF4-FFF2-40B4-BE49-F238E27FC236}">
                    <a16:creationId xmlns:a16="http://schemas.microsoft.com/office/drawing/2014/main" id="{9BA0331B-CB18-9C9A-15EA-DCA9968A0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336375"/>
                <a:ext cx="18692" cy="16822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1 h 9"/>
                  <a:gd name="T4" fmla="*/ 2 w 10"/>
                  <a:gd name="T5" fmla="*/ 0 h 9"/>
                  <a:gd name="T6" fmla="*/ 10 w 10"/>
                  <a:gd name="T7" fmla="*/ 5 h 9"/>
                  <a:gd name="T8" fmla="*/ 10 w 10"/>
                  <a:gd name="T9" fmla="*/ 9 h 9"/>
                  <a:gd name="T10" fmla="*/ 4 w 10"/>
                  <a:gd name="T11" fmla="*/ 9 h 9"/>
                  <a:gd name="T12" fmla="*/ 0 w 10"/>
                  <a:gd name="T13" fmla="*/ 5 h 9"/>
                  <a:gd name="T14" fmla="*/ 0 w 10"/>
                  <a:gd name="T15" fmla="*/ 5 h 9"/>
                  <a:gd name="T16" fmla="*/ 0 w 10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9" name="Freeform 517">
                <a:extLst>
                  <a:ext uri="{FF2B5EF4-FFF2-40B4-BE49-F238E27FC236}">
                    <a16:creationId xmlns:a16="http://schemas.microsoft.com/office/drawing/2014/main" id="{6211D2C4-D433-1283-5971-E60EDEB39B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2313945"/>
                <a:ext cx="14953" cy="13084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0 w 8"/>
                  <a:gd name="T5" fmla="*/ 2 h 7"/>
                  <a:gd name="T6" fmla="*/ 4 w 8"/>
                  <a:gd name="T7" fmla="*/ 0 h 7"/>
                  <a:gd name="T8" fmla="*/ 8 w 8"/>
                  <a:gd name="T9" fmla="*/ 4 h 7"/>
                  <a:gd name="T10" fmla="*/ 8 w 8"/>
                  <a:gd name="T11" fmla="*/ 4 h 7"/>
                  <a:gd name="T12" fmla="*/ 8 w 8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4" y="7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0" name="Freeform 518">
                <a:extLst>
                  <a:ext uri="{FF2B5EF4-FFF2-40B4-BE49-F238E27FC236}">
                    <a16:creationId xmlns:a16="http://schemas.microsoft.com/office/drawing/2014/main" id="{ADF4526A-C210-2263-3039-7846CE1A6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190" y="2512077"/>
                <a:ext cx="14953" cy="13084"/>
              </a:xfrm>
              <a:custGeom>
                <a:avLst/>
                <a:gdLst>
                  <a:gd name="T0" fmla="*/ 0 w 8"/>
                  <a:gd name="T1" fmla="*/ 7 h 7"/>
                  <a:gd name="T2" fmla="*/ 0 w 8"/>
                  <a:gd name="T3" fmla="*/ 4 h 7"/>
                  <a:gd name="T4" fmla="*/ 6 w 8"/>
                  <a:gd name="T5" fmla="*/ 0 h 7"/>
                  <a:gd name="T6" fmla="*/ 8 w 8"/>
                  <a:gd name="T7" fmla="*/ 4 h 7"/>
                  <a:gd name="T8" fmla="*/ 6 w 8"/>
                  <a:gd name="T9" fmla="*/ 7 h 7"/>
                  <a:gd name="T10" fmla="*/ 0 w 8"/>
                  <a:gd name="T11" fmla="*/ 7 h 7"/>
                  <a:gd name="T12" fmla="*/ 0 w 8"/>
                  <a:gd name="T13" fmla="*/ 7 h 7"/>
                  <a:gd name="T14" fmla="*/ 0 w 8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0" y="4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1" name="Freeform 519">
                <a:extLst>
                  <a:ext uri="{FF2B5EF4-FFF2-40B4-BE49-F238E27FC236}">
                    <a16:creationId xmlns:a16="http://schemas.microsoft.com/office/drawing/2014/main" id="{60DE20E4-63BB-C8B8-1841-F7389484A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565" y="2444787"/>
                <a:ext cx="16823" cy="22430"/>
              </a:xfrm>
              <a:custGeom>
                <a:avLst/>
                <a:gdLst>
                  <a:gd name="T0" fmla="*/ 0 w 9"/>
                  <a:gd name="T1" fmla="*/ 6 h 12"/>
                  <a:gd name="T2" fmla="*/ 4 w 9"/>
                  <a:gd name="T3" fmla="*/ 0 h 12"/>
                  <a:gd name="T4" fmla="*/ 7 w 9"/>
                  <a:gd name="T5" fmla="*/ 4 h 12"/>
                  <a:gd name="T6" fmla="*/ 9 w 9"/>
                  <a:gd name="T7" fmla="*/ 12 h 12"/>
                  <a:gd name="T8" fmla="*/ 5 w 9"/>
                  <a:gd name="T9" fmla="*/ 12 h 12"/>
                  <a:gd name="T10" fmla="*/ 0 w 9"/>
                  <a:gd name="T11" fmla="*/ 6 h 12"/>
                  <a:gd name="T12" fmla="*/ 0 w 9"/>
                  <a:gd name="T13" fmla="*/ 6 h 12"/>
                  <a:gd name="T14" fmla="*/ 0 w 9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0" y="6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2" name="Freeform 520">
                <a:extLst>
                  <a:ext uri="{FF2B5EF4-FFF2-40B4-BE49-F238E27FC236}">
                    <a16:creationId xmlns:a16="http://schemas.microsoft.com/office/drawing/2014/main" id="{C9B3CE01-0809-C512-84E7-5FDB9A1D68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7384" y="2719555"/>
                <a:ext cx="22430" cy="29907"/>
              </a:xfrm>
              <a:custGeom>
                <a:avLst/>
                <a:gdLst>
                  <a:gd name="T0" fmla="*/ 9 w 12"/>
                  <a:gd name="T1" fmla="*/ 2 h 16"/>
                  <a:gd name="T2" fmla="*/ 6 w 12"/>
                  <a:gd name="T3" fmla="*/ 7 h 16"/>
                  <a:gd name="T4" fmla="*/ 0 w 12"/>
                  <a:gd name="T5" fmla="*/ 12 h 16"/>
                  <a:gd name="T6" fmla="*/ 3 w 12"/>
                  <a:gd name="T7" fmla="*/ 16 h 16"/>
                  <a:gd name="T8" fmla="*/ 9 w 12"/>
                  <a:gd name="T9" fmla="*/ 11 h 16"/>
                  <a:gd name="T10" fmla="*/ 12 w 12"/>
                  <a:gd name="T11" fmla="*/ 4 h 16"/>
                  <a:gd name="T12" fmla="*/ 12 w 12"/>
                  <a:gd name="T13" fmla="*/ 0 h 16"/>
                  <a:gd name="T14" fmla="*/ 9 w 12"/>
                  <a:gd name="T15" fmla="*/ 2 h 16"/>
                  <a:gd name="T16" fmla="*/ 9 w 12"/>
                  <a:gd name="T17" fmla="*/ 2 h 16"/>
                  <a:gd name="T18" fmla="*/ 9 w 12"/>
                  <a:gd name="T1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6">
                    <a:moveTo>
                      <a:pt x="9" y="2"/>
                    </a:moveTo>
                    <a:lnTo>
                      <a:pt x="6" y="7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9" y="11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3" name="Freeform 521">
                <a:extLst>
                  <a:ext uri="{FF2B5EF4-FFF2-40B4-BE49-F238E27FC236}">
                    <a16:creationId xmlns:a16="http://schemas.microsoft.com/office/drawing/2014/main" id="{82FE9FAE-73F1-338E-59FB-E40FD5CC5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785" y="2872827"/>
                <a:ext cx="28038" cy="22430"/>
              </a:xfrm>
              <a:custGeom>
                <a:avLst/>
                <a:gdLst>
                  <a:gd name="T0" fmla="*/ 0 w 15"/>
                  <a:gd name="T1" fmla="*/ 2 h 12"/>
                  <a:gd name="T2" fmla="*/ 4 w 15"/>
                  <a:gd name="T3" fmla="*/ 0 h 12"/>
                  <a:gd name="T4" fmla="*/ 10 w 15"/>
                  <a:gd name="T5" fmla="*/ 0 h 12"/>
                  <a:gd name="T6" fmla="*/ 15 w 15"/>
                  <a:gd name="T7" fmla="*/ 6 h 12"/>
                  <a:gd name="T8" fmla="*/ 15 w 15"/>
                  <a:gd name="T9" fmla="*/ 12 h 12"/>
                  <a:gd name="T10" fmla="*/ 8 w 15"/>
                  <a:gd name="T11" fmla="*/ 12 h 12"/>
                  <a:gd name="T12" fmla="*/ 6 w 15"/>
                  <a:gd name="T13" fmla="*/ 8 h 12"/>
                  <a:gd name="T14" fmla="*/ 0 w 15"/>
                  <a:gd name="T15" fmla="*/ 6 h 12"/>
                  <a:gd name="T16" fmla="*/ 0 w 15"/>
                  <a:gd name="T17" fmla="*/ 2 h 12"/>
                  <a:gd name="T18" fmla="*/ 0 w 15"/>
                  <a:gd name="T19" fmla="*/ 2 h 12"/>
                  <a:gd name="T20" fmla="*/ 0 w 15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2">
                    <a:moveTo>
                      <a:pt x="0" y="2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6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6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4" name="Freeform 522">
                <a:extLst>
                  <a:ext uri="{FF2B5EF4-FFF2-40B4-BE49-F238E27FC236}">
                    <a16:creationId xmlns:a16="http://schemas.microsoft.com/office/drawing/2014/main" id="{AB2E68F4-2C74-EA25-BB89-77345E79E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575" y="2945725"/>
                <a:ext cx="186917" cy="205609"/>
              </a:xfrm>
              <a:custGeom>
                <a:avLst/>
                <a:gdLst>
                  <a:gd name="T0" fmla="*/ 59 w 100"/>
                  <a:gd name="T1" fmla="*/ 0 h 110"/>
                  <a:gd name="T2" fmla="*/ 43 w 100"/>
                  <a:gd name="T3" fmla="*/ 3 h 110"/>
                  <a:gd name="T4" fmla="*/ 33 w 100"/>
                  <a:gd name="T5" fmla="*/ 19 h 110"/>
                  <a:gd name="T6" fmla="*/ 23 w 100"/>
                  <a:gd name="T7" fmla="*/ 36 h 110"/>
                  <a:gd name="T8" fmla="*/ 22 w 100"/>
                  <a:gd name="T9" fmla="*/ 50 h 110"/>
                  <a:gd name="T10" fmla="*/ 16 w 100"/>
                  <a:gd name="T11" fmla="*/ 56 h 110"/>
                  <a:gd name="T12" fmla="*/ 14 w 100"/>
                  <a:gd name="T13" fmla="*/ 62 h 110"/>
                  <a:gd name="T14" fmla="*/ 2 w 100"/>
                  <a:gd name="T15" fmla="*/ 67 h 110"/>
                  <a:gd name="T16" fmla="*/ 2 w 100"/>
                  <a:gd name="T17" fmla="*/ 71 h 110"/>
                  <a:gd name="T18" fmla="*/ 10 w 100"/>
                  <a:gd name="T19" fmla="*/ 71 h 110"/>
                  <a:gd name="T20" fmla="*/ 0 w 100"/>
                  <a:gd name="T21" fmla="*/ 81 h 110"/>
                  <a:gd name="T22" fmla="*/ 8 w 100"/>
                  <a:gd name="T23" fmla="*/ 89 h 110"/>
                  <a:gd name="T24" fmla="*/ 27 w 100"/>
                  <a:gd name="T25" fmla="*/ 87 h 110"/>
                  <a:gd name="T26" fmla="*/ 37 w 100"/>
                  <a:gd name="T27" fmla="*/ 89 h 110"/>
                  <a:gd name="T28" fmla="*/ 49 w 100"/>
                  <a:gd name="T29" fmla="*/ 85 h 110"/>
                  <a:gd name="T30" fmla="*/ 53 w 100"/>
                  <a:gd name="T31" fmla="*/ 91 h 110"/>
                  <a:gd name="T32" fmla="*/ 63 w 100"/>
                  <a:gd name="T33" fmla="*/ 87 h 110"/>
                  <a:gd name="T34" fmla="*/ 65 w 100"/>
                  <a:gd name="T35" fmla="*/ 97 h 110"/>
                  <a:gd name="T36" fmla="*/ 70 w 100"/>
                  <a:gd name="T37" fmla="*/ 99 h 110"/>
                  <a:gd name="T38" fmla="*/ 78 w 100"/>
                  <a:gd name="T39" fmla="*/ 89 h 110"/>
                  <a:gd name="T40" fmla="*/ 80 w 100"/>
                  <a:gd name="T41" fmla="*/ 97 h 110"/>
                  <a:gd name="T42" fmla="*/ 78 w 100"/>
                  <a:gd name="T43" fmla="*/ 102 h 110"/>
                  <a:gd name="T44" fmla="*/ 86 w 100"/>
                  <a:gd name="T45" fmla="*/ 104 h 110"/>
                  <a:gd name="T46" fmla="*/ 88 w 100"/>
                  <a:gd name="T47" fmla="*/ 110 h 110"/>
                  <a:gd name="T48" fmla="*/ 98 w 100"/>
                  <a:gd name="T49" fmla="*/ 110 h 110"/>
                  <a:gd name="T50" fmla="*/ 100 w 100"/>
                  <a:gd name="T51" fmla="*/ 85 h 110"/>
                  <a:gd name="T52" fmla="*/ 90 w 100"/>
                  <a:gd name="T53" fmla="*/ 79 h 110"/>
                  <a:gd name="T54" fmla="*/ 96 w 100"/>
                  <a:gd name="T55" fmla="*/ 77 h 110"/>
                  <a:gd name="T56" fmla="*/ 98 w 100"/>
                  <a:gd name="T57" fmla="*/ 65 h 110"/>
                  <a:gd name="T58" fmla="*/ 82 w 100"/>
                  <a:gd name="T59" fmla="*/ 69 h 110"/>
                  <a:gd name="T60" fmla="*/ 84 w 100"/>
                  <a:gd name="T61" fmla="*/ 50 h 110"/>
                  <a:gd name="T62" fmla="*/ 72 w 100"/>
                  <a:gd name="T63" fmla="*/ 48 h 110"/>
                  <a:gd name="T64" fmla="*/ 61 w 100"/>
                  <a:gd name="T65" fmla="*/ 52 h 110"/>
                  <a:gd name="T66" fmla="*/ 61 w 100"/>
                  <a:gd name="T67" fmla="*/ 46 h 110"/>
                  <a:gd name="T68" fmla="*/ 53 w 100"/>
                  <a:gd name="T69" fmla="*/ 46 h 110"/>
                  <a:gd name="T70" fmla="*/ 55 w 100"/>
                  <a:gd name="T71" fmla="*/ 36 h 110"/>
                  <a:gd name="T72" fmla="*/ 47 w 100"/>
                  <a:gd name="T73" fmla="*/ 34 h 110"/>
                  <a:gd name="T74" fmla="*/ 39 w 100"/>
                  <a:gd name="T75" fmla="*/ 44 h 110"/>
                  <a:gd name="T76" fmla="*/ 37 w 100"/>
                  <a:gd name="T77" fmla="*/ 38 h 110"/>
                  <a:gd name="T78" fmla="*/ 59 w 100"/>
                  <a:gd name="T79" fmla="*/ 0 h 110"/>
                  <a:gd name="T80" fmla="*/ 59 w 100"/>
                  <a:gd name="T81" fmla="*/ 0 h 110"/>
                  <a:gd name="T82" fmla="*/ 59 w 100"/>
                  <a:gd name="T8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0" h="110">
                    <a:moveTo>
                      <a:pt x="59" y="0"/>
                    </a:moveTo>
                    <a:lnTo>
                      <a:pt x="43" y="3"/>
                    </a:lnTo>
                    <a:lnTo>
                      <a:pt x="33" y="19"/>
                    </a:lnTo>
                    <a:lnTo>
                      <a:pt x="23" y="36"/>
                    </a:lnTo>
                    <a:lnTo>
                      <a:pt x="22" y="50"/>
                    </a:lnTo>
                    <a:lnTo>
                      <a:pt x="16" y="56"/>
                    </a:lnTo>
                    <a:lnTo>
                      <a:pt x="14" y="62"/>
                    </a:lnTo>
                    <a:lnTo>
                      <a:pt x="2" y="67"/>
                    </a:lnTo>
                    <a:lnTo>
                      <a:pt x="2" y="71"/>
                    </a:lnTo>
                    <a:lnTo>
                      <a:pt x="10" y="71"/>
                    </a:lnTo>
                    <a:lnTo>
                      <a:pt x="0" y="81"/>
                    </a:lnTo>
                    <a:lnTo>
                      <a:pt x="8" y="89"/>
                    </a:lnTo>
                    <a:lnTo>
                      <a:pt x="27" y="87"/>
                    </a:lnTo>
                    <a:lnTo>
                      <a:pt x="37" y="89"/>
                    </a:lnTo>
                    <a:lnTo>
                      <a:pt x="49" y="85"/>
                    </a:lnTo>
                    <a:lnTo>
                      <a:pt x="53" y="91"/>
                    </a:lnTo>
                    <a:lnTo>
                      <a:pt x="63" y="87"/>
                    </a:lnTo>
                    <a:lnTo>
                      <a:pt x="65" y="97"/>
                    </a:lnTo>
                    <a:lnTo>
                      <a:pt x="70" y="99"/>
                    </a:lnTo>
                    <a:lnTo>
                      <a:pt x="78" y="89"/>
                    </a:lnTo>
                    <a:lnTo>
                      <a:pt x="80" y="97"/>
                    </a:lnTo>
                    <a:lnTo>
                      <a:pt x="78" y="102"/>
                    </a:lnTo>
                    <a:lnTo>
                      <a:pt x="86" y="104"/>
                    </a:lnTo>
                    <a:lnTo>
                      <a:pt x="88" y="110"/>
                    </a:lnTo>
                    <a:lnTo>
                      <a:pt x="98" y="110"/>
                    </a:lnTo>
                    <a:lnTo>
                      <a:pt x="100" y="85"/>
                    </a:lnTo>
                    <a:lnTo>
                      <a:pt x="90" y="79"/>
                    </a:lnTo>
                    <a:lnTo>
                      <a:pt x="96" y="77"/>
                    </a:lnTo>
                    <a:lnTo>
                      <a:pt x="98" y="65"/>
                    </a:lnTo>
                    <a:lnTo>
                      <a:pt x="82" y="69"/>
                    </a:lnTo>
                    <a:lnTo>
                      <a:pt x="84" y="50"/>
                    </a:lnTo>
                    <a:lnTo>
                      <a:pt x="72" y="48"/>
                    </a:lnTo>
                    <a:lnTo>
                      <a:pt x="61" y="52"/>
                    </a:lnTo>
                    <a:lnTo>
                      <a:pt x="61" y="46"/>
                    </a:lnTo>
                    <a:lnTo>
                      <a:pt x="53" y="46"/>
                    </a:lnTo>
                    <a:lnTo>
                      <a:pt x="55" y="36"/>
                    </a:lnTo>
                    <a:lnTo>
                      <a:pt x="47" y="34"/>
                    </a:lnTo>
                    <a:lnTo>
                      <a:pt x="39" y="44"/>
                    </a:lnTo>
                    <a:lnTo>
                      <a:pt x="37" y="38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5" name="Freeform 523">
                <a:extLst>
                  <a:ext uri="{FF2B5EF4-FFF2-40B4-BE49-F238E27FC236}">
                    <a16:creationId xmlns:a16="http://schemas.microsoft.com/office/drawing/2014/main" id="{1EA46936-D523-3467-470E-EBF9682D1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3130773"/>
                <a:ext cx="28038" cy="48598"/>
              </a:xfrm>
              <a:custGeom>
                <a:avLst/>
                <a:gdLst>
                  <a:gd name="T0" fmla="*/ 2 w 15"/>
                  <a:gd name="T1" fmla="*/ 26 h 26"/>
                  <a:gd name="T2" fmla="*/ 0 w 15"/>
                  <a:gd name="T3" fmla="*/ 17 h 26"/>
                  <a:gd name="T4" fmla="*/ 6 w 15"/>
                  <a:gd name="T5" fmla="*/ 10 h 26"/>
                  <a:gd name="T6" fmla="*/ 9 w 15"/>
                  <a:gd name="T7" fmla="*/ 0 h 26"/>
                  <a:gd name="T8" fmla="*/ 15 w 15"/>
                  <a:gd name="T9" fmla="*/ 0 h 26"/>
                  <a:gd name="T10" fmla="*/ 13 w 15"/>
                  <a:gd name="T11" fmla="*/ 10 h 26"/>
                  <a:gd name="T12" fmla="*/ 7 w 15"/>
                  <a:gd name="T13" fmla="*/ 21 h 26"/>
                  <a:gd name="T14" fmla="*/ 2 w 15"/>
                  <a:gd name="T15" fmla="*/ 26 h 26"/>
                  <a:gd name="T16" fmla="*/ 2 w 15"/>
                  <a:gd name="T17" fmla="*/ 26 h 26"/>
                  <a:gd name="T18" fmla="*/ 2 w 15"/>
                  <a:gd name="T1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6">
                    <a:moveTo>
                      <a:pt x="2" y="26"/>
                    </a:moveTo>
                    <a:lnTo>
                      <a:pt x="0" y="17"/>
                    </a:lnTo>
                    <a:lnTo>
                      <a:pt x="6" y="1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3" y="10"/>
                    </a:lnTo>
                    <a:lnTo>
                      <a:pt x="7" y="21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6" name="Freeform 524">
                <a:extLst>
                  <a:ext uri="{FF2B5EF4-FFF2-40B4-BE49-F238E27FC236}">
                    <a16:creationId xmlns:a16="http://schemas.microsoft.com/office/drawing/2014/main" id="{DE7B33E5-B89E-F947-262E-2944990D9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930" y="3164418"/>
                <a:ext cx="20561" cy="20560"/>
              </a:xfrm>
              <a:custGeom>
                <a:avLst/>
                <a:gdLst>
                  <a:gd name="T0" fmla="*/ 0 w 11"/>
                  <a:gd name="T1" fmla="*/ 11 h 11"/>
                  <a:gd name="T2" fmla="*/ 0 w 11"/>
                  <a:gd name="T3" fmla="*/ 8 h 11"/>
                  <a:gd name="T4" fmla="*/ 4 w 11"/>
                  <a:gd name="T5" fmla="*/ 0 h 11"/>
                  <a:gd name="T6" fmla="*/ 11 w 11"/>
                  <a:gd name="T7" fmla="*/ 0 h 11"/>
                  <a:gd name="T8" fmla="*/ 11 w 11"/>
                  <a:gd name="T9" fmla="*/ 5 h 11"/>
                  <a:gd name="T10" fmla="*/ 4 w 11"/>
                  <a:gd name="T11" fmla="*/ 11 h 11"/>
                  <a:gd name="T12" fmla="*/ 0 w 11"/>
                  <a:gd name="T13" fmla="*/ 11 h 11"/>
                  <a:gd name="T14" fmla="*/ 0 w 11"/>
                  <a:gd name="T15" fmla="*/ 11 h 11"/>
                  <a:gd name="T16" fmla="*/ 0 w 11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7" name="Freeform 525">
                <a:extLst>
                  <a:ext uri="{FF2B5EF4-FFF2-40B4-BE49-F238E27FC236}">
                    <a16:creationId xmlns:a16="http://schemas.microsoft.com/office/drawing/2014/main" id="{856D9AAC-891D-3FA0-D304-76D5A2970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864" y="3130773"/>
                <a:ext cx="59814" cy="37383"/>
              </a:xfrm>
              <a:custGeom>
                <a:avLst/>
                <a:gdLst>
                  <a:gd name="T0" fmla="*/ 32 w 32"/>
                  <a:gd name="T1" fmla="*/ 12 h 20"/>
                  <a:gd name="T2" fmla="*/ 10 w 32"/>
                  <a:gd name="T3" fmla="*/ 14 h 20"/>
                  <a:gd name="T4" fmla="*/ 6 w 32"/>
                  <a:gd name="T5" fmla="*/ 8 h 20"/>
                  <a:gd name="T6" fmla="*/ 6 w 32"/>
                  <a:gd name="T7" fmla="*/ 0 h 20"/>
                  <a:gd name="T8" fmla="*/ 0 w 32"/>
                  <a:gd name="T9" fmla="*/ 0 h 20"/>
                  <a:gd name="T10" fmla="*/ 0 w 32"/>
                  <a:gd name="T11" fmla="*/ 10 h 20"/>
                  <a:gd name="T12" fmla="*/ 16 w 32"/>
                  <a:gd name="T13" fmla="*/ 20 h 20"/>
                  <a:gd name="T14" fmla="*/ 28 w 32"/>
                  <a:gd name="T15" fmla="*/ 20 h 20"/>
                  <a:gd name="T16" fmla="*/ 32 w 32"/>
                  <a:gd name="T17" fmla="*/ 12 h 20"/>
                  <a:gd name="T18" fmla="*/ 32 w 32"/>
                  <a:gd name="T19" fmla="*/ 12 h 20"/>
                  <a:gd name="T20" fmla="*/ 32 w 32"/>
                  <a:gd name="T21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0">
                    <a:moveTo>
                      <a:pt x="32" y="12"/>
                    </a:moveTo>
                    <a:lnTo>
                      <a:pt x="10" y="14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6" y="20"/>
                    </a:lnTo>
                    <a:lnTo>
                      <a:pt x="28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8" name="Freeform 526">
                <a:extLst>
                  <a:ext uri="{FF2B5EF4-FFF2-40B4-BE49-F238E27FC236}">
                    <a16:creationId xmlns:a16="http://schemas.microsoft.com/office/drawing/2014/main" id="{1A331906-45C2-FB7A-F737-0D9BA3148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3104604"/>
                <a:ext cx="18692" cy="20560"/>
              </a:xfrm>
              <a:custGeom>
                <a:avLst/>
                <a:gdLst>
                  <a:gd name="T0" fmla="*/ 0 w 10"/>
                  <a:gd name="T1" fmla="*/ 11 h 11"/>
                  <a:gd name="T2" fmla="*/ 2 w 10"/>
                  <a:gd name="T3" fmla="*/ 4 h 11"/>
                  <a:gd name="T4" fmla="*/ 6 w 10"/>
                  <a:gd name="T5" fmla="*/ 0 h 11"/>
                  <a:gd name="T6" fmla="*/ 10 w 10"/>
                  <a:gd name="T7" fmla="*/ 0 h 11"/>
                  <a:gd name="T8" fmla="*/ 10 w 10"/>
                  <a:gd name="T9" fmla="*/ 4 h 11"/>
                  <a:gd name="T10" fmla="*/ 6 w 10"/>
                  <a:gd name="T11" fmla="*/ 6 h 11"/>
                  <a:gd name="T12" fmla="*/ 2 w 10"/>
                  <a:gd name="T13" fmla="*/ 11 h 11"/>
                  <a:gd name="T14" fmla="*/ 0 w 10"/>
                  <a:gd name="T15" fmla="*/ 11 h 11"/>
                  <a:gd name="T16" fmla="*/ 0 w 10"/>
                  <a:gd name="T17" fmla="*/ 11 h 11"/>
                  <a:gd name="T18" fmla="*/ 0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2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9" name="Freeform 527">
                <a:extLst>
                  <a:ext uri="{FF2B5EF4-FFF2-40B4-BE49-F238E27FC236}">
                    <a16:creationId xmlns:a16="http://schemas.microsoft.com/office/drawing/2014/main" id="{077DA744-8716-DFE2-733C-BEE7FF627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948" y="3013015"/>
                <a:ext cx="63552" cy="39252"/>
              </a:xfrm>
              <a:custGeom>
                <a:avLst/>
                <a:gdLst>
                  <a:gd name="T0" fmla="*/ 0 w 34"/>
                  <a:gd name="T1" fmla="*/ 6 h 21"/>
                  <a:gd name="T2" fmla="*/ 6 w 34"/>
                  <a:gd name="T3" fmla="*/ 0 h 21"/>
                  <a:gd name="T4" fmla="*/ 13 w 34"/>
                  <a:gd name="T5" fmla="*/ 0 h 21"/>
                  <a:gd name="T6" fmla="*/ 34 w 34"/>
                  <a:gd name="T7" fmla="*/ 18 h 21"/>
                  <a:gd name="T8" fmla="*/ 30 w 34"/>
                  <a:gd name="T9" fmla="*/ 21 h 21"/>
                  <a:gd name="T10" fmla="*/ 17 w 34"/>
                  <a:gd name="T11" fmla="*/ 19 h 21"/>
                  <a:gd name="T12" fmla="*/ 6 w 34"/>
                  <a:gd name="T13" fmla="*/ 14 h 21"/>
                  <a:gd name="T14" fmla="*/ 0 w 34"/>
                  <a:gd name="T15" fmla="*/ 6 h 21"/>
                  <a:gd name="T16" fmla="*/ 0 w 34"/>
                  <a:gd name="T17" fmla="*/ 6 h 21"/>
                  <a:gd name="T18" fmla="*/ 0 w 34"/>
                  <a:gd name="T1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21">
                    <a:moveTo>
                      <a:pt x="0" y="6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34" y="18"/>
                    </a:lnTo>
                    <a:lnTo>
                      <a:pt x="30" y="21"/>
                    </a:lnTo>
                    <a:lnTo>
                      <a:pt x="17" y="19"/>
                    </a:lnTo>
                    <a:lnTo>
                      <a:pt x="6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0" name="Freeform 528">
                <a:extLst>
                  <a:ext uri="{FF2B5EF4-FFF2-40B4-BE49-F238E27FC236}">
                    <a16:creationId xmlns:a16="http://schemas.microsoft.com/office/drawing/2014/main" id="{0C934EC2-FCD9-5790-5ACF-E9989F2FDD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512" y="1904595"/>
                <a:ext cx="2295344" cy="1424310"/>
              </a:xfrm>
              <a:custGeom>
                <a:avLst/>
                <a:gdLst>
                  <a:gd name="T0" fmla="*/ 822 w 1228"/>
                  <a:gd name="T1" fmla="*/ 679 h 762"/>
                  <a:gd name="T2" fmla="*/ 969 w 1228"/>
                  <a:gd name="T3" fmla="*/ 694 h 762"/>
                  <a:gd name="T4" fmla="*/ 1070 w 1228"/>
                  <a:gd name="T5" fmla="*/ 694 h 762"/>
                  <a:gd name="T6" fmla="*/ 1093 w 1228"/>
                  <a:gd name="T7" fmla="*/ 699 h 762"/>
                  <a:gd name="T8" fmla="*/ 1118 w 1228"/>
                  <a:gd name="T9" fmla="*/ 708 h 762"/>
                  <a:gd name="T10" fmla="*/ 1112 w 1228"/>
                  <a:gd name="T11" fmla="*/ 682 h 762"/>
                  <a:gd name="T12" fmla="*/ 1074 w 1228"/>
                  <a:gd name="T13" fmla="*/ 630 h 762"/>
                  <a:gd name="T14" fmla="*/ 1041 w 1228"/>
                  <a:gd name="T15" fmla="*/ 632 h 762"/>
                  <a:gd name="T16" fmla="*/ 1031 w 1228"/>
                  <a:gd name="T17" fmla="*/ 626 h 762"/>
                  <a:gd name="T18" fmla="*/ 1126 w 1228"/>
                  <a:gd name="T19" fmla="*/ 589 h 762"/>
                  <a:gd name="T20" fmla="*/ 1228 w 1228"/>
                  <a:gd name="T21" fmla="*/ 541 h 762"/>
                  <a:gd name="T22" fmla="*/ 1182 w 1228"/>
                  <a:gd name="T23" fmla="*/ 507 h 762"/>
                  <a:gd name="T24" fmla="*/ 1193 w 1228"/>
                  <a:gd name="T25" fmla="*/ 480 h 762"/>
                  <a:gd name="T26" fmla="*/ 1137 w 1228"/>
                  <a:gd name="T27" fmla="*/ 430 h 762"/>
                  <a:gd name="T28" fmla="*/ 1110 w 1228"/>
                  <a:gd name="T29" fmla="*/ 350 h 762"/>
                  <a:gd name="T30" fmla="*/ 1075 w 1228"/>
                  <a:gd name="T31" fmla="*/ 376 h 762"/>
                  <a:gd name="T32" fmla="*/ 1018 w 1228"/>
                  <a:gd name="T33" fmla="*/ 379 h 762"/>
                  <a:gd name="T34" fmla="*/ 1020 w 1228"/>
                  <a:gd name="T35" fmla="*/ 356 h 762"/>
                  <a:gd name="T36" fmla="*/ 1020 w 1228"/>
                  <a:gd name="T37" fmla="*/ 313 h 762"/>
                  <a:gd name="T38" fmla="*/ 954 w 1228"/>
                  <a:gd name="T39" fmla="*/ 271 h 762"/>
                  <a:gd name="T40" fmla="*/ 912 w 1228"/>
                  <a:gd name="T41" fmla="*/ 306 h 762"/>
                  <a:gd name="T42" fmla="*/ 898 w 1228"/>
                  <a:gd name="T43" fmla="*/ 373 h 762"/>
                  <a:gd name="T44" fmla="*/ 897 w 1228"/>
                  <a:gd name="T45" fmla="*/ 480 h 762"/>
                  <a:gd name="T46" fmla="*/ 892 w 1228"/>
                  <a:gd name="T47" fmla="*/ 561 h 762"/>
                  <a:gd name="T48" fmla="*/ 847 w 1228"/>
                  <a:gd name="T49" fmla="*/ 524 h 762"/>
                  <a:gd name="T50" fmla="*/ 793 w 1228"/>
                  <a:gd name="T51" fmla="*/ 453 h 762"/>
                  <a:gd name="T52" fmla="*/ 714 w 1228"/>
                  <a:gd name="T53" fmla="*/ 416 h 762"/>
                  <a:gd name="T54" fmla="*/ 668 w 1228"/>
                  <a:gd name="T55" fmla="*/ 346 h 762"/>
                  <a:gd name="T56" fmla="*/ 706 w 1228"/>
                  <a:gd name="T57" fmla="*/ 250 h 762"/>
                  <a:gd name="T58" fmla="*/ 743 w 1228"/>
                  <a:gd name="T59" fmla="*/ 219 h 762"/>
                  <a:gd name="T60" fmla="*/ 741 w 1228"/>
                  <a:gd name="T61" fmla="*/ 163 h 762"/>
                  <a:gd name="T62" fmla="*/ 785 w 1228"/>
                  <a:gd name="T63" fmla="*/ 138 h 762"/>
                  <a:gd name="T64" fmla="*/ 814 w 1228"/>
                  <a:gd name="T65" fmla="*/ 123 h 762"/>
                  <a:gd name="T66" fmla="*/ 851 w 1228"/>
                  <a:gd name="T67" fmla="*/ 98 h 762"/>
                  <a:gd name="T68" fmla="*/ 845 w 1228"/>
                  <a:gd name="T69" fmla="*/ 63 h 762"/>
                  <a:gd name="T70" fmla="*/ 808 w 1228"/>
                  <a:gd name="T71" fmla="*/ 76 h 762"/>
                  <a:gd name="T72" fmla="*/ 762 w 1228"/>
                  <a:gd name="T73" fmla="*/ 92 h 762"/>
                  <a:gd name="T74" fmla="*/ 729 w 1228"/>
                  <a:gd name="T75" fmla="*/ 88 h 762"/>
                  <a:gd name="T76" fmla="*/ 702 w 1228"/>
                  <a:gd name="T77" fmla="*/ 48 h 762"/>
                  <a:gd name="T78" fmla="*/ 672 w 1228"/>
                  <a:gd name="T79" fmla="*/ 2 h 762"/>
                  <a:gd name="T80" fmla="*/ 647 w 1228"/>
                  <a:gd name="T81" fmla="*/ 35 h 762"/>
                  <a:gd name="T82" fmla="*/ 677 w 1228"/>
                  <a:gd name="T83" fmla="*/ 63 h 762"/>
                  <a:gd name="T84" fmla="*/ 677 w 1228"/>
                  <a:gd name="T85" fmla="*/ 92 h 762"/>
                  <a:gd name="T86" fmla="*/ 650 w 1228"/>
                  <a:gd name="T87" fmla="*/ 96 h 762"/>
                  <a:gd name="T88" fmla="*/ 569 w 1228"/>
                  <a:gd name="T89" fmla="*/ 103 h 762"/>
                  <a:gd name="T90" fmla="*/ 504 w 1228"/>
                  <a:gd name="T91" fmla="*/ 90 h 762"/>
                  <a:gd name="T92" fmla="*/ 475 w 1228"/>
                  <a:gd name="T93" fmla="*/ 117 h 762"/>
                  <a:gd name="T94" fmla="*/ 369 w 1228"/>
                  <a:gd name="T95" fmla="*/ 103 h 762"/>
                  <a:gd name="T96" fmla="*/ 340 w 1228"/>
                  <a:gd name="T97" fmla="*/ 76 h 762"/>
                  <a:gd name="T98" fmla="*/ 238 w 1228"/>
                  <a:gd name="T99" fmla="*/ 65 h 762"/>
                  <a:gd name="T100" fmla="*/ 215 w 1228"/>
                  <a:gd name="T101" fmla="*/ 65 h 762"/>
                  <a:gd name="T102" fmla="*/ 175 w 1228"/>
                  <a:gd name="T103" fmla="*/ 53 h 762"/>
                  <a:gd name="T104" fmla="*/ 113 w 1228"/>
                  <a:gd name="T105" fmla="*/ 73 h 762"/>
                  <a:gd name="T106" fmla="*/ 139 w 1228"/>
                  <a:gd name="T107" fmla="*/ 53 h 762"/>
                  <a:gd name="T108" fmla="*/ 73 w 1228"/>
                  <a:gd name="T109" fmla="*/ 73 h 762"/>
                  <a:gd name="T110" fmla="*/ 7 w 1228"/>
                  <a:gd name="T111" fmla="*/ 63 h 762"/>
                  <a:gd name="T112" fmla="*/ 69 w 1228"/>
                  <a:gd name="T113" fmla="*/ 356 h 762"/>
                  <a:gd name="T114" fmla="*/ 154 w 1228"/>
                  <a:gd name="T115" fmla="*/ 480 h 762"/>
                  <a:gd name="T116" fmla="*/ 177 w 1228"/>
                  <a:gd name="T117" fmla="*/ 532 h 762"/>
                  <a:gd name="T118" fmla="*/ 230 w 1228"/>
                  <a:gd name="T119" fmla="*/ 58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8" h="762">
                    <a:moveTo>
                      <a:pt x="269" y="618"/>
                    </a:moveTo>
                    <a:lnTo>
                      <a:pt x="668" y="618"/>
                    </a:lnTo>
                    <a:lnTo>
                      <a:pt x="681" y="626"/>
                    </a:lnTo>
                    <a:lnTo>
                      <a:pt x="697" y="630"/>
                    </a:lnTo>
                    <a:lnTo>
                      <a:pt x="710" y="636"/>
                    </a:lnTo>
                    <a:lnTo>
                      <a:pt x="727" y="636"/>
                    </a:lnTo>
                    <a:lnTo>
                      <a:pt x="739" y="638"/>
                    </a:lnTo>
                    <a:lnTo>
                      <a:pt x="766" y="636"/>
                    </a:lnTo>
                    <a:lnTo>
                      <a:pt x="812" y="659"/>
                    </a:lnTo>
                    <a:lnTo>
                      <a:pt x="822" y="679"/>
                    </a:lnTo>
                    <a:lnTo>
                      <a:pt x="849" y="706"/>
                    </a:lnTo>
                    <a:lnTo>
                      <a:pt x="849" y="725"/>
                    </a:lnTo>
                    <a:lnTo>
                      <a:pt x="841" y="748"/>
                    </a:lnTo>
                    <a:lnTo>
                      <a:pt x="847" y="762"/>
                    </a:lnTo>
                    <a:lnTo>
                      <a:pt x="888" y="743"/>
                    </a:lnTo>
                    <a:lnTo>
                      <a:pt x="892" y="731"/>
                    </a:lnTo>
                    <a:lnTo>
                      <a:pt x="931" y="718"/>
                    </a:lnTo>
                    <a:lnTo>
                      <a:pt x="948" y="702"/>
                    </a:lnTo>
                    <a:lnTo>
                      <a:pt x="956" y="694"/>
                    </a:lnTo>
                    <a:lnTo>
                      <a:pt x="969" y="694"/>
                    </a:lnTo>
                    <a:lnTo>
                      <a:pt x="979" y="696"/>
                    </a:lnTo>
                    <a:lnTo>
                      <a:pt x="1004" y="693"/>
                    </a:lnTo>
                    <a:lnTo>
                      <a:pt x="1023" y="655"/>
                    </a:lnTo>
                    <a:lnTo>
                      <a:pt x="1031" y="651"/>
                    </a:lnTo>
                    <a:lnTo>
                      <a:pt x="1048" y="659"/>
                    </a:lnTo>
                    <a:lnTo>
                      <a:pt x="1048" y="678"/>
                    </a:lnTo>
                    <a:lnTo>
                      <a:pt x="1058" y="691"/>
                    </a:lnTo>
                    <a:lnTo>
                      <a:pt x="1060" y="704"/>
                    </a:lnTo>
                    <a:lnTo>
                      <a:pt x="1066" y="702"/>
                    </a:lnTo>
                    <a:lnTo>
                      <a:pt x="1070" y="694"/>
                    </a:lnTo>
                    <a:lnTo>
                      <a:pt x="1079" y="693"/>
                    </a:lnTo>
                    <a:lnTo>
                      <a:pt x="1089" y="688"/>
                    </a:lnTo>
                    <a:lnTo>
                      <a:pt x="1095" y="684"/>
                    </a:lnTo>
                    <a:lnTo>
                      <a:pt x="1099" y="685"/>
                    </a:lnTo>
                    <a:lnTo>
                      <a:pt x="1097" y="690"/>
                    </a:lnTo>
                    <a:lnTo>
                      <a:pt x="1101" y="691"/>
                    </a:lnTo>
                    <a:lnTo>
                      <a:pt x="1102" y="690"/>
                    </a:lnTo>
                    <a:lnTo>
                      <a:pt x="1104" y="693"/>
                    </a:lnTo>
                    <a:lnTo>
                      <a:pt x="1099" y="699"/>
                    </a:lnTo>
                    <a:lnTo>
                      <a:pt x="1093" y="699"/>
                    </a:lnTo>
                    <a:lnTo>
                      <a:pt x="1083" y="708"/>
                    </a:lnTo>
                    <a:lnTo>
                      <a:pt x="1077" y="710"/>
                    </a:lnTo>
                    <a:lnTo>
                      <a:pt x="1074" y="721"/>
                    </a:lnTo>
                    <a:lnTo>
                      <a:pt x="1081" y="727"/>
                    </a:lnTo>
                    <a:lnTo>
                      <a:pt x="1089" y="727"/>
                    </a:lnTo>
                    <a:lnTo>
                      <a:pt x="1095" y="721"/>
                    </a:lnTo>
                    <a:lnTo>
                      <a:pt x="1097" y="718"/>
                    </a:lnTo>
                    <a:lnTo>
                      <a:pt x="1110" y="704"/>
                    </a:lnTo>
                    <a:lnTo>
                      <a:pt x="1114" y="708"/>
                    </a:lnTo>
                    <a:lnTo>
                      <a:pt x="1118" y="708"/>
                    </a:lnTo>
                    <a:lnTo>
                      <a:pt x="1122" y="706"/>
                    </a:lnTo>
                    <a:lnTo>
                      <a:pt x="1128" y="704"/>
                    </a:lnTo>
                    <a:lnTo>
                      <a:pt x="1135" y="704"/>
                    </a:lnTo>
                    <a:lnTo>
                      <a:pt x="1143" y="696"/>
                    </a:lnTo>
                    <a:lnTo>
                      <a:pt x="1143" y="690"/>
                    </a:lnTo>
                    <a:lnTo>
                      <a:pt x="1137" y="690"/>
                    </a:lnTo>
                    <a:lnTo>
                      <a:pt x="1135" y="684"/>
                    </a:lnTo>
                    <a:lnTo>
                      <a:pt x="1128" y="688"/>
                    </a:lnTo>
                    <a:lnTo>
                      <a:pt x="1118" y="688"/>
                    </a:lnTo>
                    <a:lnTo>
                      <a:pt x="1112" y="682"/>
                    </a:lnTo>
                    <a:lnTo>
                      <a:pt x="1106" y="678"/>
                    </a:lnTo>
                    <a:lnTo>
                      <a:pt x="1093" y="667"/>
                    </a:lnTo>
                    <a:lnTo>
                      <a:pt x="1091" y="653"/>
                    </a:lnTo>
                    <a:lnTo>
                      <a:pt x="1093" y="649"/>
                    </a:lnTo>
                    <a:lnTo>
                      <a:pt x="1093" y="641"/>
                    </a:lnTo>
                    <a:lnTo>
                      <a:pt x="1083" y="643"/>
                    </a:lnTo>
                    <a:lnTo>
                      <a:pt x="1077" y="640"/>
                    </a:lnTo>
                    <a:lnTo>
                      <a:pt x="1070" y="638"/>
                    </a:lnTo>
                    <a:lnTo>
                      <a:pt x="1068" y="634"/>
                    </a:lnTo>
                    <a:lnTo>
                      <a:pt x="1074" y="630"/>
                    </a:lnTo>
                    <a:lnTo>
                      <a:pt x="1085" y="632"/>
                    </a:lnTo>
                    <a:lnTo>
                      <a:pt x="1091" y="636"/>
                    </a:lnTo>
                    <a:lnTo>
                      <a:pt x="1104" y="624"/>
                    </a:lnTo>
                    <a:lnTo>
                      <a:pt x="1101" y="618"/>
                    </a:lnTo>
                    <a:lnTo>
                      <a:pt x="1099" y="616"/>
                    </a:lnTo>
                    <a:lnTo>
                      <a:pt x="1087" y="609"/>
                    </a:lnTo>
                    <a:lnTo>
                      <a:pt x="1072" y="609"/>
                    </a:lnTo>
                    <a:lnTo>
                      <a:pt x="1064" y="616"/>
                    </a:lnTo>
                    <a:lnTo>
                      <a:pt x="1050" y="620"/>
                    </a:lnTo>
                    <a:lnTo>
                      <a:pt x="1041" y="632"/>
                    </a:lnTo>
                    <a:lnTo>
                      <a:pt x="1037" y="632"/>
                    </a:lnTo>
                    <a:lnTo>
                      <a:pt x="1022" y="647"/>
                    </a:lnTo>
                    <a:lnTo>
                      <a:pt x="1022" y="653"/>
                    </a:lnTo>
                    <a:lnTo>
                      <a:pt x="1016" y="655"/>
                    </a:lnTo>
                    <a:lnTo>
                      <a:pt x="1008" y="665"/>
                    </a:lnTo>
                    <a:lnTo>
                      <a:pt x="1004" y="663"/>
                    </a:lnTo>
                    <a:lnTo>
                      <a:pt x="1006" y="649"/>
                    </a:lnTo>
                    <a:lnTo>
                      <a:pt x="1018" y="641"/>
                    </a:lnTo>
                    <a:lnTo>
                      <a:pt x="1022" y="636"/>
                    </a:lnTo>
                    <a:lnTo>
                      <a:pt x="1031" y="626"/>
                    </a:lnTo>
                    <a:lnTo>
                      <a:pt x="1039" y="613"/>
                    </a:lnTo>
                    <a:lnTo>
                      <a:pt x="1058" y="609"/>
                    </a:lnTo>
                    <a:lnTo>
                      <a:pt x="1058" y="603"/>
                    </a:lnTo>
                    <a:lnTo>
                      <a:pt x="1064" y="599"/>
                    </a:lnTo>
                    <a:lnTo>
                      <a:pt x="1074" y="588"/>
                    </a:lnTo>
                    <a:lnTo>
                      <a:pt x="1083" y="589"/>
                    </a:lnTo>
                    <a:lnTo>
                      <a:pt x="1085" y="591"/>
                    </a:lnTo>
                    <a:lnTo>
                      <a:pt x="1106" y="589"/>
                    </a:lnTo>
                    <a:lnTo>
                      <a:pt x="1120" y="586"/>
                    </a:lnTo>
                    <a:lnTo>
                      <a:pt x="1126" y="589"/>
                    </a:lnTo>
                    <a:lnTo>
                      <a:pt x="1139" y="588"/>
                    </a:lnTo>
                    <a:lnTo>
                      <a:pt x="1149" y="589"/>
                    </a:lnTo>
                    <a:lnTo>
                      <a:pt x="1164" y="589"/>
                    </a:lnTo>
                    <a:lnTo>
                      <a:pt x="1174" y="584"/>
                    </a:lnTo>
                    <a:lnTo>
                      <a:pt x="1183" y="566"/>
                    </a:lnTo>
                    <a:lnTo>
                      <a:pt x="1193" y="561"/>
                    </a:lnTo>
                    <a:lnTo>
                      <a:pt x="1210" y="559"/>
                    </a:lnTo>
                    <a:lnTo>
                      <a:pt x="1222" y="549"/>
                    </a:lnTo>
                    <a:lnTo>
                      <a:pt x="1226" y="547"/>
                    </a:lnTo>
                    <a:lnTo>
                      <a:pt x="1228" y="541"/>
                    </a:lnTo>
                    <a:lnTo>
                      <a:pt x="1222" y="530"/>
                    </a:lnTo>
                    <a:lnTo>
                      <a:pt x="1228" y="524"/>
                    </a:lnTo>
                    <a:lnTo>
                      <a:pt x="1224" y="509"/>
                    </a:lnTo>
                    <a:lnTo>
                      <a:pt x="1210" y="505"/>
                    </a:lnTo>
                    <a:lnTo>
                      <a:pt x="1201" y="511"/>
                    </a:lnTo>
                    <a:lnTo>
                      <a:pt x="1201" y="507"/>
                    </a:lnTo>
                    <a:lnTo>
                      <a:pt x="1205" y="497"/>
                    </a:lnTo>
                    <a:lnTo>
                      <a:pt x="1195" y="495"/>
                    </a:lnTo>
                    <a:lnTo>
                      <a:pt x="1183" y="503"/>
                    </a:lnTo>
                    <a:lnTo>
                      <a:pt x="1182" y="507"/>
                    </a:lnTo>
                    <a:lnTo>
                      <a:pt x="1178" y="507"/>
                    </a:lnTo>
                    <a:lnTo>
                      <a:pt x="1166" y="516"/>
                    </a:lnTo>
                    <a:lnTo>
                      <a:pt x="1158" y="516"/>
                    </a:lnTo>
                    <a:lnTo>
                      <a:pt x="1156" y="507"/>
                    </a:lnTo>
                    <a:lnTo>
                      <a:pt x="1162" y="509"/>
                    </a:lnTo>
                    <a:lnTo>
                      <a:pt x="1172" y="503"/>
                    </a:lnTo>
                    <a:lnTo>
                      <a:pt x="1189" y="493"/>
                    </a:lnTo>
                    <a:lnTo>
                      <a:pt x="1203" y="488"/>
                    </a:lnTo>
                    <a:lnTo>
                      <a:pt x="1205" y="484"/>
                    </a:lnTo>
                    <a:lnTo>
                      <a:pt x="1193" y="480"/>
                    </a:lnTo>
                    <a:lnTo>
                      <a:pt x="1187" y="476"/>
                    </a:lnTo>
                    <a:lnTo>
                      <a:pt x="1176" y="472"/>
                    </a:lnTo>
                    <a:lnTo>
                      <a:pt x="1170" y="474"/>
                    </a:lnTo>
                    <a:lnTo>
                      <a:pt x="1162" y="468"/>
                    </a:lnTo>
                    <a:lnTo>
                      <a:pt x="1160" y="462"/>
                    </a:lnTo>
                    <a:lnTo>
                      <a:pt x="1155" y="451"/>
                    </a:lnTo>
                    <a:lnTo>
                      <a:pt x="1147" y="447"/>
                    </a:lnTo>
                    <a:lnTo>
                      <a:pt x="1147" y="445"/>
                    </a:lnTo>
                    <a:lnTo>
                      <a:pt x="1139" y="441"/>
                    </a:lnTo>
                    <a:lnTo>
                      <a:pt x="1137" y="430"/>
                    </a:lnTo>
                    <a:lnTo>
                      <a:pt x="1145" y="424"/>
                    </a:lnTo>
                    <a:lnTo>
                      <a:pt x="1143" y="418"/>
                    </a:lnTo>
                    <a:lnTo>
                      <a:pt x="1137" y="416"/>
                    </a:lnTo>
                    <a:lnTo>
                      <a:pt x="1135" y="401"/>
                    </a:lnTo>
                    <a:lnTo>
                      <a:pt x="1126" y="393"/>
                    </a:lnTo>
                    <a:lnTo>
                      <a:pt x="1126" y="384"/>
                    </a:lnTo>
                    <a:lnTo>
                      <a:pt x="1120" y="380"/>
                    </a:lnTo>
                    <a:lnTo>
                      <a:pt x="1120" y="367"/>
                    </a:lnTo>
                    <a:lnTo>
                      <a:pt x="1114" y="367"/>
                    </a:lnTo>
                    <a:lnTo>
                      <a:pt x="1110" y="350"/>
                    </a:lnTo>
                    <a:lnTo>
                      <a:pt x="1102" y="344"/>
                    </a:lnTo>
                    <a:lnTo>
                      <a:pt x="1101" y="331"/>
                    </a:lnTo>
                    <a:lnTo>
                      <a:pt x="1095" y="329"/>
                    </a:lnTo>
                    <a:lnTo>
                      <a:pt x="1091" y="338"/>
                    </a:lnTo>
                    <a:lnTo>
                      <a:pt x="1091" y="344"/>
                    </a:lnTo>
                    <a:lnTo>
                      <a:pt x="1085" y="348"/>
                    </a:lnTo>
                    <a:lnTo>
                      <a:pt x="1087" y="359"/>
                    </a:lnTo>
                    <a:lnTo>
                      <a:pt x="1079" y="376"/>
                    </a:lnTo>
                    <a:lnTo>
                      <a:pt x="1075" y="380"/>
                    </a:lnTo>
                    <a:lnTo>
                      <a:pt x="1075" y="376"/>
                    </a:lnTo>
                    <a:lnTo>
                      <a:pt x="1072" y="374"/>
                    </a:lnTo>
                    <a:lnTo>
                      <a:pt x="1066" y="376"/>
                    </a:lnTo>
                    <a:lnTo>
                      <a:pt x="1066" y="384"/>
                    </a:lnTo>
                    <a:lnTo>
                      <a:pt x="1058" y="387"/>
                    </a:lnTo>
                    <a:lnTo>
                      <a:pt x="1054" y="393"/>
                    </a:lnTo>
                    <a:lnTo>
                      <a:pt x="1046" y="387"/>
                    </a:lnTo>
                    <a:lnTo>
                      <a:pt x="1046" y="381"/>
                    </a:lnTo>
                    <a:lnTo>
                      <a:pt x="1033" y="368"/>
                    </a:lnTo>
                    <a:lnTo>
                      <a:pt x="1027" y="376"/>
                    </a:lnTo>
                    <a:lnTo>
                      <a:pt x="1018" y="379"/>
                    </a:lnTo>
                    <a:lnTo>
                      <a:pt x="1018" y="374"/>
                    </a:lnTo>
                    <a:lnTo>
                      <a:pt x="1027" y="368"/>
                    </a:lnTo>
                    <a:lnTo>
                      <a:pt x="1029" y="362"/>
                    </a:lnTo>
                    <a:lnTo>
                      <a:pt x="1025" y="361"/>
                    </a:lnTo>
                    <a:lnTo>
                      <a:pt x="1022" y="361"/>
                    </a:lnTo>
                    <a:lnTo>
                      <a:pt x="1022" y="361"/>
                    </a:lnTo>
                    <a:lnTo>
                      <a:pt x="1020" y="359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3" y="356"/>
                    </a:lnTo>
                    <a:lnTo>
                      <a:pt x="1025" y="354"/>
                    </a:lnTo>
                    <a:lnTo>
                      <a:pt x="1025" y="348"/>
                    </a:lnTo>
                    <a:lnTo>
                      <a:pt x="1020" y="342"/>
                    </a:lnTo>
                    <a:lnTo>
                      <a:pt x="1025" y="336"/>
                    </a:lnTo>
                    <a:lnTo>
                      <a:pt x="1025" y="323"/>
                    </a:lnTo>
                    <a:lnTo>
                      <a:pt x="1029" y="319"/>
                    </a:lnTo>
                    <a:lnTo>
                      <a:pt x="1029" y="311"/>
                    </a:lnTo>
                    <a:lnTo>
                      <a:pt x="1023" y="309"/>
                    </a:lnTo>
                    <a:lnTo>
                      <a:pt x="1020" y="313"/>
                    </a:lnTo>
                    <a:lnTo>
                      <a:pt x="1016" y="307"/>
                    </a:lnTo>
                    <a:lnTo>
                      <a:pt x="998" y="307"/>
                    </a:lnTo>
                    <a:lnTo>
                      <a:pt x="995" y="300"/>
                    </a:lnTo>
                    <a:lnTo>
                      <a:pt x="997" y="294"/>
                    </a:lnTo>
                    <a:lnTo>
                      <a:pt x="991" y="292"/>
                    </a:lnTo>
                    <a:lnTo>
                      <a:pt x="987" y="281"/>
                    </a:lnTo>
                    <a:lnTo>
                      <a:pt x="979" y="279"/>
                    </a:lnTo>
                    <a:lnTo>
                      <a:pt x="975" y="273"/>
                    </a:lnTo>
                    <a:lnTo>
                      <a:pt x="968" y="269"/>
                    </a:lnTo>
                    <a:lnTo>
                      <a:pt x="954" y="271"/>
                    </a:lnTo>
                    <a:lnTo>
                      <a:pt x="952" y="277"/>
                    </a:lnTo>
                    <a:lnTo>
                      <a:pt x="944" y="275"/>
                    </a:lnTo>
                    <a:lnTo>
                      <a:pt x="933" y="275"/>
                    </a:lnTo>
                    <a:lnTo>
                      <a:pt x="921" y="267"/>
                    </a:lnTo>
                    <a:lnTo>
                      <a:pt x="918" y="265"/>
                    </a:lnTo>
                    <a:lnTo>
                      <a:pt x="910" y="265"/>
                    </a:lnTo>
                    <a:lnTo>
                      <a:pt x="904" y="267"/>
                    </a:lnTo>
                    <a:lnTo>
                      <a:pt x="904" y="286"/>
                    </a:lnTo>
                    <a:lnTo>
                      <a:pt x="912" y="296"/>
                    </a:lnTo>
                    <a:lnTo>
                      <a:pt x="912" y="306"/>
                    </a:lnTo>
                    <a:lnTo>
                      <a:pt x="906" y="309"/>
                    </a:lnTo>
                    <a:lnTo>
                      <a:pt x="903" y="309"/>
                    </a:lnTo>
                    <a:lnTo>
                      <a:pt x="904" y="315"/>
                    </a:lnTo>
                    <a:lnTo>
                      <a:pt x="910" y="323"/>
                    </a:lnTo>
                    <a:lnTo>
                      <a:pt x="912" y="334"/>
                    </a:lnTo>
                    <a:lnTo>
                      <a:pt x="916" y="340"/>
                    </a:lnTo>
                    <a:lnTo>
                      <a:pt x="912" y="350"/>
                    </a:lnTo>
                    <a:lnTo>
                      <a:pt x="904" y="359"/>
                    </a:lnTo>
                    <a:lnTo>
                      <a:pt x="904" y="365"/>
                    </a:lnTo>
                    <a:lnTo>
                      <a:pt x="898" y="373"/>
                    </a:lnTo>
                    <a:lnTo>
                      <a:pt x="901" y="380"/>
                    </a:lnTo>
                    <a:lnTo>
                      <a:pt x="912" y="391"/>
                    </a:lnTo>
                    <a:lnTo>
                      <a:pt x="921" y="401"/>
                    </a:lnTo>
                    <a:lnTo>
                      <a:pt x="927" y="426"/>
                    </a:lnTo>
                    <a:lnTo>
                      <a:pt x="924" y="451"/>
                    </a:lnTo>
                    <a:lnTo>
                      <a:pt x="916" y="459"/>
                    </a:lnTo>
                    <a:lnTo>
                      <a:pt x="912" y="462"/>
                    </a:lnTo>
                    <a:lnTo>
                      <a:pt x="904" y="470"/>
                    </a:lnTo>
                    <a:lnTo>
                      <a:pt x="897" y="474"/>
                    </a:lnTo>
                    <a:lnTo>
                      <a:pt x="897" y="480"/>
                    </a:lnTo>
                    <a:lnTo>
                      <a:pt x="888" y="480"/>
                    </a:lnTo>
                    <a:lnTo>
                      <a:pt x="885" y="486"/>
                    </a:lnTo>
                    <a:lnTo>
                      <a:pt x="891" y="493"/>
                    </a:lnTo>
                    <a:lnTo>
                      <a:pt x="892" y="507"/>
                    </a:lnTo>
                    <a:lnTo>
                      <a:pt x="892" y="524"/>
                    </a:lnTo>
                    <a:lnTo>
                      <a:pt x="897" y="532"/>
                    </a:lnTo>
                    <a:lnTo>
                      <a:pt x="901" y="538"/>
                    </a:lnTo>
                    <a:lnTo>
                      <a:pt x="901" y="543"/>
                    </a:lnTo>
                    <a:lnTo>
                      <a:pt x="895" y="553"/>
                    </a:lnTo>
                    <a:lnTo>
                      <a:pt x="892" y="561"/>
                    </a:lnTo>
                    <a:lnTo>
                      <a:pt x="888" y="555"/>
                    </a:lnTo>
                    <a:lnTo>
                      <a:pt x="883" y="564"/>
                    </a:lnTo>
                    <a:lnTo>
                      <a:pt x="877" y="563"/>
                    </a:lnTo>
                    <a:lnTo>
                      <a:pt x="872" y="563"/>
                    </a:lnTo>
                    <a:lnTo>
                      <a:pt x="872" y="557"/>
                    </a:lnTo>
                    <a:lnTo>
                      <a:pt x="864" y="545"/>
                    </a:lnTo>
                    <a:lnTo>
                      <a:pt x="857" y="543"/>
                    </a:lnTo>
                    <a:lnTo>
                      <a:pt x="857" y="538"/>
                    </a:lnTo>
                    <a:lnTo>
                      <a:pt x="847" y="530"/>
                    </a:lnTo>
                    <a:lnTo>
                      <a:pt x="847" y="524"/>
                    </a:lnTo>
                    <a:lnTo>
                      <a:pt x="851" y="520"/>
                    </a:lnTo>
                    <a:lnTo>
                      <a:pt x="853" y="501"/>
                    </a:lnTo>
                    <a:lnTo>
                      <a:pt x="849" y="491"/>
                    </a:lnTo>
                    <a:lnTo>
                      <a:pt x="849" y="472"/>
                    </a:lnTo>
                    <a:lnTo>
                      <a:pt x="843" y="466"/>
                    </a:lnTo>
                    <a:lnTo>
                      <a:pt x="830" y="468"/>
                    </a:lnTo>
                    <a:lnTo>
                      <a:pt x="818" y="466"/>
                    </a:lnTo>
                    <a:lnTo>
                      <a:pt x="812" y="462"/>
                    </a:lnTo>
                    <a:lnTo>
                      <a:pt x="801" y="462"/>
                    </a:lnTo>
                    <a:lnTo>
                      <a:pt x="793" y="453"/>
                    </a:lnTo>
                    <a:lnTo>
                      <a:pt x="778" y="451"/>
                    </a:lnTo>
                    <a:lnTo>
                      <a:pt x="770" y="445"/>
                    </a:lnTo>
                    <a:lnTo>
                      <a:pt x="768" y="436"/>
                    </a:lnTo>
                    <a:lnTo>
                      <a:pt x="764" y="433"/>
                    </a:lnTo>
                    <a:lnTo>
                      <a:pt x="760" y="433"/>
                    </a:lnTo>
                    <a:lnTo>
                      <a:pt x="753" y="428"/>
                    </a:lnTo>
                    <a:lnTo>
                      <a:pt x="735" y="418"/>
                    </a:lnTo>
                    <a:lnTo>
                      <a:pt x="729" y="418"/>
                    </a:lnTo>
                    <a:lnTo>
                      <a:pt x="726" y="416"/>
                    </a:lnTo>
                    <a:lnTo>
                      <a:pt x="714" y="416"/>
                    </a:lnTo>
                    <a:lnTo>
                      <a:pt x="700" y="420"/>
                    </a:lnTo>
                    <a:lnTo>
                      <a:pt x="700" y="418"/>
                    </a:lnTo>
                    <a:lnTo>
                      <a:pt x="702" y="407"/>
                    </a:lnTo>
                    <a:lnTo>
                      <a:pt x="697" y="397"/>
                    </a:lnTo>
                    <a:lnTo>
                      <a:pt x="693" y="376"/>
                    </a:lnTo>
                    <a:lnTo>
                      <a:pt x="685" y="374"/>
                    </a:lnTo>
                    <a:lnTo>
                      <a:pt x="676" y="373"/>
                    </a:lnTo>
                    <a:lnTo>
                      <a:pt x="668" y="362"/>
                    </a:lnTo>
                    <a:lnTo>
                      <a:pt x="668" y="348"/>
                    </a:lnTo>
                    <a:lnTo>
                      <a:pt x="668" y="346"/>
                    </a:lnTo>
                    <a:lnTo>
                      <a:pt x="670" y="321"/>
                    </a:lnTo>
                    <a:lnTo>
                      <a:pt x="676" y="309"/>
                    </a:lnTo>
                    <a:lnTo>
                      <a:pt x="681" y="294"/>
                    </a:lnTo>
                    <a:lnTo>
                      <a:pt x="687" y="288"/>
                    </a:lnTo>
                    <a:lnTo>
                      <a:pt x="687" y="279"/>
                    </a:lnTo>
                    <a:lnTo>
                      <a:pt x="695" y="279"/>
                    </a:lnTo>
                    <a:lnTo>
                      <a:pt x="699" y="269"/>
                    </a:lnTo>
                    <a:lnTo>
                      <a:pt x="706" y="265"/>
                    </a:lnTo>
                    <a:lnTo>
                      <a:pt x="702" y="254"/>
                    </a:lnTo>
                    <a:lnTo>
                      <a:pt x="706" y="250"/>
                    </a:lnTo>
                    <a:lnTo>
                      <a:pt x="710" y="254"/>
                    </a:lnTo>
                    <a:lnTo>
                      <a:pt x="716" y="254"/>
                    </a:lnTo>
                    <a:lnTo>
                      <a:pt x="727" y="250"/>
                    </a:lnTo>
                    <a:lnTo>
                      <a:pt x="727" y="242"/>
                    </a:lnTo>
                    <a:lnTo>
                      <a:pt x="722" y="236"/>
                    </a:lnTo>
                    <a:lnTo>
                      <a:pt x="714" y="229"/>
                    </a:lnTo>
                    <a:lnTo>
                      <a:pt x="720" y="227"/>
                    </a:lnTo>
                    <a:lnTo>
                      <a:pt x="726" y="229"/>
                    </a:lnTo>
                    <a:lnTo>
                      <a:pt x="735" y="229"/>
                    </a:lnTo>
                    <a:lnTo>
                      <a:pt x="743" y="219"/>
                    </a:lnTo>
                    <a:lnTo>
                      <a:pt x="747" y="223"/>
                    </a:lnTo>
                    <a:lnTo>
                      <a:pt x="758" y="223"/>
                    </a:lnTo>
                    <a:lnTo>
                      <a:pt x="764" y="211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8" y="186"/>
                    </a:lnTo>
                    <a:lnTo>
                      <a:pt x="774" y="180"/>
                    </a:lnTo>
                    <a:lnTo>
                      <a:pt x="770" y="177"/>
                    </a:lnTo>
                    <a:lnTo>
                      <a:pt x="755" y="177"/>
                    </a:lnTo>
                    <a:lnTo>
                      <a:pt x="741" y="163"/>
                    </a:lnTo>
                    <a:lnTo>
                      <a:pt x="735" y="159"/>
                    </a:lnTo>
                    <a:lnTo>
                      <a:pt x="739" y="155"/>
                    </a:lnTo>
                    <a:lnTo>
                      <a:pt x="751" y="159"/>
                    </a:lnTo>
                    <a:lnTo>
                      <a:pt x="762" y="171"/>
                    </a:lnTo>
                    <a:lnTo>
                      <a:pt x="776" y="173"/>
                    </a:lnTo>
                    <a:lnTo>
                      <a:pt x="783" y="163"/>
                    </a:lnTo>
                    <a:lnTo>
                      <a:pt x="797" y="153"/>
                    </a:lnTo>
                    <a:lnTo>
                      <a:pt x="797" y="144"/>
                    </a:lnTo>
                    <a:lnTo>
                      <a:pt x="791" y="142"/>
                    </a:lnTo>
                    <a:lnTo>
                      <a:pt x="785" y="138"/>
                    </a:lnTo>
                    <a:lnTo>
                      <a:pt x="787" y="132"/>
                    </a:lnTo>
                    <a:lnTo>
                      <a:pt x="799" y="132"/>
                    </a:lnTo>
                    <a:lnTo>
                      <a:pt x="803" y="140"/>
                    </a:lnTo>
                    <a:lnTo>
                      <a:pt x="808" y="142"/>
                    </a:lnTo>
                    <a:lnTo>
                      <a:pt x="814" y="144"/>
                    </a:lnTo>
                    <a:lnTo>
                      <a:pt x="824" y="140"/>
                    </a:lnTo>
                    <a:lnTo>
                      <a:pt x="824" y="134"/>
                    </a:lnTo>
                    <a:lnTo>
                      <a:pt x="814" y="126"/>
                    </a:lnTo>
                    <a:lnTo>
                      <a:pt x="810" y="124"/>
                    </a:lnTo>
                    <a:lnTo>
                      <a:pt x="814" y="123"/>
                    </a:lnTo>
                    <a:lnTo>
                      <a:pt x="822" y="123"/>
                    </a:lnTo>
                    <a:lnTo>
                      <a:pt x="826" y="126"/>
                    </a:lnTo>
                    <a:lnTo>
                      <a:pt x="830" y="132"/>
                    </a:lnTo>
                    <a:lnTo>
                      <a:pt x="839" y="134"/>
                    </a:lnTo>
                    <a:lnTo>
                      <a:pt x="845" y="130"/>
                    </a:lnTo>
                    <a:lnTo>
                      <a:pt x="857" y="124"/>
                    </a:lnTo>
                    <a:lnTo>
                      <a:pt x="857" y="121"/>
                    </a:lnTo>
                    <a:lnTo>
                      <a:pt x="864" y="109"/>
                    </a:lnTo>
                    <a:lnTo>
                      <a:pt x="857" y="101"/>
                    </a:lnTo>
                    <a:lnTo>
                      <a:pt x="851" y="98"/>
                    </a:lnTo>
                    <a:lnTo>
                      <a:pt x="847" y="92"/>
                    </a:lnTo>
                    <a:lnTo>
                      <a:pt x="851" y="90"/>
                    </a:lnTo>
                    <a:lnTo>
                      <a:pt x="859" y="90"/>
                    </a:lnTo>
                    <a:lnTo>
                      <a:pt x="861" y="82"/>
                    </a:lnTo>
                    <a:lnTo>
                      <a:pt x="855" y="78"/>
                    </a:lnTo>
                    <a:lnTo>
                      <a:pt x="861" y="73"/>
                    </a:lnTo>
                    <a:lnTo>
                      <a:pt x="859" y="69"/>
                    </a:lnTo>
                    <a:lnTo>
                      <a:pt x="853" y="69"/>
                    </a:lnTo>
                    <a:lnTo>
                      <a:pt x="847" y="65"/>
                    </a:lnTo>
                    <a:lnTo>
                      <a:pt x="845" y="63"/>
                    </a:lnTo>
                    <a:lnTo>
                      <a:pt x="849" y="61"/>
                    </a:lnTo>
                    <a:lnTo>
                      <a:pt x="845" y="57"/>
                    </a:lnTo>
                    <a:lnTo>
                      <a:pt x="832" y="57"/>
                    </a:lnTo>
                    <a:lnTo>
                      <a:pt x="824" y="57"/>
                    </a:lnTo>
                    <a:lnTo>
                      <a:pt x="818" y="53"/>
                    </a:lnTo>
                    <a:lnTo>
                      <a:pt x="808" y="56"/>
                    </a:lnTo>
                    <a:lnTo>
                      <a:pt x="807" y="57"/>
                    </a:lnTo>
                    <a:lnTo>
                      <a:pt x="805" y="71"/>
                    </a:lnTo>
                    <a:lnTo>
                      <a:pt x="808" y="73"/>
                    </a:lnTo>
                    <a:lnTo>
                      <a:pt x="808" y="76"/>
                    </a:lnTo>
                    <a:lnTo>
                      <a:pt x="801" y="80"/>
                    </a:lnTo>
                    <a:lnTo>
                      <a:pt x="799" y="88"/>
                    </a:lnTo>
                    <a:lnTo>
                      <a:pt x="795" y="98"/>
                    </a:lnTo>
                    <a:lnTo>
                      <a:pt x="789" y="105"/>
                    </a:lnTo>
                    <a:lnTo>
                      <a:pt x="785" y="109"/>
                    </a:lnTo>
                    <a:lnTo>
                      <a:pt x="780" y="111"/>
                    </a:lnTo>
                    <a:lnTo>
                      <a:pt x="778" y="117"/>
                    </a:lnTo>
                    <a:lnTo>
                      <a:pt x="776" y="117"/>
                    </a:lnTo>
                    <a:lnTo>
                      <a:pt x="762" y="105"/>
                    </a:lnTo>
                    <a:lnTo>
                      <a:pt x="762" y="92"/>
                    </a:lnTo>
                    <a:lnTo>
                      <a:pt x="770" y="92"/>
                    </a:lnTo>
                    <a:lnTo>
                      <a:pt x="770" y="86"/>
                    </a:lnTo>
                    <a:lnTo>
                      <a:pt x="766" y="80"/>
                    </a:lnTo>
                    <a:lnTo>
                      <a:pt x="753" y="75"/>
                    </a:lnTo>
                    <a:lnTo>
                      <a:pt x="749" y="71"/>
                    </a:lnTo>
                    <a:lnTo>
                      <a:pt x="741" y="75"/>
                    </a:lnTo>
                    <a:lnTo>
                      <a:pt x="741" y="80"/>
                    </a:lnTo>
                    <a:lnTo>
                      <a:pt x="739" y="90"/>
                    </a:lnTo>
                    <a:lnTo>
                      <a:pt x="733" y="92"/>
                    </a:lnTo>
                    <a:lnTo>
                      <a:pt x="729" y="88"/>
                    </a:lnTo>
                    <a:lnTo>
                      <a:pt x="729" y="76"/>
                    </a:lnTo>
                    <a:lnTo>
                      <a:pt x="720" y="69"/>
                    </a:lnTo>
                    <a:lnTo>
                      <a:pt x="722" y="67"/>
                    </a:lnTo>
                    <a:lnTo>
                      <a:pt x="729" y="67"/>
                    </a:lnTo>
                    <a:lnTo>
                      <a:pt x="729" y="65"/>
                    </a:lnTo>
                    <a:lnTo>
                      <a:pt x="720" y="59"/>
                    </a:lnTo>
                    <a:lnTo>
                      <a:pt x="710" y="61"/>
                    </a:lnTo>
                    <a:lnTo>
                      <a:pt x="699" y="56"/>
                    </a:lnTo>
                    <a:lnTo>
                      <a:pt x="702" y="50"/>
                    </a:lnTo>
                    <a:lnTo>
                      <a:pt x="702" y="48"/>
                    </a:lnTo>
                    <a:lnTo>
                      <a:pt x="704" y="48"/>
                    </a:lnTo>
                    <a:lnTo>
                      <a:pt x="714" y="48"/>
                    </a:lnTo>
                    <a:lnTo>
                      <a:pt x="714" y="42"/>
                    </a:lnTo>
                    <a:lnTo>
                      <a:pt x="697" y="29"/>
                    </a:lnTo>
                    <a:lnTo>
                      <a:pt x="695" y="18"/>
                    </a:lnTo>
                    <a:lnTo>
                      <a:pt x="691" y="14"/>
                    </a:lnTo>
                    <a:lnTo>
                      <a:pt x="689" y="8"/>
                    </a:lnTo>
                    <a:lnTo>
                      <a:pt x="683" y="6"/>
                    </a:lnTo>
                    <a:lnTo>
                      <a:pt x="676" y="6"/>
                    </a:lnTo>
                    <a:lnTo>
                      <a:pt x="672" y="2"/>
                    </a:lnTo>
                    <a:lnTo>
                      <a:pt x="666" y="0"/>
                    </a:lnTo>
                    <a:lnTo>
                      <a:pt x="664" y="6"/>
                    </a:lnTo>
                    <a:lnTo>
                      <a:pt x="658" y="6"/>
                    </a:lnTo>
                    <a:lnTo>
                      <a:pt x="654" y="10"/>
                    </a:lnTo>
                    <a:lnTo>
                      <a:pt x="658" y="12"/>
                    </a:lnTo>
                    <a:lnTo>
                      <a:pt x="654" y="16"/>
                    </a:lnTo>
                    <a:lnTo>
                      <a:pt x="650" y="16"/>
                    </a:lnTo>
                    <a:lnTo>
                      <a:pt x="647" y="16"/>
                    </a:lnTo>
                    <a:lnTo>
                      <a:pt x="641" y="31"/>
                    </a:lnTo>
                    <a:lnTo>
                      <a:pt x="647" y="35"/>
                    </a:lnTo>
                    <a:lnTo>
                      <a:pt x="650" y="35"/>
                    </a:lnTo>
                    <a:lnTo>
                      <a:pt x="650" y="36"/>
                    </a:lnTo>
                    <a:lnTo>
                      <a:pt x="645" y="36"/>
                    </a:lnTo>
                    <a:lnTo>
                      <a:pt x="641" y="48"/>
                    </a:lnTo>
                    <a:lnTo>
                      <a:pt x="648" y="51"/>
                    </a:lnTo>
                    <a:lnTo>
                      <a:pt x="656" y="56"/>
                    </a:lnTo>
                    <a:lnTo>
                      <a:pt x="664" y="57"/>
                    </a:lnTo>
                    <a:lnTo>
                      <a:pt x="668" y="57"/>
                    </a:lnTo>
                    <a:lnTo>
                      <a:pt x="670" y="61"/>
                    </a:lnTo>
                    <a:lnTo>
                      <a:pt x="677" y="63"/>
                    </a:lnTo>
                    <a:lnTo>
                      <a:pt x="683" y="61"/>
                    </a:lnTo>
                    <a:lnTo>
                      <a:pt x="685" y="65"/>
                    </a:lnTo>
                    <a:lnTo>
                      <a:pt x="674" y="69"/>
                    </a:lnTo>
                    <a:lnTo>
                      <a:pt x="670" y="78"/>
                    </a:lnTo>
                    <a:lnTo>
                      <a:pt x="674" y="80"/>
                    </a:lnTo>
                    <a:lnTo>
                      <a:pt x="679" y="78"/>
                    </a:lnTo>
                    <a:lnTo>
                      <a:pt x="683" y="76"/>
                    </a:lnTo>
                    <a:lnTo>
                      <a:pt x="685" y="80"/>
                    </a:lnTo>
                    <a:lnTo>
                      <a:pt x="683" y="86"/>
                    </a:lnTo>
                    <a:lnTo>
                      <a:pt x="677" y="92"/>
                    </a:lnTo>
                    <a:lnTo>
                      <a:pt x="672" y="96"/>
                    </a:lnTo>
                    <a:lnTo>
                      <a:pt x="664" y="96"/>
                    </a:lnTo>
                    <a:lnTo>
                      <a:pt x="656" y="100"/>
                    </a:lnTo>
                    <a:lnTo>
                      <a:pt x="654" y="103"/>
                    </a:lnTo>
                    <a:lnTo>
                      <a:pt x="664" y="109"/>
                    </a:lnTo>
                    <a:lnTo>
                      <a:pt x="660" y="115"/>
                    </a:lnTo>
                    <a:lnTo>
                      <a:pt x="648" y="111"/>
                    </a:lnTo>
                    <a:lnTo>
                      <a:pt x="647" y="103"/>
                    </a:lnTo>
                    <a:lnTo>
                      <a:pt x="650" y="101"/>
                    </a:lnTo>
                    <a:lnTo>
                      <a:pt x="650" y="96"/>
                    </a:lnTo>
                    <a:lnTo>
                      <a:pt x="643" y="94"/>
                    </a:lnTo>
                    <a:lnTo>
                      <a:pt x="633" y="90"/>
                    </a:lnTo>
                    <a:lnTo>
                      <a:pt x="625" y="88"/>
                    </a:lnTo>
                    <a:lnTo>
                      <a:pt x="622" y="90"/>
                    </a:lnTo>
                    <a:lnTo>
                      <a:pt x="612" y="90"/>
                    </a:lnTo>
                    <a:lnTo>
                      <a:pt x="608" y="105"/>
                    </a:lnTo>
                    <a:lnTo>
                      <a:pt x="602" y="103"/>
                    </a:lnTo>
                    <a:lnTo>
                      <a:pt x="593" y="101"/>
                    </a:lnTo>
                    <a:lnTo>
                      <a:pt x="577" y="105"/>
                    </a:lnTo>
                    <a:lnTo>
                      <a:pt x="569" y="103"/>
                    </a:lnTo>
                    <a:lnTo>
                      <a:pt x="564" y="105"/>
                    </a:lnTo>
                    <a:lnTo>
                      <a:pt x="550" y="103"/>
                    </a:lnTo>
                    <a:lnTo>
                      <a:pt x="544" y="98"/>
                    </a:lnTo>
                    <a:lnTo>
                      <a:pt x="531" y="98"/>
                    </a:lnTo>
                    <a:lnTo>
                      <a:pt x="525" y="96"/>
                    </a:lnTo>
                    <a:lnTo>
                      <a:pt x="514" y="90"/>
                    </a:lnTo>
                    <a:lnTo>
                      <a:pt x="514" y="86"/>
                    </a:lnTo>
                    <a:lnTo>
                      <a:pt x="510" y="86"/>
                    </a:lnTo>
                    <a:lnTo>
                      <a:pt x="506" y="88"/>
                    </a:lnTo>
                    <a:lnTo>
                      <a:pt x="504" y="90"/>
                    </a:lnTo>
                    <a:lnTo>
                      <a:pt x="492" y="98"/>
                    </a:lnTo>
                    <a:lnTo>
                      <a:pt x="479" y="98"/>
                    </a:lnTo>
                    <a:lnTo>
                      <a:pt x="477" y="105"/>
                    </a:lnTo>
                    <a:lnTo>
                      <a:pt x="483" y="115"/>
                    </a:lnTo>
                    <a:lnTo>
                      <a:pt x="489" y="119"/>
                    </a:lnTo>
                    <a:lnTo>
                      <a:pt x="483" y="123"/>
                    </a:lnTo>
                    <a:lnTo>
                      <a:pt x="483" y="130"/>
                    </a:lnTo>
                    <a:lnTo>
                      <a:pt x="475" y="124"/>
                    </a:lnTo>
                    <a:lnTo>
                      <a:pt x="469" y="121"/>
                    </a:lnTo>
                    <a:lnTo>
                      <a:pt x="475" y="117"/>
                    </a:lnTo>
                    <a:lnTo>
                      <a:pt x="467" y="109"/>
                    </a:lnTo>
                    <a:lnTo>
                      <a:pt x="463" y="109"/>
                    </a:lnTo>
                    <a:lnTo>
                      <a:pt x="458" y="105"/>
                    </a:lnTo>
                    <a:lnTo>
                      <a:pt x="450" y="101"/>
                    </a:lnTo>
                    <a:lnTo>
                      <a:pt x="446" y="100"/>
                    </a:lnTo>
                    <a:lnTo>
                      <a:pt x="427" y="105"/>
                    </a:lnTo>
                    <a:lnTo>
                      <a:pt x="415" y="107"/>
                    </a:lnTo>
                    <a:lnTo>
                      <a:pt x="390" y="105"/>
                    </a:lnTo>
                    <a:lnTo>
                      <a:pt x="384" y="103"/>
                    </a:lnTo>
                    <a:lnTo>
                      <a:pt x="369" y="103"/>
                    </a:lnTo>
                    <a:lnTo>
                      <a:pt x="367" y="100"/>
                    </a:lnTo>
                    <a:lnTo>
                      <a:pt x="371" y="96"/>
                    </a:lnTo>
                    <a:lnTo>
                      <a:pt x="377" y="94"/>
                    </a:lnTo>
                    <a:lnTo>
                      <a:pt x="378" y="92"/>
                    </a:lnTo>
                    <a:lnTo>
                      <a:pt x="390" y="90"/>
                    </a:lnTo>
                    <a:lnTo>
                      <a:pt x="369" y="75"/>
                    </a:lnTo>
                    <a:lnTo>
                      <a:pt x="359" y="76"/>
                    </a:lnTo>
                    <a:lnTo>
                      <a:pt x="357" y="78"/>
                    </a:lnTo>
                    <a:lnTo>
                      <a:pt x="350" y="78"/>
                    </a:lnTo>
                    <a:lnTo>
                      <a:pt x="340" y="76"/>
                    </a:lnTo>
                    <a:lnTo>
                      <a:pt x="332" y="76"/>
                    </a:lnTo>
                    <a:lnTo>
                      <a:pt x="319" y="69"/>
                    </a:lnTo>
                    <a:lnTo>
                      <a:pt x="305" y="67"/>
                    </a:lnTo>
                    <a:lnTo>
                      <a:pt x="299" y="67"/>
                    </a:lnTo>
                    <a:lnTo>
                      <a:pt x="274" y="53"/>
                    </a:lnTo>
                    <a:lnTo>
                      <a:pt x="259" y="56"/>
                    </a:lnTo>
                    <a:lnTo>
                      <a:pt x="259" y="61"/>
                    </a:lnTo>
                    <a:lnTo>
                      <a:pt x="250" y="67"/>
                    </a:lnTo>
                    <a:lnTo>
                      <a:pt x="241" y="67"/>
                    </a:lnTo>
                    <a:lnTo>
                      <a:pt x="238" y="65"/>
                    </a:lnTo>
                    <a:lnTo>
                      <a:pt x="244" y="61"/>
                    </a:lnTo>
                    <a:lnTo>
                      <a:pt x="235" y="57"/>
                    </a:lnTo>
                    <a:lnTo>
                      <a:pt x="238" y="53"/>
                    </a:lnTo>
                    <a:lnTo>
                      <a:pt x="241" y="53"/>
                    </a:lnTo>
                    <a:lnTo>
                      <a:pt x="238" y="48"/>
                    </a:lnTo>
                    <a:lnTo>
                      <a:pt x="227" y="50"/>
                    </a:lnTo>
                    <a:lnTo>
                      <a:pt x="229" y="61"/>
                    </a:lnTo>
                    <a:lnTo>
                      <a:pt x="224" y="61"/>
                    </a:lnTo>
                    <a:lnTo>
                      <a:pt x="224" y="67"/>
                    </a:lnTo>
                    <a:lnTo>
                      <a:pt x="215" y="65"/>
                    </a:lnTo>
                    <a:lnTo>
                      <a:pt x="204" y="57"/>
                    </a:lnTo>
                    <a:lnTo>
                      <a:pt x="204" y="48"/>
                    </a:lnTo>
                    <a:lnTo>
                      <a:pt x="185" y="36"/>
                    </a:lnTo>
                    <a:lnTo>
                      <a:pt x="185" y="42"/>
                    </a:lnTo>
                    <a:lnTo>
                      <a:pt x="191" y="44"/>
                    </a:lnTo>
                    <a:lnTo>
                      <a:pt x="189" y="47"/>
                    </a:lnTo>
                    <a:lnTo>
                      <a:pt x="183" y="47"/>
                    </a:lnTo>
                    <a:lnTo>
                      <a:pt x="183" y="51"/>
                    </a:lnTo>
                    <a:lnTo>
                      <a:pt x="173" y="57"/>
                    </a:lnTo>
                    <a:lnTo>
                      <a:pt x="175" y="53"/>
                    </a:lnTo>
                    <a:lnTo>
                      <a:pt x="167" y="56"/>
                    </a:lnTo>
                    <a:lnTo>
                      <a:pt x="152" y="59"/>
                    </a:lnTo>
                    <a:lnTo>
                      <a:pt x="144" y="67"/>
                    </a:lnTo>
                    <a:lnTo>
                      <a:pt x="140" y="65"/>
                    </a:lnTo>
                    <a:lnTo>
                      <a:pt x="123" y="75"/>
                    </a:lnTo>
                    <a:lnTo>
                      <a:pt x="119" y="78"/>
                    </a:lnTo>
                    <a:lnTo>
                      <a:pt x="111" y="80"/>
                    </a:lnTo>
                    <a:lnTo>
                      <a:pt x="110" y="76"/>
                    </a:lnTo>
                    <a:lnTo>
                      <a:pt x="115" y="75"/>
                    </a:lnTo>
                    <a:lnTo>
                      <a:pt x="113" y="73"/>
                    </a:lnTo>
                    <a:lnTo>
                      <a:pt x="123" y="69"/>
                    </a:lnTo>
                    <a:lnTo>
                      <a:pt x="123" y="65"/>
                    </a:lnTo>
                    <a:lnTo>
                      <a:pt x="137" y="61"/>
                    </a:lnTo>
                    <a:lnTo>
                      <a:pt x="144" y="61"/>
                    </a:lnTo>
                    <a:lnTo>
                      <a:pt x="164" y="51"/>
                    </a:lnTo>
                    <a:lnTo>
                      <a:pt x="164" y="48"/>
                    </a:lnTo>
                    <a:lnTo>
                      <a:pt x="156" y="50"/>
                    </a:lnTo>
                    <a:lnTo>
                      <a:pt x="152" y="48"/>
                    </a:lnTo>
                    <a:lnTo>
                      <a:pt x="144" y="53"/>
                    </a:lnTo>
                    <a:lnTo>
                      <a:pt x="139" y="53"/>
                    </a:lnTo>
                    <a:lnTo>
                      <a:pt x="131" y="57"/>
                    </a:lnTo>
                    <a:lnTo>
                      <a:pt x="123" y="57"/>
                    </a:lnTo>
                    <a:lnTo>
                      <a:pt x="113" y="63"/>
                    </a:lnTo>
                    <a:lnTo>
                      <a:pt x="111" y="65"/>
                    </a:lnTo>
                    <a:lnTo>
                      <a:pt x="102" y="65"/>
                    </a:lnTo>
                    <a:lnTo>
                      <a:pt x="104" y="63"/>
                    </a:lnTo>
                    <a:lnTo>
                      <a:pt x="92" y="61"/>
                    </a:lnTo>
                    <a:lnTo>
                      <a:pt x="85" y="69"/>
                    </a:lnTo>
                    <a:lnTo>
                      <a:pt x="81" y="69"/>
                    </a:lnTo>
                    <a:lnTo>
                      <a:pt x="73" y="73"/>
                    </a:lnTo>
                    <a:lnTo>
                      <a:pt x="75" y="76"/>
                    </a:lnTo>
                    <a:lnTo>
                      <a:pt x="85" y="80"/>
                    </a:lnTo>
                    <a:lnTo>
                      <a:pt x="85" y="82"/>
                    </a:lnTo>
                    <a:lnTo>
                      <a:pt x="81" y="84"/>
                    </a:lnTo>
                    <a:lnTo>
                      <a:pt x="67" y="82"/>
                    </a:lnTo>
                    <a:lnTo>
                      <a:pt x="58" y="76"/>
                    </a:lnTo>
                    <a:lnTo>
                      <a:pt x="48" y="76"/>
                    </a:lnTo>
                    <a:lnTo>
                      <a:pt x="34" y="71"/>
                    </a:lnTo>
                    <a:lnTo>
                      <a:pt x="23" y="63"/>
                    </a:lnTo>
                    <a:lnTo>
                      <a:pt x="7" y="63"/>
                    </a:lnTo>
                    <a:lnTo>
                      <a:pt x="4" y="63"/>
                    </a:lnTo>
                    <a:lnTo>
                      <a:pt x="0" y="63"/>
                    </a:lnTo>
                    <a:lnTo>
                      <a:pt x="0" y="331"/>
                    </a:lnTo>
                    <a:lnTo>
                      <a:pt x="15" y="340"/>
                    </a:lnTo>
                    <a:lnTo>
                      <a:pt x="17" y="331"/>
                    </a:lnTo>
                    <a:lnTo>
                      <a:pt x="23" y="327"/>
                    </a:lnTo>
                    <a:lnTo>
                      <a:pt x="31" y="336"/>
                    </a:lnTo>
                    <a:lnTo>
                      <a:pt x="52" y="368"/>
                    </a:lnTo>
                    <a:lnTo>
                      <a:pt x="59" y="368"/>
                    </a:lnTo>
                    <a:lnTo>
                      <a:pt x="69" y="356"/>
                    </a:lnTo>
                    <a:lnTo>
                      <a:pt x="81" y="354"/>
                    </a:lnTo>
                    <a:lnTo>
                      <a:pt x="92" y="361"/>
                    </a:lnTo>
                    <a:lnTo>
                      <a:pt x="102" y="380"/>
                    </a:lnTo>
                    <a:lnTo>
                      <a:pt x="111" y="387"/>
                    </a:lnTo>
                    <a:lnTo>
                      <a:pt x="129" y="428"/>
                    </a:lnTo>
                    <a:lnTo>
                      <a:pt x="140" y="439"/>
                    </a:lnTo>
                    <a:lnTo>
                      <a:pt x="160" y="451"/>
                    </a:lnTo>
                    <a:lnTo>
                      <a:pt x="158" y="464"/>
                    </a:lnTo>
                    <a:lnTo>
                      <a:pt x="158" y="476"/>
                    </a:lnTo>
                    <a:lnTo>
                      <a:pt x="154" y="480"/>
                    </a:lnTo>
                    <a:lnTo>
                      <a:pt x="154" y="489"/>
                    </a:lnTo>
                    <a:lnTo>
                      <a:pt x="156" y="503"/>
                    </a:lnTo>
                    <a:lnTo>
                      <a:pt x="160" y="511"/>
                    </a:lnTo>
                    <a:lnTo>
                      <a:pt x="166" y="514"/>
                    </a:lnTo>
                    <a:lnTo>
                      <a:pt x="167" y="511"/>
                    </a:lnTo>
                    <a:lnTo>
                      <a:pt x="171" y="509"/>
                    </a:lnTo>
                    <a:lnTo>
                      <a:pt x="173" y="520"/>
                    </a:lnTo>
                    <a:lnTo>
                      <a:pt x="169" y="522"/>
                    </a:lnTo>
                    <a:lnTo>
                      <a:pt x="169" y="530"/>
                    </a:lnTo>
                    <a:lnTo>
                      <a:pt x="177" y="532"/>
                    </a:lnTo>
                    <a:lnTo>
                      <a:pt x="183" y="530"/>
                    </a:lnTo>
                    <a:lnTo>
                      <a:pt x="185" y="538"/>
                    </a:lnTo>
                    <a:lnTo>
                      <a:pt x="189" y="543"/>
                    </a:lnTo>
                    <a:lnTo>
                      <a:pt x="187" y="555"/>
                    </a:lnTo>
                    <a:lnTo>
                      <a:pt x="191" y="566"/>
                    </a:lnTo>
                    <a:lnTo>
                      <a:pt x="196" y="570"/>
                    </a:lnTo>
                    <a:lnTo>
                      <a:pt x="210" y="572"/>
                    </a:lnTo>
                    <a:lnTo>
                      <a:pt x="215" y="580"/>
                    </a:lnTo>
                    <a:lnTo>
                      <a:pt x="224" y="580"/>
                    </a:lnTo>
                    <a:lnTo>
                      <a:pt x="230" y="584"/>
                    </a:lnTo>
                    <a:lnTo>
                      <a:pt x="236" y="593"/>
                    </a:lnTo>
                    <a:lnTo>
                      <a:pt x="244" y="595"/>
                    </a:lnTo>
                    <a:lnTo>
                      <a:pt x="247" y="603"/>
                    </a:lnTo>
                    <a:lnTo>
                      <a:pt x="253" y="603"/>
                    </a:lnTo>
                    <a:lnTo>
                      <a:pt x="262" y="614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1" name="Freeform 529">
                <a:extLst>
                  <a:ext uri="{FF2B5EF4-FFF2-40B4-BE49-F238E27FC236}">
                    <a16:creationId xmlns:a16="http://schemas.microsoft.com/office/drawing/2014/main" id="{E43C7F4C-D5AD-236E-94C9-690B2839B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163" y="4011154"/>
                <a:ext cx="29907" cy="37383"/>
              </a:xfrm>
              <a:custGeom>
                <a:avLst/>
                <a:gdLst>
                  <a:gd name="T0" fmla="*/ 4 w 16"/>
                  <a:gd name="T1" fmla="*/ 20 h 20"/>
                  <a:gd name="T2" fmla="*/ 16 w 16"/>
                  <a:gd name="T3" fmla="*/ 12 h 20"/>
                  <a:gd name="T4" fmla="*/ 14 w 16"/>
                  <a:gd name="T5" fmla="*/ 8 h 20"/>
                  <a:gd name="T6" fmla="*/ 12 w 16"/>
                  <a:gd name="T7" fmla="*/ 8 h 20"/>
                  <a:gd name="T8" fmla="*/ 6 w 16"/>
                  <a:gd name="T9" fmla="*/ 0 h 20"/>
                  <a:gd name="T10" fmla="*/ 2 w 16"/>
                  <a:gd name="T11" fmla="*/ 0 h 20"/>
                  <a:gd name="T12" fmla="*/ 0 w 16"/>
                  <a:gd name="T13" fmla="*/ 6 h 20"/>
                  <a:gd name="T14" fmla="*/ 0 w 16"/>
                  <a:gd name="T15" fmla="*/ 16 h 20"/>
                  <a:gd name="T16" fmla="*/ 4 w 16"/>
                  <a:gd name="T17" fmla="*/ 20 h 20"/>
                  <a:gd name="T18" fmla="*/ 4 w 16"/>
                  <a:gd name="T19" fmla="*/ 20 h 20"/>
                  <a:gd name="T20" fmla="*/ 4 w 16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4" y="20"/>
                    </a:moveTo>
                    <a:lnTo>
                      <a:pt x="16" y="12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2" name="Freeform 530">
                <a:extLst>
                  <a:ext uri="{FF2B5EF4-FFF2-40B4-BE49-F238E27FC236}">
                    <a16:creationId xmlns:a16="http://schemas.microsoft.com/office/drawing/2014/main" id="{6C919AD2-18C1-6E51-1748-581D789DF4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079" y="3992462"/>
                <a:ext cx="9346" cy="7477"/>
              </a:xfrm>
              <a:custGeom>
                <a:avLst/>
                <a:gdLst>
                  <a:gd name="T0" fmla="*/ 3 w 5"/>
                  <a:gd name="T1" fmla="*/ 4 h 4"/>
                  <a:gd name="T2" fmla="*/ 5 w 5"/>
                  <a:gd name="T3" fmla="*/ 4 h 4"/>
                  <a:gd name="T4" fmla="*/ 5 w 5"/>
                  <a:gd name="T5" fmla="*/ 0 h 4"/>
                  <a:gd name="T6" fmla="*/ 3 w 5"/>
                  <a:gd name="T7" fmla="*/ 0 h 4"/>
                  <a:gd name="T8" fmla="*/ 0 w 5"/>
                  <a:gd name="T9" fmla="*/ 0 h 4"/>
                  <a:gd name="T10" fmla="*/ 3 w 5"/>
                  <a:gd name="T11" fmla="*/ 4 h 4"/>
                  <a:gd name="T12" fmla="*/ 3 w 5"/>
                  <a:gd name="T13" fmla="*/ 4 h 4"/>
                  <a:gd name="T14" fmla="*/ 3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3" name="Freeform 531">
                <a:extLst>
                  <a:ext uri="{FF2B5EF4-FFF2-40B4-BE49-F238E27FC236}">
                    <a16:creationId xmlns:a16="http://schemas.microsoft.com/office/drawing/2014/main" id="{7C1D5F84-93CC-9066-FB20-B876D5FB8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387" y="3981247"/>
                <a:ext cx="7477" cy="7477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4 w 4"/>
                  <a:gd name="T7" fmla="*/ 4 h 4"/>
                  <a:gd name="T8" fmla="*/ 0 w 4"/>
                  <a:gd name="T9" fmla="*/ 2 h 4"/>
                  <a:gd name="T10" fmla="*/ 0 w 4"/>
                  <a:gd name="T11" fmla="*/ 2 h 4"/>
                  <a:gd name="T12" fmla="*/ 0 w 4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4" name="Freeform 532">
                <a:extLst>
                  <a:ext uri="{FF2B5EF4-FFF2-40B4-BE49-F238E27FC236}">
                    <a16:creationId xmlns:a16="http://schemas.microsoft.com/office/drawing/2014/main" id="{25F2A266-ECE6-6DDC-81D5-22210BB69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350" y="3975639"/>
                <a:ext cx="9346" cy="5607"/>
              </a:xfrm>
              <a:custGeom>
                <a:avLst/>
                <a:gdLst>
                  <a:gd name="T0" fmla="*/ 0 w 5"/>
                  <a:gd name="T1" fmla="*/ 1 h 3"/>
                  <a:gd name="T2" fmla="*/ 2 w 5"/>
                  <a:gd name="T3" fmla="*/ 0 h 3"/>
                  <a:gd name="T4" fmla="*/ 5 w 5"/>
                  <a:gd name="T5" fmla="*/ 1 h 3"/>
                  <a:gd name="T6" fmla="*/ 2 w 5"/>
                  <a:gd name="T7" fmla="*/ 3 h 3"/>
                  <a:gd name="T8" fmla="*/ 0 w 5"/>
                  <a:gd name="T9" fmla="*/ 1 h 3"/>
                  <a:gd name="T10" fmla="*/ 0 w 5"/>
                  <a:gd name="T11" fmla="*/ 1 h 3"/>
                  <a:gd name="T12" fmla="*/ 0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5" name="Freeform 533">
                <a:extLst>
                  <a:ext uri="{FF2B5EF4-FFF2-40B4-BE49-F238E27FC236}">
                    <a16:creationId xmlns:a16="http://schemas.microsoft.com/office/drawing/2014/main" id="{B3C65A7D-0D01-47D8-1C47-34DBF7B57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228" y="3955079"/>
                <a:ext cx="11215" cy="5607"/>
              </a:xfrm>
              <a:custGeom>
                <a:avLst/>
                <a:gdLst>
                  <a:gd name="T0" fmla="*/ 0 w 6"/>
                  <a:gd name="T1" fmla="*/ 3 h 3"/>
                  <a:gd name="T2" fmla="*/ 4 w 6"/>
                  <a:gd name="T3" fmla="*/ 0 h 3"/>
                  <a:gd name="T4" fmla="*/ 6 w 6"/>
                  <a:gd name="T5" fmla="*/ 3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  <a:gd name="T12" fmla="*/ 0 w 6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6" name="Freeform 534">
                <a:extLst>
                  <a:ext uri="{FF2B5EF4-FFF2-40B4-BE49-F238E27FC236}">
                    <a16:creationId xmlns:a16="http://schemas.microsoft.com/office/drawing/2014/main" id="{93F4074C-5966-5891-6A7E-F97F86947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030" y="3059744"/>
                <a:ext cx="1545807" cy="805613"/>
              </a:xfrm>
              <a:custGeom>
                <a:avLst/>
                <a:gdLst>
                  <a:gd name="T0" fmla="*/ 166 w 827"/>
                  <a:gd name="T1" fmla="*/ 317 h 431"/>
                  <a:gd name="T2" fmla="*/ 240 w 827"/>
                  <a:gd name="T3" fmla="*/ 328 h 431"/>
                  <a:gd name="T4" fmla="*/ 284 w 827"/>
                  <a:gd name="T5" fmla="*/ 336 h 431"/>
                  <a:gd name="T6" fmla="*/ 307 w 827"/>
                  <a:gd name="T7" fmla="*/ 365 h 431"/>
                  <a:gd name="T8" fmla="*/ 326 w 827"/>
                  <a:gd name="T9" fmla="*/ 351 h 431"/>
                  <a:gd name="T10" fmla="*/ 386 w 827"/>
                  <a:gd name="T11" fmla="*/ 414 h 431"/>
                  <a:gd name="T12" fmla="*/ 404 w 827"/>
                  <a:gd name="T13" fmla="*/ 395 h 431"/>
                  <a:gd name="T14" fmla="*/ 440 w 827"/>
                  <a:gd name="T15" fmla="*/ 363 h 431"/>
                  <a:gd name="T16" fmla="*/ 481 w 827"/>
                  <a:gd name="T17" fmla="*/ 357 h 431"/>
                  <a:gd name="T18" fmla="*/ 519 w 827"/>
                  <a:gd name="T19" fmla="*/ 370 h 431"/>
                  <a:gd name="T20" fmla="*/ 523 w 827"/>
                  <a:gd name="T21" fmla="*/ 349 h 431"/>
                  <a:gd name="T22" fmla="*/ 564 w 827"/>
                  <a:gd name="T23" fmla="*/ 345 h 431"/>
                  <a:gd name="T24" fmla="*/ 585 w 827"/>
                  <a:gd name="T25" fmla="*/ 353 h 431"/>
                  <a:gd name="T26" fmla="*/ 612 w 827"/>
                  <a:gd name="T27" fmla="*/ 372 h 431"/>
                  <a:gd name="T28" fmla="*/ 616 w 827"/>
                  <a:gd name="T29" fmla="*/ 398 h 431"/>
                  <a:gd name="T30" fmla="*/ 635 w 827"/>
                  <a:gd name="T31" fmla="*/ 431 h 431"/>
                  <a:gd name="T32" fmla="*/ 633 w 827"/>
                  <a:gd name="T33" fmla="*/ 361 h 431"/>
                  <a:gd name="T34" fmla="*/ 637 w 827"/>
                  <a:gd name="T35" fmla="*/ 313 h 431"/>
                  <a:gd name="T36" fmla="*/ 682 w 827"/>
                  <a:gd name="T37" fmla="*/ 280 h 431"/>
                  <a:gd name="T38" fmla="*/ 702 w 827"/>
                  <a:gd name="T39" fmla="*/ 255 h 431"/>
                  <a:gd name="T40" fmla="*/ 694 w 827"/>
                  <a:gd name="T41" fmla="*/ 230 h 431"/>
                  <a:gd name="T42" fmla="*/ 700 w 827"/>
                  <a:gd name="T43" fmla="*/ 188 h 431"/>
                  <a:gd name="T44" fmla="*/ 707 w 827"/>
                  <a:gd name="T45" fmla="*/ 226 h 431"/>
                  <a:gd name="T46" fmla="*/ 711 w 827"/>
                  <a:gd name="T47" fmla="*/ 192 h 431"/>
                  <a:gd name="T48" fmla="*/ 734 w 827"/>
                  <a:gd name="T49" fmla="*/ 172 h 431"/>
                  <a:gd name="T50" fmla="*/ 738 w 827"/>
                  <a:gd name="T51" fmla="*/ 153 h 431"/>
                  <a:gd name="T52" fmla="*/ 765 w 827"/>
                  <a:gd name="T53" fmla="*/ 148 h 431"/>
                  <a:gd name="T54" fmla="*/ 775 w 827"/>
                  <a:gd name="T55" fmla="*/ 144 h 431"/>
                  <a:gd name="T56" fmla="*/ 779 w 827"/>
                  <a:gd name="T57" fmla="*/ 117 h 431"/>
                  <a:gd name="T58" fmla="*/ 800 w 827"/>
                  <a:gd name="T59" fmla="*/ 99 h 431"/>
                  <a:gd name="T60" fmla="*/ 814 w 827"/>
                  <a:gd name="T61" fmla="*/ 96 h 431"/>
                  <a:gd name="T62" fmla="*/ 815 w 827"/>
                  <a:gd name="T63" fmla="*/ 41 h 431"/>
                  <a:gd name="T64" fmla="*/ 746 w 827"/>
                  <a:gd name="T65" fmla="*/ 78 h 431"/>
                  <a:gd name="T66" fmla="*/ 698 w 827"/>
                  <a:gd name="T67" fmla="*/ 99 h 431"/>
                  <a:gd name="T68" fmla="*/ 608 w 827"/>
                  <a:gd name="T69" fmla="*/ 130 h 431"/>
                  <a:gd name="T70" fmla="*/ 579 w 827"/>
                  <a:gd name="T71" fmla="*/ 41 h 431"/>
                  <a:gd name="T72" fmla="*/ 477 w 827"/>
                  <a:gd name="T73" fmla="*/ 18 h 431"/>
                  <a:gd name="T74" fmla="*/ 35 w 827"/>
                  <a:gd name="T75" fmla="*/ 1 h 431"/>
                  <a:gd name="T76" fmla="*/ 37 w 827"/>
                  <a:gd name="T77" fmla="*/ 33 h 431"/>
                  <a:gd name="T78" fmla="*/ 11 w 827"/>
                  <a:gd name="T79" fmla="*/ 14 h 431"/>
                  <a:gd name="T80" fmla="*/ 12 w 827"/>
                  <a:gd name="T81" fmla="*/ 54 h 431"/>
                  <a:gd name="T82" fmla="*/ 6 w 827"/>
                  <a:gd name="T83" fmla="*/ 130 h 431"/>
                  <a:gd name="T84" fmla="*/ 12 w 827"/>
                  <a:gd name="T85" fmla="*/ 180 h 431"/>
                  <a:gd name="T86" fmla="*/ 37 w 827"/>
                  <a:gd name="T87" fmla="*/ 215 h 431"/>
                  <a:gd name="T88" fmla="*/ 43 w 827"/>
                  <a:gd name="T89" fmla="*/ 238 h 431"/>
                  <a:gd name="T90" fmla="*/ 62 w 827"/>
                  <a:gd name="T91" fmla="*/ 276 h 431"/>
                  <a:gd name="T92" fmla="*/ 87 w 827"/>
                  <a:gd name="T93" fmla="*/ 288 h 431"/>
                  <a:gd name="T94" fmla="*/ 112 w 827"/>
                  <a:gd name="T95" fmla="*/ 31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7" h="431">
                    <a:moveTo>
                      <a:pt x="112" y="311"/>
                    </a:moveTo>
                    <a:lnTo>
                      <a:pt x="120" y="309"/>
                    </a:lnTo>
                    <a:lnTo>
                      <a:pt x="145" y="307"/>
                    </a:lnTo>
                    <a:lnTo>
                      <a:pt x="166" y="317"/>
                    </a:lnTo>
                    <a:lnTo>
                      <a:pt x="187" y="330"/>
                    </a:lnTo>
                    <a:lnTo>
                      <a:pt x="195" y="332"/>
                    </a:lnTo>
                    <a:lnTo>
                      <a:pt x="226" y="332"/>
                    </a:lnTo>
                    <a:lnTo>
                      <a:pt x="240" y="328"/>
                    </a:lnTo>
                    <a:lnTo>
                      <a:pt x="243" y="320"/>
                    </a:lnTo>
                    <a:lnTo>
                      <a:pt x="257" y="320"/>
                    </a:lnTo>
                    <a:lnTo>
                      <a:pt x="270" y="322"/>
                    </a:lnTo>
                    <a:lnTo>
                      <a:pt x="284" y="336"/>
                    </a:lnTo>
                    <a:lnTo>
                      <a:pt x="290" y="336"/>
                    </a:lnTo>
                    <a:lnTo>
                      <a:pt x="294" y="342"/>
                    </a:lnTo>
                    <a:lnTo>
                      <a:pt x="296" y="353"/>
                    </a:lnTo>
                    <a:lnTo>
                      <a:pt x="307" y="365"/>
                    </a:lnTo>
                    <a:lnTo>
                      <a:pt x="317" y="369"/>
                    </a:lnTo>
                    <a:lnTo>
                      <a:pt x="319" y="366"/>
                    </a:lnTo>
                    <a:lnTo>
                      <a:pt x="319" y="359"/>
                    </a:lnTo>
                    <a:lnTo>
                      <a:pt x="326" y="351"/>
                    </a:lnTo>
                    <a:lnTo>
                      <a:pt x="348" y="363"/>
                    </a:lnTo>
                    <a:lnTo>
                      <a:pt x="367" y="393"/>
                    </a:lnTo>
                    <a:lnTo>
                      <a:pt x="369" y="401"/>
                    </a:lnTo>
                    <a:lnTo>
                      <a:pt x="386" y="414"/>
                    </a:lnTo>
                    <a:lnTo>
                      <a:pt x="400" y="415"/>
                    </a:lnTo>
                    <a:lnTo>
                      <a:pt x="400" y="410"/>
                    </a:lnTo>
                    <a:lnTo>
                      <a:pt x="400" y="401"/>
                    </a:lnTo>
                    <a:lnTo>
                      <a:pt x="404" y="395"/>
                    </a:lnTo>
                    <a:lnTo>
                      <a:pt x="406" y="387"/>
                    </a:lnTo>
                    <a:lnTo>
                      <a:pt x="419" y="370"/>
                    </a:lnTo>
                    <a:lnTo>
                      <a:pt x="434" y="366"/>
                    </a:lnTo>
                    <a:lnTo>
                      <a:pt x="440" y="363"/>
                    </a:lnTo>
                    <a:lnTo>
                      <a:pt x="452" y="355"/>
                    </a:lnTo>
                    <a:lnTo>
                      <a:pt x="460" y="355"/>
                    </a:lnTo>
                    <a:lnTo>
                      <a:pt x="473" y="359"/>
                    </a:lnTo>
                    <a:lnTo>
                      <a:pt x="481" y="357"/>
                    </a:lnTo>
                    <a:lnTo>
                      <a:pt x="494" y="366"/>
                    </a:lnTo>
                    <a:lnTo>
                      <a:pt x="502" y="365"/>
                    </a:lnTo>
                    <a:lnTo>
                      <a:pt x="512" y="370"/>
                    </a:lnTo>
                    <a:lnTo>
                      <a:pt x="519" y="370"/>
                    </a:lnTo>
                    <a:lnTo>
                      <a:pt x="519" y="365"/>
                    </a:lnTo>
                    <a:lnTo>
                      <a:pt x="513" y="359"/>
                    </a:lnTo>
                    <a:lnTo>
                      <a:pt x="513" y="351"/>
                    </a:lnTo>
                    <a:lnTo>
                      <a:pt x="523" y="349"/>
                    </a:lnTo>
                    <a:lnTo>
                      <a:pt x="537" y="345"/>
                    </a:lnTo>
                    <a:lnTo>
                      <a:pt x="541" y="347"/>
                    </a:lnTo>
                    <a:lnTo>
                      <a:pt x="554" y="345"/>
                    </a:lnTo>
                    <a:lnTo>
                      <a:pt x="564" y="345"/>
                    </a:lnTo>
                    <a:lnTo>
                      <a:pt x="571" y="351"/>
                    </a:lnTo>
                    <a:lnTo>
                      <a:pt x="575" y="357"/>
                    </a:lnTo>
                    <a:lnTo>
                      <a:pt x="581" y="357"/>
                    </a:lnTo>
                    <a:lnTo>
                      <a:pt x="585" y="353"/>
                    </a:lnTo>
                    <a:lnTo>
                      <a:pt x="591" y="351"/>
                    </a:lnTo>
                    <a:lnTo>
                      <a:pt x="598" y="355"/>
                    </a:lnTo>
                    <a:lnTo>
                      <a:pt x="606" y="366"/>
                    </a:lnTo>
                    <a:lnTo>
                      <a:pt x="612" y="372"/>
                    </a:lnTo>
                    <a:lnTo>
                      <a:pt x="612" y="376"/>
                    </a:lnTo>
                    <a:lnTo>
                      <a:pt x="610" y="380"/>
                    </a:lnTo>
                    <a:lnTo>
                      <a:pt x="610" y="393"/>
                    </a:lnTo>
                    <a:lnTo>
                      <a:pt x="616" y="398"/>
                    </a:lnTo>
                    <a:lnTo>
                      <a:pt x="616" y="410"/>
                    </a:lnTo>
                    <a:lnTo>
                      <a:pt x="626" y="419"/>
                    </a:lnTo>
                    <a:lnTo>
                      <a:pt x="629" y="431"/>
                    </a:lnTo>
                    <a:lnTo>
                      <a:pt x="635" y="431"/>
                    </a:lnTo>
                    <a:lnTo>
                      <a:pt x="643" y="429"/>
                    </a:lnTo>
                    <a:lnTo>
                      <a:pt x="647" y="407"/>
                    </a:lnTo>
                    <a:lnTo>
                      <a:pt x="639" y="384"/>
                    </a:lnTo>
                    <a:lnTo>
                      <a:pt x="633" y="361"/>
                    </a:lnTo>
                    <a:lnTo>
                      <a:pt x="627" y="349"/>
                    </a:lnTo>
                    <a:lnTo>
                      <a:pt x="627" y="334"/>
                    </a:lnTo>
                    <a:lnTo>
                      <a:pt x="637" y="318"/>
                    </a:lnTo>
                    <a:lnTo>
                      <a:pt x="637" y="313"/>
                    </a:lnTo>
                    <a:lnTo>
                      <a:pt x="643" y="311"/>
                    </a:lnTo>
                    <a:lnTo>
                      <a:pt x="664" y="292"/>
                    </a:lnTo>
                    <a:lnTo>
                      <a:pt x="676" y="290"/>
                    </a:lnTo>
                    <a:lnTo>
                      <a:pt x="682" y="280"/>
                    </a:lnTo>
                    <a:lnTo>
                      <a:pt x="688" y="274"/>
                    </a:lnTo>
                    <a:lnTo>
                      <a:pt x="691" y="267"/>
                    </a:lnTo>
                    <a:lnTo>
                      <a:pt x="700" y="261"/>
                    </a:lnTo>
                    <a:lnTo>
                      <a:pt x="702" y="255"/>
                    </a:lnTo>
                    <a:lnTo>
                      <a:pt x="696" y="249"/>
                    </a:lnTo>
                    <a:lnTo>
                      <a:pt x="700" y="245"/>
                    </a:lnTo>
                    <a:lnTo>
                      <a:pt x="698" y="238"/>
                    </a:lnTo>
                    <a:lnTo>
                      <a:pt x="694" y="230"/>
                    </a:lnTo>
                    <a:lnTo>
                      <a:pt x="694" y="211"/>
                    </a:lnTo>
                    <a:lnTo>
                      <a:pt x="688" y="199"/>
                    </a:lnTo>
                    <a:lnTo>
                      <a:pt x="692" y="190"/>
                    </a:lnTo>
                    <a:lnTo>
                      <a:pt x="700" y="188"/>
                    </a:lnTo>
                    <a:lnTo>
                      <a:pt x="698" y="199"/>
                    </a:lnTo>
                    <a:lnTo>
                      <a:pt x="700" y="215"/>
                    </a:lnTo>
                    <a:lnTo>
                      <a:pt x="704" y="224"/>
                    </a:lnTo>
                    <a:lnTo>
                      <a:pt x="707" y="226"/>
                    </a:lnTo>
                    <a:lnTo>
                      <a:pt x="713" y="215"/>
                    </a:lnTo>
                    <a:lnTo>
                      <a:pt x="713" y="201"/>
                    </a:lnTo>
                    <a:lnTo>
                      <a:pt x="709" y="194"/>
                    </a:lnTo>
                    <a:lnTo>
                      <a:pt x="711" y="192"/>
                    </a:lnTo>
                    <a:lnTo>
                      <a:pt x="717" y="196"/>
                    </a:lnTo>
                    <a:lnTo>
                      <a:pt x="725" y="188"/>
                    </a:lnTo>
                    <a:lnTo>
                      <a:pt x="727" y="180"/>
                    </a:lnTo>
                    <a:lnTo>
                      <a:pt x="734" y="172"/>
                    </a:lnTo>
                    <a:lnTo>
                      <a:pt x="733" y="165"/>
                    </a:lnTo>
                    <a:lnTo>
                      <a:pt x="731" y="163"/>
                    </a:lnTo>
                    <a:lnTo>
                      <a:pt x="736" y="161"/>
                    </a:lnTo>
                    <a:lnTo>
                      <a:pt x="738" y="153"/>
                    </a:lnTo>
                    <a:lnTo>
                      <a:pt x="744" y="151"/>
                    </a:lnTo>
                    <a:lnTo>
                      <a:pt x="750" y="155"/>
                    </a:lnTo>
                    <a:lnTo>
                      <a:pt x="758" y="153"/>
                    </a:lnTo>
                    <a:lnTo>
                      <a:pt x="765" y="148"/>
                    </a:lnTo>
                    <a:lnTo>
                      <a:pt x="771" y="153"/>
                    </a:lnTo>
                    <a:lnTo>
                      <a:pt x="777" y="151"/>
                    </a:lnTo>
                    <a:lnTo>
                      <a:pt x="783" y="146"/>
                    </a:lnTo>
                    <a:lnTo>
                      <a:pt x="775" y="144"/>
                    </a:lnTo>
                    <a:lnTo>
                      <a:pt x="775" y="138"/>
                    </a:lnTo>
                    <a:lnTo>
                      <a:pt x="771" y="132"/>
                    </a:lnTo>
                    <a:lnTo>
                      <a:pt x="777" y="122"/>
                    </a:lnTo>
                    <a:lnTo>
                      <a:pt x="779" y="117"/>
                    </a:lnTo>
                    <a:lnTo>
                      <a:pt x="785" y="109"/>
                    </a:lnTo>
                    <a:lnTo>
                      <a:pt x="785" y="103"/>
                    </a:lnTo>
                    <a:lnTo>
                      <a:pt x="798" y="103"/>
                    </a:lnTo>
                    <a:lnTo>
                      <a:pt x="800" y="99"/>
                    </a:lnTo>
                    <a:lnTo>
                      <a:pt x="802" y="94"/>
                    </a:lnTo>
                    <a:lnTo>
                      <a:pt x="804" y="92"/>
                    </a:lnTo>
                    <a:lnTo>
                      <a:pt x="808" y="96"/>
                    </a:lnTo>
                    <a:lnTo>
                      <a:pt x="814" y="96"/>
                    </a:lnTo>
                    <a:lnTo>
                      <a:pt x="827" y="86"/>
                    </a:lnTo>
                    <a:lnTo>
                      <a:pt x="825" y="73"/>
                    </a:lnTo>
                    <a:lnTo>
                      <a:pt x="816" y="60"/>
                    </a:lnTo>
                    <a:lnTo>
                      <a:pt x="815" y="41"/>
                    </a:lnTo>
                    <a:lnTo>
                      <a:pt x="798" y="33"/>
                    </a:lnTo>
                    <a:lnTo>
                      <a:pt x="790" y="37"/>
                    </a:lnTo>
                    <a:lnTo>
                      <a:pt x="771" y="75"/>
                    </a:lnTo>
                    <a:lnTo>
                      <a:pt x="746" y="78"/>
                    </a:lnTo>
                    <a:lnTo>
                      <a:pt x="736" y="76"/>
                    </a:lnTo>
                    <a:lnTo>
                      <a:pt x="723" y="76"/>
                    </a:lnTo>
                    <a:lnTo>
                      <a:pt x="715" y="84"/>
                    </a:lnTo>
                    <a:lnTo>
                      <a:pt x="698" y="99"/>
                    </a:lnTo>
                    <a:lnTo>
                      <a:pt x="659" y="113"/>
                    </a:lnTo>
                    <a:lnTo>
                      <a:pt x="655" y="124"/>
                    </a:lnTo>
                    <a:lnTo>
                      <a:pt x="614" y="144"/>
                    </a:lnTo>
                    <a:lnTo>
                      <a:pt x="608" y="130"/>
                    </a:lnTo>
                    <a:lnTo>
                      <a:pt x="616" y="107"/>
                    </a:lnTo>
                    <a:lnTo>
                      <a:pt x="616" y="88"/>
                    </a:lnTo>
                    <a:lnTo>
                      <a:pt x="589" y="61"/>
                    </a:lnTo>
                    <a:lnTo>
                      <a:pt x="579" y="41"/>
                    </a:lnTo>
                    <a:lnTo>
                      <a:pt x="533" y="18"/>
                    </a:lnTo>
                    <a:lnTo>
                      <a:pt x="506" y="20"/>
                    </a:lnTo>
                    <a:lnTo>
                      <a:pt x="494" y="18"/>
                    </a:lnTo>
                    <a:lnTo>
                      <a:pt x="477" y="18"/>
                    </a:lnTo>
                    <a:lnTo>
                      <a:pt x="463" y="12"/>
                    </a:lnTo>
                    <a:lnTo>
                      <a:pt x="448" y="8"/>
                    </a:lnTo>
                    <a:lnTo>
                      <a:pt x="4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5" y="14"/>
                    </a:lnTo>
                    <a:lnTo>
                      <a:pt x="39" y="24"/>
                    </a:lnTo>
                    <a:lnTo>
                      <a:pt x="37" y="33"/>
                    </a:lnTo>
                    <a:lnTo>
                      <a:pt x="31" y="33"/>
                    </a:lnTo>
                    <a:lnTo>
                      <a:pt x="35" y="16"/>
                    </a:lnTo>
                    <a:lnTo>
                      <a:pt x="20" y="18"/>
                    </a:lnTo>
                    <a:lnTo>
                      <a:pt x="11" y="14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11" y="37"/>
                    </a:lnTo>
                    <a:lnTo>
                      <a:pt x="12" y="54"/>
                    </a:lnTo>
                    <a:lnTo>
                      <a:pt x="11" y="72"/>
                    </a:lnTo>
                    <a:lnTo>
                      <a:pt x="11" y="97"/>
                    </a:lnTo>
                    <a:lnTo>
                      <a:pt x="5" y="117"/>
                    </a:lnTo>
                    <a:lnTo>
                      <a:pt x="6" y="130"/>
                    </a:lnTo>
                    <a:lnTo>
                      <a:pt x="11" y="149"/>
                    </a:lnTo>
                    <a:lnTo>
                      <a:pt x="11" y="163"/>
                    </a:lnTo>
                    <a:lnTo>
                      <a:pt x="8" y="172"/>
                    </a:lnTo>
                    <a:lnTo>
                      <a:pt x="12" y="180"/>
                    </a:lnTo>
                    <a:lnTo>
                      <a:pt x="14" y="192"/>
                    </a:lnTo>
                    <a:lnTo>
                      <a:pt x="24" y="199"/>
                    </a:lnTo>
                    <a:lnTo>
                      <a:pt x="27" y="213"/>
                    </a:lnTo>
                    <a:lnTo>
                      <a:pt x="37" y="215"/>
                    </a:lnTo>
                    <a:lnTo>
                      <a:pt x="39" y="217"/>
                    </a:lnTo>
                    <a:lnTo>
                      <a:pt x="37" y="224"/>
                    </a:lnTo>
                    <a:lnTo>
                      <a:pt x="39" y="232"/>
                    </a:lnTo>
                    <a:lnTo>
                      <a:pt x="43" y="238"/>
                    </a:lnTo>
                    <a:lnTo>
                      <a:pt x="45" y="245"/>
                    </a:lnTo>
                    <a:lnTo>
                      <a:pt x="49" y="251"/>
                    </a:lnTo>
                    <a:lnTo>
                      <a:pt x="58" y="263"/>
                    </a:lnTo>
                    <a:lnTo>
                      <a:pt x="62" y="276"/>
                    </a:lnTo>
                    <a:lnTo>
                      <a:pt x="70" y="276"/>
                    </a:lnTo>
                    <a:lnTo>
                      <a:pt x="78" y="280"/>
                    </a:lnTo>
                    <a:lnTo>
                      <a:pt x="83" y="288"/>
                    </a:lnTo>
                    <a:lnTo>
                      <a:pt x="87" y="288"/>
                    </a:lnTo>
                    <a:lnTo>
                      <a:pt x="93" y="288"/>
                    </a:lnTo>
                    <a:lnTo>
                      <a:pt x="103" y="293"/>
                    </a:lnTo>
                    <a:lnTo>
                      <a:pt x="108" y="305"/>
                    </a:lnTo>
                    <a:lnTo>
                      <a:pt x="112" y="311"/>
                    </a:lnTo>
                    <a:lnTo>
                      <a:pt x="112" y="311"/>
                    </a:lnTo>
                    <a:lnTo>
                      <a:pt x="112" y="31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7" name="Freeform 535">
                <a:extLst>
                  <a:ext uri="{FF2B5EF4-FFF2-40B4-BE49-F238E27FC236}">
                    <a16:creationId xmlns:a16="http://schemas.microsoft.com/office/drawing/2014/main" id="{DED40679-387B-2C4C-78E5-CD65A45FC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377" y="3633581"/>
                <a:ext cx="820567" cy="523368"/>
              </a:xfrm>
              <a:custGeom>
                <a:avLst/>
                <a:gdLst>
                  <a:gd name="T0" fmla="*/ 429 w 439"/>
                  <a:gd name="T1" fmla="*/ 220 h 280"/>
                  <a:gd name="T2" fmla="*/ 435 w 439"/>
                  <a:gd name="T3" fmla="*/ 190 h 280"/>
                  <a:gd name="T4" fmla="*/ 427 w 439"/>
                  <a:gd name="T5" fmla="*/ 176 h 280"/>
                  <a:gd name="T6" fmla="*/ 400 w 439"/>
                  <a:gd name="T7" fmla="*/ 182 h 280"/>
                  <a:gd name="T8" fmla="*/ 387 w 439"/>
                  <a:gd name="T9" fmla="*/ 205 h 280"/>
                  <a:gd name="T10" fmla="*/ 348 w 439"/>
                  <a:gd name="T11" fmla="*/ 226 h 280"/>
                  <a:gd name="T12" fmla="*/ 321 w 439"/>
                  <a:gd name="T13" fmla="*/ 220 h 280"/>
                  <a:gd name="T14" fmla="*/ 305 w 439"/>
                  <a:gd name="T15" fmla="*/ 215 h 280"/>
                  <a:gd name="T16" fmla="*/ 292 w 439"/>
                  <a:gd name="T17" fmla="*/ 190 h 280"/>
                  <a:gd name="T18" fmla="*/ 278 w 439"/>
                  <a:gd name="T19" fmla="*/ 147 h 280"/>
                  <a:gd name="T20" fmla="*/ 288 w 439"/>
                  <a:gd name="T21" fmla="*/ 109 h 280"/>
                  <a:gd name="T22" fmla="*/ 255 w 439"/>
                  <a:gd name="T23" fmla="*/ 86 h 280"/>
                  <a:gd name="T24" fmla="*/ 207 w 439"/>
                  <a:gd name="T25" fmla="*/ 52 h 280"/>
                  <a:gd name="T26" fmla="*/ 195 w 439"/>
                  <a:gd name="T27" fmla="*/ 58 h 280"/>
                  <a:gd name="T28" fmla="*/ 178 w 439"/>
                  <a:gd name="T29" fmla="*/ 29 h 280"/>
                  <a:gd name="T30" fmla="*/ 145 w 439"/>
                  <a:gd name="T31" fmla="*/ 14 h 280"/>
                  <a:gd name="T32" fmla="*/ 114 w 439"/>
                  <a:gd name="T33" fmla="*/ 25 h 280"/>
                  <a:gd name="T34" fmla="*/ 54 w 439"/>
                  <a:gd name="T35" fmla="*/ 10 h 280"/>
                  <a:gd name="T36" fmla="*/ 0 w 439"/>
                  <a:gd name="T37" fmla="*/ 4 h 280"/>
                  <a:gd name="T38" fmla="*/ 19 w 439"/>
                  <a:gd name="T39" fmla="*/ 37 h 280"/>
                  <a:gd name="T40" fmla="*/ 31 w 439"/>
                  <a:gd name="T41" fmla="*/ 54 h 280"/>
                  <a:gd name="T42" fmla="*/ 45 w 439"/>
                  <a:gd name="T43" fmla="*/ 83 h 280"/>
                  <a:gd name="T44" fmla="*/ 33 w 439"/>
                  <a:gd name="T45" fmla="*/ 83 h 280"/>
                  <a:gd name="T46" fmla="*/ 33 w 439"/>
                  <a:gd name="T47" fmla="*/ 86 h 280"/>
                  <a:gd name="T48" fmla="*/ 66 w 439"/>
                  <a:gd name="T49" fmla="*/ 105 h 280"/>
                  <a:gd name="T50" fmla="*/ 81 w 439"/>
                  <a:gd name="T51" fmla="*/ 136 h 280"/>
                  <a:gd name="T52" fmla="*/ 103 w 439"/>
                  <a:gd name="T53" fmla="*/ 159 h 280"/>
                  <a:gd name="T54" fmla="*/ 106 w 439"/>
                  <a:gd name="T55" fmla="*/ 143 h 280"/>
                  <a:gd name="T56" fmla="*/ 93 w 439"/>
                  <a:gd name="T57" fmla="*/ 124 h 280"/>
                  <a:gd name="T58" fmla="*/ 81 w 439"/>
                  <a:gd name="T59" fmla="*/ 100 h 280"/>
                  <a:gd name="T60" fmla="*/ 58 w 439"/>
                  <a:gd name="T61" fmla="*/ 72 h 280"/>
                  <a:gd name="T62" fmla="*/ 35 w 439"/>
                  <a:gd name="T63" fmla="*/ 41 h 280"/>
                  <a:gd name="T64" fmla="*/ 41 w 439"/>
                  <a:gd name="T65" fmla="*/ 20 h 280"/>
                  <a:gd name="T66" fmla="*/ 51 w 439"/>
                  <a:gd name="T67" fmla="*/ 23 h 280"/>
                  <a:gd name="T68" fmla="*/ 56 w 439"/>
                  <a:gd name="T69" fmla="*/ 39 h 280"/>
                  <a:gd name="T70" fmla="*/ 72 w 439"/>
                  <a:gd name="T71" fmla="*/ 64 h 280"/>
                  <a:gd name="T72" fmla="*/ 95 w 439"/>
                  <a:gd name="T73" fmla="*/ 79 h 280"/>
                  <a:gd name="T74" fmla="*/ 110 w 439"/>
                  <a:gd name="T75" fmla="*/ 97 h 280"/>
                  <a:gd name="T76" fmla="*/ 112 w 439"/>
                  <a:gd name="T77" fmla="*/ 113 h 280"/>
                  <a:gd name="T78" fmla="*/ 132 w 439"/>
                  <a:gd name="T79" fmla="*/ 124 h 280"/>
                  <a:gd name="T80" fmla="*/ 143 w 439"/>
                  <a:gd name="T81" fmla="*/ 140 h 280"/>
                  <a:gd name="T82" fmla="*/ 164 w 439"/>
                  <a:gd name="T83" fmla="*/ 167 h 280"/>
                  <a:gd name="T84" fmla="*/ 166 w 439"/>
                  <a:gd name="T85" fmla="*/ 197 h 280"/>
                  <a:gd name="T86" fmla="*/ 178 w 439"/>
                  <a:gd name="T87" fmla="*/ 209 h 280"/>
                  <a:gd name="T88" fmla="*/ 193 w 439"/>
                  <a:gd name="T89" fmla="*/ 224 h 280"/>
                  <a:gd name="T90" fmla="*/ 220 w 439"/>
                  <a:gd name="T91" fmla="*/ 230 h 280"/>
                  <a:gd name="T92" fmla="*/ 240 w 439"/>
                  <a:gd name="T93" fmla="*/ 245 h 280"/>
                  <a:gd name="T94" fmla="*/ 261 w 439"/>
                  <a:gd name="T95" fmla="*/ 251 h 280"/>
                  <a:gd name="T96" fmla="*/ 280 w 439"/>
                  <a:gd name="T97" fmla="*/ 261 h 280"/>
                  <a:gd name="T98" fmla="*/ 307 w 439"/>
                  <a:gd name="T99" fmla="*/ 263 h 280"/>
                  <a:gd name="T100" fmla="*/ 330 w 439"/>
                  <a:gd name="T101" fmla="*/ 259 h 280"/>
                  <a:gd name="T102" fmla="*/ 357 w 439"/>
                  <a:gd name="T103" fmla="*/ 280 h 280"/>
                  <a:gd name="T104" fmla="*/ 388 w 439"/>
                  <a:gd name="T105" fmla="*/ 257 h 280"/>
                  <a:gd name="T106" fmla="*/ 383 w 439"/>
                  <a:gd name="T107" fmla="*/ 238 h 280"/>
                  <a:gd name="T108" fmla="*/ 405 w 439"/>
                  <a:gd name="T109" fmla="*/ 23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9" h="280">
                    <a:moveTo>
                      <a:pt x="411" y="223"/>
                    </a:moveTo>
                    <a:lnTo>
                      <a:pt x="423" y="226"/>
                    </a:lnTo>
                    <a:lnTo>
                      <a:pt x="429" y="220"/>
                    </a:lnTo>
                    <a:lnTo>
                      <a:pt x="429" y="217"/>
                    </a:lnTo>
                    <a:lnTo>
                      <a:pt x="429" y="201"/>
                    </a:lnTo>
                    <a:lnTo>
                      <a:pt x="435" y="190"/>
                    </a:lnTo>
                    <a:lnTo>
                      <a:pt x="439" y="182"/>
                    </a:lnTo>
                    <a:lnTo>
                      <a:pt x="435" y="176"/>
                    </a:lnTo>
                    <a:lnTo>
                      <a:pt x="427" y="176"/>
                    </a:lnTo>
                    <a:lnTo>
                      <a:pt x="423" y="174"/>
                    </a:lnTo>
                    <a:lnTo>
                      <a:pt x="410" y="174"/>
                    </a:lnTo>
                    <a:lnTo>
                      <a:pt x="400" y="182"/>
                    </a:lnTo>
                    <a:lnTo>
                      <a:pt x="392" y="180"/>
                    </a:lnTo>
                    <a:lnTo>
                      <a:pt x="387" y="190"/>
                    </a:lnTo>
                    <a:lnTo>
                      <a:pt x="387" y="205"/>
                    </a:lnTo>
                    <a:lnTo>
                      <a:pt x="375" y="217"/>
                    </a:lnTo>
                    <a:lnTo>
                      <a:pt x="375" y="220"/>
                    </a:lnTo>
                    <a:lnTo>
                      <a:pt x="348" y="226"/>
                    </a:lnTo>
                    <a:lnTo>
                      <a:pt x="340" y="224"/>
                    </a:lnTo>
                    <a:lnTo>
                      <a:pt x="332" y="228"/>
                    </a:lnTo>
                    <a:lnTo>
                      <a:pt x="321" y="220"/>
                    </a:lnTo>
                    <a:lnTo>
                      <a:pt x="317" y="220"/>
                    </a:lnTo>
                    <a:lnTo>
                      <a:pt x="313" y="218"/>
                    </a:lnTo>
                    <a:lnTo>
                      <a:pt x="305" y="215"/>
                    </a:lnTo>
                    <a:lnTo>
                      <a:pt x="303" y="209"/>
                    </a:lnTo>
                    <a:lnTo>
                      <a:pt x="298" y="201"/>
                    </a:lnTo>
                    <a:lnTo>
                      <a:pt x="292" y="190"/>
                    </a:lnTo>
                    <a:lnTo>
                      <a:pt x="284" y="176"/>
                    </a:lnTo>
                    <a:lnTo>
                      <a:pt x="278" y="161"/>
                    </a:lnTo>
                    <a:lnTo>
                      <a:pt x="278" y="147"/>
                    </a:lnTo>
                    <a:lnTo>
                      <a:pt x="280" y="128"/>
                    </a:lnTo>
                    <a:lnTo>
                      <a:pt x="288" y="117"/>
                    </a:lnTo>
                    <a:lnTo>
                      <a:pt x="288" y="109"/>
                    </a:lnTo>
                    <a:lnTo>
                      <a:pt x="274" y="107"/>
                    </a:lnTo>
                    <a:lnTo>
                      <a:pt x="257" y="94"/>
                    </a:lnTo>
                    <a:lnTo>
                      <a:pt x="255" y="86"/>
                    </a:lnTo>
                    <a:lnTo>
                      <a:pt x="236" y="56"/>
                    </a:lnTo>
                    <a:lnTo>
                      <a:pt x="215" y="44"/>
                    </a:lnTo>
                    <a:lnTo>
                      <a:pt x="207" y="52"/>
                    </a:lnTo>
                    <a:lnTo>
                      <a:pt x="207" y="60"/>
                    </a:lnTo>
                    <a:lnTo>
                      <a:pt x="205" y="62"/>
                    </a:lnTo>
                    <a:lnTo>
                      <a:pt x="195" y="58"/>
                    </a:lnTo>
                    <a:lnTo>
                      <a:pt x="184" y="46"/>
                    </a:lnTo>
                    <a:lnTo>
                      <a:pt x="182" y="35"/>
                    </a:lnTo>
                    <a:lnTo>
                      <a:pt x="178" y="29"/>
                    </a:lnTo>
                    <a:lnTo>
                      <a:pt x="172" y="29"/>
                    </a:lnTo>
                    <a:lnTo>
                      <a:pt x="158" y="16"/>
                    </a:lnTo>
                    <a:lnTo>
                      <a:pt x="145" y="14"/>
                    </a:lnTo>
                    <a:lnTo>
                      <a:pt x="132" y="14"/>
                    </a:lnTo>
                    <a:lnTo>
                      <a:pt x="128" y="21"/>
                    </a:lnTo>
                    <a:lnTo>
                      <a:pt x="114" y="25"/>
                    </a:lnTo>
                    <a:lnTo>
                      <a:pt x="83" y="25"/>
                    </a:lnTo>
                    <a:lnTo>
                      <a:pt x="75" y="23"/>
                    </a:lnTo>
                    <a:lnTo>
                      <a:pt x="54" y="10"/>
                    </a:lnTo>
                    <a:lnTo>
                      <a:pt x="33" y="0"/>
                    </a:lnTo>
                    <a:lnTo>
                      <a:pt x="8" y="2"/>
                    </a:lnTo>
                    <a:lnTo>
                      <a:pt x="0" y="4"/>
                    </a:lnTo>
                    <a:lnTo>
                      <a:pt x="2" y="10"/>
                    </a:lnTo>
                    <a:lnTo>
                      <a:pt x="4" y="22"/>
                    </a:lnTo>
                    <a:lnTo>
                      <a:pt x="19" y="37"/>
                    </a:lnTo>
                    <a:lnTo>
                      <a:pt x="22" y="45"/>
                    </a:lnTo>
                    <a:lnTo>
                      <a:pt x="27" y="52"/>
                    </a:lnTo>
                    <a:lnTo>
                      <a:pt x="31" y="54"/>
                    </a:lnTo>
                    <a:lnTo>
                      <a:pt x="43" y="66"/>
                    </a:lnTo>
                    <a:lnTo>
                      <a:pt x="43" y="72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5"/>
                    </a:lnTo>
                    <a:lnTo>
                      <a:pt x="33" y="86"/>
                    </a:lnTo>
                    <a:lnTo>
                      <a:pt x="47" y="97"/>
                    </a:lnTo>
                    <a:lnTo>
                      <a:pt x="56" y="97"/>
                    </a:lnTo>
                    <a:lnTo>
                      <a:pt x="66" y="105"/>
                    </a:lnTo>
                    <a:lnTo>
                      <a:pt x="72" y="111"/>
                    </a:lnTo>
                    <a:lnTo>
                      <a:pt x="74" y="126"/>
                    </a:lnTo>
                    <a:lnTo>
                      <a:pt x="81" y="136"/>
                    </a:lnTo>
                    <a:lnTo>
                      <a:pt x="87" y="138"/>
                    </a:lnTo>
                    <a:lnTo>
                      <a:pt x="101" y="149"/>
                    </a:lnTo>
                    <a:lnTo>
                      <a:pt x="103" y="159"/>
                    </a:lnTo>
                    <a:lnTo>
                      <a:pt x="109" y="157"/>
                    </a:lnTo>
                    <a:lnTo>
                      <a:pt x="109" y="149"/>
                    </a:lnTo>
                    <a:lnTo>
                      <a:pt x="106" y="143"/>
                    </a:lnTo>
                    <a:lnTo>
                      <a:pt x="101" y="136"/>
                    </a:lnTo>
                    <a:lnTo>
                      <a:pt x="95" y="132"/>
                    </a:lnTo>
                    <a:lnTo>
                      <a:pt x="93" y="124"/>
                    </a:lnTo>
                    <a:lnTo>
                      <a:pt x="87" y="117"/>
                    </a:lnTo>
                    <a:lnTo>
                      <a:pt x="85" y="111"/>
                    </a:lnTo>
                    <a:lnTo>
                      <a:pt x="81" y="100"/>
                    </a:lnTo>
                    <a:lnTo>
                      <a:pt x="66" y="83"/>
                    </a:lnTo>
                    <a:lnTo>
                      <a:pt x="64" y="79"/>
                    </a:lnTo>
                    <a:lnTo>
                      <a:pt x="58" y="72"/>
                    </a:lnTo>
                    <a:lnTo>
                      <a:pt x="58" y="68"/>
                    </a:lnTo>
                    <a:lnTo>
                      <a:pt x="37" y="45"/>
                    </a:lnTo>
                    <a:lnTo>
                      <a:pt x="35" y="41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41" y="20"/>
                    </a:lnTo>
                    <a:lnTo>
                      <a:pt x="47" y="18"/>
                    </a:lnTo>
                    <a:lnTo>
                      <a:pt x="49" y="18"/>
                    </a:lnTo>
                    <a:lnTo>
                      <a:pt x="51" y="23"/>
                    </a:lnTo>
                    <a:lnTo>
                      <a:pt x="56" y="23"/>
                    </a:lnTo>
                    <a:lnTo>
                      <a:pt x="58" y="31"/>
                    </a:lnTo>
                    <a:lnTo>
                      <a:pt x="56" y="39"/>
                    </a:lnTo>
                    <a:lnTo>
                      <a:pt x="62" y="45"/>
                    </a:lnTo>
                    <a:lnTo>
                      <a:pt x="66" y="54"/>
                    </a:lnTo>
                    <a:lnTo>
                      <a:pt x="72" y="64"/>
                    </a:lnTo>
                    <a:lnTo>
                      <a:pt x="76" y="66"/>
                    </a:lnTo>
                    <a:lnTo>
                      <a:pt x="83" y="77"/>
                    </a:lnTo>
                    <a:lnTo>
                      <a:pt x="95" y="79"/>
                    </a:lnTo>
                    <a:lnTo>
                      <a:pt x="95" y="86"/>
                    </a:lnTo>
                    <a:lnTo>
                      <a:pt x="105" y="97"/>
                    </a:lnTo>
                    <a:lnTo>
                      <a:pt x="110" y="97"/>
                    </a:lnTo>
                    <a:lnTo>
                      <a:pt x="116" y="103"/>
                    </a:lnTo>
                    <a:lnTo>
                      <a:pt x="112" y="107"/>
                    </a:lnTo>
                    <a:lnTo>
                      <a:pt x="112" y="113"/>
                    </a:lnTo>
                    <a:lnTo>
                      <a:pt x="120" y="117"/>
                    </a:lnTo>
                    <a:lnTo>
                      <a:pt x="128" y="119"/>
                    </a:lnTo>
                    <a:lnTo>
                      <a:pt x="132" y="124"/>
                    </a:lnTo>
                    <a:lnTo>
                      <a:pt x="134" y="132"/>
                    </a:lnTo>
                    <a:lnTo>
                      <a:pt x="139" y="138"/>
                    </a:lnTo>
                    <a:lnTo>
                      <a:pt x="143" y="140"/>
                    </a:lnTo>
                    <a:lnTo>
                      <a:pt x="149" y="149"/>
                    </a:lnTo>
                    <a:lnTo>
                      <a:pt x="163" y="163"/>
                    </a:lnTo>
                    <a:lnTo>
                      <a:pt x="164" y="167"/>
                    </a:lnTo>
                    <a:lnTo>
                      <a:pt x="170" y="178"/>
                    </a:lnTo>
                    <a:lnTo>
                      <a:pt x="170" y="192"/>
                    </a:lnTo>
                    <a:lnTo>
                      <a:pt x="166" y="197"/>
                    </a:lnTo>
                    <a:lnTo>
                      <a:pt x="168" y="201"/>
                    </a:lnTo>
                    <a:lnTo>
                      <a:pt x="170" y="205"/>
                    </a:lnTo>
                    <a:lnTo>
                      <a:pt x="178" y="209"/>
                    </a:lnTo>
                    <a:lnTo>
                      <a:pt x="184" y="213"/>
                    </a:lnTo>
                    <a:lnTo>
                      <a:pt x="191" y="217"/>
                    </a:lnTo>
                    <a:lnTo>
                      <a:pt x="193" y="224"/>
                    </a:lnTo>
                    <a:lnTo>
                      <a:pt x="203" y="224"/>
                    </a:lnTo>
                    <a:lnTo>
                      <a:pt x="211" y="230"/>
                    </a:lnTo>
                    <a:lnTo>
                      <a:pt x="220" y="230"/>
                    </a:lnTo>
                    <a:lnTo>
                      <a:pt x="226" y="236"/>
                    </a:lnTo>
                    <a:lnTo>
                      <a:pt x="234" y="240"/>
                    </a:lnTo>
                    <a:lnTo>
                      <a:pt x="240" y="245"/>
                    </a:lnTo>
                    <a:lnTo>
                      <a:pt x="245" y="247"/>
                    </a:lnTo>
                    <a:lnTo>
                      <a:pt x="249" y="249"/>
                    </a:lnTo>
                    <a:lnTo>
                      <a:pt x="261" y="251"/>
                    </a:lnTo>
                    <a:lnTo>
                      <a:pt x="269" y="257"/>
                    </a:lnTo>
                    <a:lnTo>
                      <a:pt x="273" y="257"/>
                    </a:lnTo>
                    <a:lnTo>
                      <a:pt x="280" y="261"/>
                    </a:lnTo>
                    <a:lnTo>
                      <a:pt x="288" y="261"/>
                    </a:lnTo>
                    <a:lnTo>
                      <a:pt x="292" y="265"/>
                    </a:lnTo>
                    <a:lnTo>
                      <a:pt x="307" y="263"/>
                    </a:lnTo>
                    <a:lnTo>
                      <a:pt x="323" y="255"/>
                    </a:lnTo>
                    <a:lnTo>
                      <a:pt x="327" y="255"/>
                    </a:lnTo>
                    <a:lnTo>
                      <a:pt x="330" y="259"/>
                    </a:lnTo>
                    <a:lnTo>
                      <a:pt x="340" y="261"/>
                    </a:lnTo>
                    <a:lnTo>
                      <a:pt x="342" y="267"/>
                    </a:lnTo>
                    <a:lnTo>
                      <a:pt x="357" y="280"/>
                    </a:lnTo>
                    <a:lnTo>
                      <a:pt x="361" y="261"/>
                    </a:lnTo>
                    <a:lnTo>
                      <a:pt x="382" y="259"/>
                    </a:lnTo>
                    <a:lnTo>
                      <a:pt x="388" y="257"/>
                    </a:lnTo>
                    <a:lnTo>
                      <a:pt x="388" y="251"/>
                    </a:lnTo>
                    <a:lnTo>
                      <a:pt x="377" y="242"/>
                    </a:lnTo>
                    <a:lnTo>
                      <a:pt x="383" y="238"/>
                    </a:lnTo>
                    <a:lnTo>
                      <a:pt x="382" y="228"/>
                    </a:lnTo>
                    <a:lnTo>
                      <a:pt x="398" y="228"/>
                    </a:lnTo>
                    <a:lnTo>
                      <a:pt x="405" y="232"/>
                    </a:lnTo>
                    <a:lnTo>
                      <a:pt x="411" y="223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8" name="Freeform 536">
                <a:extLst>
                  <a:ext uri="{FF2B5EF4-FFF2-40B4-BE49-F238E27FC236}">
                    <a16:creationId xmlns:a16="http://schemas.microsoft.com/office/drawing/2014/main" id="{279E8FFD-E59B-B52F-C445-6E5D7CDDAB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785" y="4050406"/>
                <a:ext cx="39253" cy="67290"/>
              </a:xfrm>
              <a:custGeom>
                <a:avLst/>
                <a:gdLst>
                  <a:gd name="T0" fmla="*/ 0 w 21"/>
                  <a:gd name="T1" fmla="*/ 32 h 36"/>
                  <a:gd name="T2" fmla="*/ 3 w 21"/>
                  <a:gd name="T3" fmla="*/ 9 h 36"/>
                  <a:gd name="T4" fmla="*/ 9 w 21"/>
                  <a:gd name="T5" fmla="*/ 0 h 36"/>
                  <a:gd name="T6" fmla="*/ 21 w 21"/>
                  <a:gd name="T7" fmla="*/ 3 h 36"/>
                  <a:gd name="T8" fmla="*/ 17 w 21"/>
                  <a:gd name="T9" fmla="*/ 7 h 36"/>
                  <a:gd name="T10" fmla="*/ 17 w 21"/>
                  <a:gd name="T11" fmla="*/ 17 h 36"/>
                  <a:gd name="T12" fmla="*/ 8 w 21"/>
                  <a:gd name="T13" fmla="*/ 36 h 36"/>
                  <a:gd name="T14" fmla="*/ 6 w 21"/>
                  <a:gd name="T15" fmla="*/ 36 h 36"/>
                  <a:gd name="T16" fmla="*/ 0 w 21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6">
                    <a:moveTo>
                      <a:pt x="0" y="32"/>
                    </a:moveTo>
                    <a:lnTo>
                      <a:pt x="3" y="9"/>
                    </a:lnTo>
                    <a:lnTo>
                      <a:pt x="9" y="0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7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9" name="Freeform 537">
                <a:extLst>
                  <a:ext uri="{FF2B5EF4-FFF2-40B4-BE49-F238E27FC236}">
                    <a16:creationId xmlns:a16="http://schemas.microsoft.com/office/drawing/2014/main" id="{8E0874E5-207B-EE9D-64BB-DA21403A9D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8697" y="4392465"/>
                <a:ext cx="108412" cy="102804"/>
              </a:xfrm>
              <a:custGeom>
                <a:avLst/>
                <a:gdLst>
                  <a:gd name="T0" fmla="*/ 13 w 58"/>
                  <a:gd name="T1" fmla="*/ 55 h 55"/>
                  <a:gd name="T2" fmla="*/ 13 w 58"/>
                  <a:gd name="T3" fmla="*/ 41 h 55"/>
                  <a:gd name="T4" fmla="*/ 2 w 58"/>
                  <a:gd name="T5" fmla="*/ 35 h 55"/>
                  <a:gd name="T6" fmla="*/ 0 w 58"/>
                  <a:gd name="T7" fmla="*/ 24 h 55"/>
                  <a:gd name="T8" fmla="*/ 10 w 58"/>
                  <a:gd name="T9" fmla="*/ 14 h 55"/>
                  <a:gd name="T10" fmla="*/ 12 w 58"/>
                  <a:gd name="T11" fmla="*/ 3 h 55"/>
                  <a:gd name="T12" fmla="*/ 19 w 58"/>
                  <a:gd name="T13" fmla="*/ 0 h 55"/>
                  <a:gd name="T14" fmla="*/ 50 w 58"/>
                  <a:gd name="T15" fmla="*/ 2 h 55"/>
                  <a:gd name="T16" fmla="*/ 58 w 58"/>
                  <a:gd name="T17" fmla="*/ 3 h 55"/>
                  <a:gd name="T18" fmla="*/ 58 w 58"/>
                  <a:gd name="T19" fmla="*/ 9 h 55"/>
                  <a:gd name="T20" fmla="*/ 54 w 58"/>
                  <a:gd name="T21" fmla="*/ 11 h 55"/>
                  <a:gd name="T22" fmla="*/ 51 w 58"/>
                  <a:gd name="T23" fmla="*/ 24 h 55"/>
                  <a:gd name="T24" fmla="*/ 56 w 58"/>
                  <a:gd name="T25" fmla="*/ 41 h 55"/>
                  <a:gd name="T26" fmla="*/ 50 w 58"/>
                  <a:gd name="T27" fmla="*/ 53 h 55"/>
                  <a:gd name="T28" fmla="*/ 37 w 58"/>
                  <a:gd name="T29" fmla="*/ 53 h 55"/>
                  <a:gd name="T30" fmla="*/ 33 w 58"/>
                  <a:gd name="T31" fmla="*/ 51 h 55"/>
                  <a:gd name="T32" fmla="*/ 29 w 58"/>
                  <a:gd name="T33" fmla="*/ 49 h 55"/>
                  <a:gd name="T34" fmla="*/ 27 w 58"/>
                  <a:gd name="T35" fmla="*/ 55 h 55"/>
                  <a:gd name="T36" fmla="*/ 13 w 58"/>
                  <a:gd name="T37" fmla="*/ 55 h 55"/>
                  <a:gd name="T38" fmla="*/ 13 w 58"/>
                  <a:gd name="T39" fmla="*/ 55 h 55"/>
                  <a:gd name="T40" fmla="*/ 13 w 58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55">
                    <a:moveTo>
                      <a:pt x="13" y="55"/>
                    </a:moveTo>
                    <a:lnTo>
                      <a:pt x="13" y="41"/>
                    </a:lnTo>
                    <a:lnTo>
                      <a:pt x="2" y="35"/>
                    </a:lnTo>
                    <a:lnTo>
                      <a:pt x="0" y="24"/>
                    </a:lnTo>
                    <a:lnTo>
                      <a:pt x="10" y="14"/>
                    </a:lnTo>
                    <a:lnTo>
                      <a:pt x="12" y="3"/>
                    </a:lnTo>
                    <a:lnTo>
                      <a:pt x="19" y="0"/>
                    </a:lnTo>
                    <a:lnTo>
                      <a:pt x="50" y="2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4" y="11"/>
                    </a:lnTo>
                    <a:lnTo>
                      <a:pt x="51" y="24"/>
                    </a:lnTo>
                    <a:lnTo>
                      <a:pt x="56" y="41"/>
                    </a:lnTo>
                    <a:lnTo>
                      <a:pt x="50" y="53"/>
                    </a:lnTo>
                    <a:lnTo>
                      <a:pt x="37" y="53"/>
                    </a:lnTo>
                    <a:lnTo>
                      <a:pt x="33" y="51"/>
                    </a:lnTo>
                    <a:lnTo>
                      <a:pt x="29" y="49"/>
                    </a:lnTo>
                    <a:lnTo>
                      <a:pt x="27" y="55"/>
                    </a:lnTo>
                    <a:lnTo>
                      <a:pt x="13" y="55"/>
                    </a:lnTo>
                    <a:lnTo>
                      <a:pt x="13" y="55"/>
                    </a:lnTo>
                    <a:lnTo>
                      <a:pt x="13" y="5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0" name="Freeform 538">
                <a:extLst>
                  <a:ext uri="{FF2B5EF4-FFF2-40B4-BE49-F238E27FC236}">
                    <a16:creationId xmlns:a16="http://schemas.microsoft.com/office/drawing/2014/main" id="{421A7546-D83F-16B9-B658-E7010EC38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025" y="4398072"/>
                <a:ext cx="76637" cy="99066"/>
              </a:xfrm>
              <a:custGeom>
                <a:avLst/>
                <a:gdLst>
                  <a:gd name="T0" fmla="*/ 0 w 41"/>
                  <a:gd name="T1" fmla="*/ 49 h 53"/>
                  <a:gd name="T2" fmla="*/ 5 w 41"/>
                  <a:gd name="T3" fmla="*/ 38 h 53"/>
                  <a:gd name="T4" fmla="*/ 0 w 41"/>
                  <a:gd name="T5" fmla="*/ 21 h 53"/>
                  <a:gd name="T6" fmla="*/ 4 w 41"/>
                  <a:gd name="T7" fmla="*/ 8 h 53"/>
                  <a:gd name="T8" fmla="*/ 7 w 41"/>
                  <a:gd name="T9" fmla="*/ 5 h 53"/>
                  <a:gd name="T10" fmla="*/ 7 w 41"/>
                  <a:gd name="T11" fmla="*/ 0 h 53"/>
                  <a:gd name="T12" fmla="*/ 19 w 41"/>
                  <a:gd name="T13" fmla="*/ 3 h 53"/>
                  <a:gd name="T14" fmla="*/ 24 w 41"/>
                  <a:gd name="T15" fmla="*/ 5 h 53"/>
                  <a:gd name="T16" fmla="*/ 41 w 41"/>
                  <a:gd name="T17" fmla="*/ 19 h 53"/>
                  <a:gd name="T18" fmla="*/ 37 w 41"/>
                  <a:gd name="T19" fmla="*/ 30 h 53"/>
                  <a:gd name="T20" fmla="*/ 30 w 41"/>
                  <a:gd name="T21" fmla="*/ 45 h 53"/>
                  <a:gd name="T22" fmla="*/ 24 w 41"/>
                  <a:gd name="T23" fmla="*/ 53 h 53"/>
                  <a:gd name="T24" fmla="*/ 7 w 41"/>
                  <a:gd name="T25" fmla="*/ 51 h 53"/>
                  <a:gd name="T26" fmla="*/ 0 w 41"/>
                  <a:gd name="T27" fmla="*/ 49 h 53"/>
                  <a:gd name="T28" fmla="*/ 0 w 41"/>
                  <a:gd name="T29" fmla="*/ 49 h 53"/>
                  <a:gd name="T30" fmla="*/ 0 w 41"/>
                  <a:gd name="T31" fmla="*/ 4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53">
                    <a:moveTo>
                      <a:pt x="0" y="49"/>
                    </a:moveTo>
                    <a:lnTo>
                      <a:pt x="5" y="38"/>
                    </a:lnTo>
                    <a:lnTo>
                      <a:pt x="0" y="21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24" y="5"/>
                    </a:lnTo>
                    <a:lnTo>
                      <a:pt x="41" y="19"/>
                    </a:lnTo>
                    <a:lnTo>
                      <a:pt x="37" y="30"/>
                    </a:lnTo>
                    <a:lnTo>
                      <a:pt x="30" y="45"/>
                    </a:lnTo>
                    <a:lnTo>
                      <a:pt x="24" y="53"/>
                    </a:lnTo>
                    <a:lnTo>
                      <a:pt x="7" y="51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1" name="Freeform 539">
                <a:extLst>
                  <a:ext uri="{FF2B5EF4-FFF2-40B4-BE49-F238E27FC236}">
                    <a16:creationId xmlns:a16="http://schemas.microsoft.com/office/drawing/2014/main" id="{4D90CFF3-9A16-0429-FE18-1B07D3DFF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262" y="4553214"/>
                <a:ext cx="334583" cy="500938"/>
              </a:xfrm>
              <a:custGeom>
                <a:avLst/>
                <a:gdLst>
                  <a:gd name="T0" fmla="*/ 0 w 179"/>
                  <a:gd name="T1" fmla="*/ 59 h 268"/>
                  <a:gd name="T2" fmla="*/ 0 w 179"/>
                  <a:gd name="T3" fmla="*/ 74 h 268"/>
                  <a:gd name="T4" fmla="*/ 4 w 179"/>
                  <a:gd name="T5" fmla="*/ 82 h 268"/>
                  <a:gd name="T6" fmla="*/ 6 w 179"/>
                  <a:gd name="T7" fmla="*/ 91 h 268"/>
                  <a:gd name="T8" fmla="*/ 25 w 179"/>
                  <a:gd name="T9" fmla="*/ 113 h 268"/>
                  <a:gd name="T10" fmla="*/ 40 w 179"/>
                  <a:gd name="T11" fmla="*/ 145 h 268"/>
                  <a:gd name="T12" fmla="*/ 51 w 179"/>
                  <a:gd name="T13" fmla="*/ 168 h 268"/>
                  <a:gd name="T14" fmla="*/ 57 w 179"/>
                  <a:gd name="T15" fmla="*/ 182 h 268"/>
                  <a:gd name="T16" fmla="*/ 66 w 179"/>
                  <a:gd name="T17" fmla="*/ 199 h 268"/>
                  <a:gd name="T18" fmla="*/ 79 w 179"/>
                  <a:gd name="T19" fmla="*/ 217 h 268"/>
                  <a:gd name="T20" fmla="*/ 96 w 179"/>
                  <a:gd name="T21" fmla="*/ 232 h 268"/>
                  <a:gd name="T22" fmla="*/ 121 w 179"/>
                  <a:gd name="T23" fmla="*/ 248 h 268"/>
                  <a:gd name="T24" fmla="*/ 154 w 179"/>
                  <a:gd name="T25" fmla="*/ 268 h 268"/>
                  <a:gd name="T26" fmla="*/ 171 w 179"/>
                  <a:gd name="T27" fmla="*/ 240 h 268"/>
                  <a:gd name="T28" fmla="*/ 175 w 179"/>
                  <a:gd name="T29" fmla="*/ 209 h 268"/>
                  <a:gd name="T30" fmla="*/ 179 w 179"/>
                  <a:gd name="T31" fmla="*/ 186 h 268"/>
                  <a:gd name="T32" fmla="*/ 166 w 179"/>
                  <a:gd name="T33" fmla="*/ 161 h 268"/>
                  <a:gd name="T34" fmla="*/ 150 w 179"/>
                  <a:gd name="T35" fmla="*/ 140 h 268"/>
                  <a:gd name="T36" fmla="*/ 121 w 179"/>
                  <a:gd name="T37" fmla="*/ 140 h 268"/>
                  <a:gd name="T38" fmla="*/ 112 w 179"/>
                  <a:gd name="T39" fmla="*/ 122 h 268"/>
                  <a:gd name="T40" fmla="*/ 109 w 179"/>
                  <a:gd name="T41" fmla="*/ 91 h 268"/>
                  <a:gd name="T42" fmla="*/ 131 w 179"/>
                  <a:gd name="T43" fmla="*/ 68 h 268"/>
                  <a:gd name="T44" fmla="*/ 160 w 179"/>
                  <a:gd name="T45" fmla="*/ 61 h 268"/>
                  <a:gd name="T46" fmla="*/ 150 w 179"/>
                  <a:gd name="T47" fmla="*/ 52 h 268"/>
                  <a:gd name="T48" fmla="*/ 140 w 179"/>
                  <a:gd name="T49" fmla="*/ 30 h 268"/>
                  <a:gd name="T50" fmla="*/ 88 w 179"/>
                  <a:gd name="T51" fmla="*/ 2 h 268"/>
                  <a:gd name="T52" fmla="*/ 69 w 179"/>
                  <a:gd name="T53" fmla="*/ 3 h 268"/>
                  <a:gd name="T54" fmla="*/ 81 w 179"/>
                  <a:gd name="T55" fmla="*/ 18 h 268"/>
                  <a:gd name="T56" fmla="*/ 52 w 179"/>
                  <a:gd name="T57" fmla="*/ 39 h 268"/>
                  <a:gd name="T58" fmla="*/ 34 w 179"/>
                  <a:gd name="T59" fmla="*/ 68 h 268"/>
                  <a:gd name="T60" fmla="*/ 22 w 179"/>
                  <a:gd name="T61" fmla="*/ 61 h 268"/>
                  <a:gd name="T62" fmla="*/ 6 w 179"/>
                  <a:gd name="T63" fmla="*/ 55 h 268"/>
                  <a:gd name="T64" fmla="*/ 6 w 179"/>
                  <a:gd name="T65" fmla="*/ 5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268">
                    <a:moveTo>
                      <a:pt x="6" y="55"/>
                    </a:moveTo>
                    <a:lnTo>
                      <a:pt x="0" y="59"/>
                    </a:lnTo>
                    <a:lnTo>
                      <a:pt x="2" y="68"/>
                    </a:lnTo>
                    <a:lnTo>
                      <a:pt x="0" y="74"/>
                    </a:lnTo>
                    <a:lnTo>
                      <a:pt x="4" y="78"/>
                    </a:lnTo>
                    <a:lnTo>
                      <a:pt x="4" y="82"/>
                    </a:lnTo>
                    <a:lnTo>
                      <a:pt x="0" y="84"/>
                    </a:lnTo>
                    <a:lnTo>
                      <a:pt x="6" y="91"/>
                    </a:lnTo>
                    <a:lnTo>
                      <a:pt x="16" y="93"/>
                    </a:lnTo>
                    <a:lnTo>
                      <a:pt x="25" y="113"/>
                    </a:lnTo>
                    <a:lnTo>
                      <a:pt x="34" y="124"/>
                    </a:lnTo>
                    <a:lnTo>
                      <a:pt x="40" y="145"/>
                    </a:lnTo>
                    <a:lnTo>
                      <a:pt x="48" y="161"/>
                    </a:lnTo>
                    <a:lnTo>
                      <a:pt x="51" y="168"/>
                    </a:lnTo>
                    <a:lnTo>
                      <a:pt x="57" y="174"/>
                    </a:lnTo>
                    <a:lnTo>
                      <a:pt x="57" y="182"/>
                    </a:lnTo>
                    <a:lnTo>
                      <a:pt x="67" y="192"/>
                    </a:lnTo>
                    <a:lnTo>
                      <a:pt x="66" y="199"/>
                    </a:lnTo>
                    <a:lnTo>
                      <a:pt x="69" y="213"/>
                    </a:lnTo>
                    <a:lnTo>
                      <a:pt x="79" y="217"/>
                    </a:lnTo>
                    <a:lnTo>
                      <a:pt x="83" y="221"/>
                    </a:lnTo>
                    <a:lnTo>
                      <a:pt x="96" y="232"/>
                    </a:lnTo>
                    <a:lnTo>
                      <a:pt x="108" y="232"/>
                    </a:lnTo>
                    <a:lnTo>
                      <a:pt x="121" y="248"/>
                    </a:lnTo>
                    <a:lnTo>
                      <a:pt x="131" y="249"/>
                    </a:lnTo>
                    <a:lnTo>
                      <a:pt x="154" y="268"/>
                    </a:lnTo>
                    <a:lnTo>
                      <a:pt x="164" y="257"/>
                    </a:lnTo>
                    <a:lnTo>
                      <a:pt x="171" y="240"/>
                    </a:lnTo>
                    <a:lnTo>
                      <a:pt x="166" y="213"/>
                    </a:lnTo>
                    <a:lnTo>
                      <a:pt x="175" y="209"/>
                    </a:lnTo>
                    <a:lnTo>
                      <a:pt x="171" y="188"/>
                    </a:lnTo>
                    <a:lnTo>
                      <a:pt x="179" y="186"/>
                    </a:lnTo>
                    <a:lnTo>
                      <a:pt x="179" y="180"/>
                    </a:lnTo>
                    <a:lnTo>
                      <a:pt x="166" y="161"/>
                    </a:lnTo>
                    <a:lnTo>
                      <a:pt x="152" y="157"/>
                    </a:lnTo>
                    <a:lnTo>
                      <a:pt x="150" y="140"/>
                    </a:lnTo>
                    <a:lnTo>
                      <a:pt x="148" y="138"/>
                    </a:lnTo>
                    <a:lnTo>
                      <a:pt x="121" y="140"/>
                    </a:lnTo>
                    <a:lnTo>
                      <a:pt x="112" y="130"/>
                    </a:lnTo>
                    <a:lnTo>
                      <a:pt x="112" y="122"/>
                    </a:lnTo>
                    <a:lnTo>
                      <a:pt x="104" y="103"/>
                    </a:lnTo>
                    <a:lnTo>
                      <a:pt x="109" y="91"/>
                    </a:lnTo>
                    <a:lnTo>
                      <a:pt x="107" y="80"/>
                    </a:lnTo>
                    <a:lnTo>
                      <a:pt x="131" y="68"/>
                    </a:lnTo>
                    <a:lnTo>
                      <a:pt x="148" y="63"/>
                    </a:lnTo>
                    <a:lnTo>
                      <a:pt x="160" y="61"/>
                    </a:lnTo>
                    <a:lnTo>
                      <a:pt x="159" y="51"/>
                    </a:lnTo>
                    <a:lnTo>
                      <a:pt x="150" y="52"/>
                    </a:lnTo>
                    <a:lnTo>
                      <a:pt x="154" y="38"/>
                    </a:lnTo>
                    <a:lnTo>
                      <a:pt x="140" y="30"/>
                    </a:lnTo>
                    <a:lnTo>
                      <a:pt x="111" y="32"/>
                    </a:lnTo>
                    <a:lnTo>
                      <a:pt x="88" y="2"/>
                    </a:lnTo>
                    <a:lnTo>
                      <a:pt x="75" y="0"/>
                    </a:lnTo>
                    <a:lnTo>
                      <a:pt x="69" y="3"/>
                    </a:lnTo>
                    <a:lnTo>
                      <a:pt x="83" y="10"/>
                    </a:lnTo>
                    <a:lnTo>
                      <a:pt x="81" y="18"/>
                    </a:lnTo>
                    <a:lnTo>
                      <a:pt x="67" y="32"/>
                    </a:lnTo>
                    <a:lnTo>
                      <a:pt x="52" y="39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27" y="68"/>
                    </a:lnTo>
                    <a:lnTo>
                      <a:pt x="22" y="61"/>
                    </a:lnTo>
                    <a:lnTo>
                      <a:pt x="8" y="61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6" y="5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2" name="Freeform 540">
                <a:extLst>
                  <a:ext uri="{FF2B5EF4-FFF2-40B4-BE49-F238E27FC236}">
                    <a16:creationId xmlns:a16="http://schemas.microsoft.com/office/drawing/2014/main" id="{EB85701B-782D-9C5A-99D6-A28CBBF8BB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840" y="4547606"/>
                <a:ext cx="18692" cy="33645"/>
              </a:xfrm>
              <a:custGeom>
                <a:avLst/>
                <a:gdLst>
                  <a:gd name="T0" fmla="*/ 0 w 10"/>
                  <a:gd name="T1" fmla="*/ 2 h 18"/>
                  <a:gd name="T2" fmla="*/ 2 w 10"/>
                  <a:gd name="T3" fmla="*/ 0 h 18"/>
                  <a:gd name="T4" fmla="*/ 10 w 10"/>
                  <a:gd name="T5" fmla="*/ 4 h 18"/>
                  <a:gd name="T6" fmla="*/ 10 w 10"/>
                  <a:gd name="T7" fmla="*/ 12 h 18"/>
                  <a:gd name="T8" fmla="*/ 0 w 10"/>
                  <a:gd name="T9" fmla="*/ 18 h 18"/>
                  <a:gd name="T10" fmla="*/ 2 w 10"/>
                  <a:gd name="T11" fmla="*/ 8 h 18"/>
                  <a:gd name="T12" fmla="*/ 0 w 10"/>
                  <a:gd name="T13" fmla="*/ 2 h 18"/>
                  <a:gd name="T14" fmla="*/ 0 w 10"/>
                  <a:gd name="T15" fmla="*/ 2 h 18"/>
                  <a:gd name="T16" fmla="*/ 0 w 10"/>
                  <a:gd name="T1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0" y="2"/>
                    </a:moveTo>
                    <a:lnTo>
                      <a:pt x="2" y="0"/>
                    </a:lnTo>
                    <a:lnTo>
                      <a:pt x="10" y="4"/>
                    </a:lnTo>
                    <a:lnTo>
                      <a:pt x="10" y="12"/>
                    </a:lnTo>
                    <a:lnTo>
                      <a:pt x="0" y="18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3" name="Freeform 541">
                <a:extLst>
                  <a:ext uri="{FF2B5EF4-FFF2-40B4-BE49-F238E27FC236}">
                    <a16:creationId xmlns:a16="http://schemas.microsoft.com/office/drawing/2014/main" id="{C969638A-7675-67F2-9DFD-9596C2A92B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878" y="4558821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4 w 7"/>
                  <a:gd name="T3" fmla="*/ 0 h 6"/>
                  <a:gd name="T4" fmla="*/ 7 w 7"/>
                  <a:gd name="T5" fmla="*/ 4 h 6"/>
                  <a:gd name="T6" fmla="*/ 2 w 7"/>
                  <a:gd name="T7" fmla="*/ 6 h 6"/>
                  <a:gd name="T8" fmla="*/ 0 w 7"/>
                  <a:gd name="T9" fmla="*/ 4 h 6"/>
                  <a:gd name="T10" fmla="*/ 0 w 7"/>
                  <a:gd name="T11" fmla="*/ 4 h 6"/>
                  <a:gd name="T12" fmla="*/ 0 w 7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4" name="Freeform 542">
                <a:extLst>
                  <a:ext uri="{FF2B5EF4-FFF2-40B4-BE49-F238E27FC236}">
                    <a16:creationId xmlns:a16="http://schemas.microsoft.com/office/drawing/2014/main" id="{30E011EF-AB8E-3B14-CB4F-F3E415244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477" y="4523307"/>
                <a:ext cx="142057" cy="157011"/>
              </a:xfrm>
              <a:custGeom>
                <a:avLst/>
                <a:gdLst>
                  <a:gd name="T0" fmla="*/ 76 w 76"/>
                  <a:gd name="T1" fmla="*/ 26 h 84"/>
                  <a:gd name="T2" fmla="*/ 74 w 76"/>
                  <a:gd name="T3" fmla="*/ 34 h 84"/>
                  <a:gd name="T4" fmla="*/ 61 w 76"/>
                  <a:gd name="T5" fmla="*/ 48 h 84"/>
                  <a:gd name="T6" fmla="*/ 46 w 76"/>
                  <a:gd name="T7" fmla="*/ 55 h 84"/>
                  <a:gd name="T8" fmla="*/ 27 w 76"/>
                  <a:gd name="T9" fmla="*/ 75 h 84"/>
                  <a:gd name="T10" fmla="*/ 28 w 76"/>
                  <a:gd name="T11" fmla="*/ 84 h 84"/>
                  <a:gd name="T12" fmla="*/ 22 w 76"/>
                  <a:gd name="T13" fmla="*/ 84 h 84"/>
                  <a:gd name="T14" fmla="*/ 16 w 76"/>
                  <a:gd name="T15" fmla="*/ 77 h 84"/>
                  <a:gd name="T16" fmla="*/ 2 w 76"/>
                  <a:gd name="T17" fmla="*/ 77 h 84"/>
                  <a:gd name="T18" fmla="*/ 0 w 76"/>
                  <a:gd name="T19" fmla="*/ 71 h 84"/>
                  <a:gd name="T20" fmla="*/ 0 w 76"/>
                  <a:gd name="T21" fmla="*/ 67 h 84"/>
                  <a:gd name="T22" fmla="*/ 8 w 76"/>
                  <a:gd name="T23" fmla="*/ 65 h 84"/>
                  <a:gd name="T24" fmla="*/ 16 w 76"/>
                  <a:gd name="T25" fmla="*/ 63 h 84"/>
                  <a:gd name="T26" fmla="*/ 18 w 76"/>
                  <a:gd name="T27" fmla="*/ 56 h 84"/>
                  <a:gd name="T28" fmla="*/ 16 w 76"/>
                  <a:gd name="T29" fmla="*/ 50 h 84"/>
                  <a:gd name="T30" fmla="*/ 12 w 76"/>
                  <a:gd name="T31" fmla="*/ 54 h 84"/>
                  <a:gd name="T32" fmla="*/ 6 w 76"/>
                  <a:gd name="T33" fmla="*/ 54 h 84"/>
                  <a:gd name="T34" fmla="*/ 0 w 76"/>
                  <a:gd name="T35" fmla="*/ 46 h 84"/>
                  <a:gd name="T36" fmla="*/ 0 w 76"/>
                  <a:gd name="T37" fmla="*/ 27 h 84"/>
                  <a:gd name="T38" fmla="*/ 8 w 76"/>
                  <a:gd name="T39" fmla="*/ 21 h 84"/>
                  <a:gd name="T40" fmla="*/ 8 w 76"/>
                  <a:gd name="T41" fmla="*/ 4 h 84"/>
                  <a:gd name="T42" fmla="*/ 13 w 76"/>
                  <a:gd name="T43" fmla="*/ 2 h 84"/>
                  <a:gd name="T44" fmla="*/ 19 w 76"/>
                  <a:gd name="T45" fmla="*/ 0 h 84"/>
                  <a:gd name="T46" fmla="*/ 25 w 76"/>
                  <a:gd name="T47" fmla="*/ 0 h 84"/>
                  <a:gd name="T48" fmla="*/ 37 w 76"/>
                  <a:gd name="T49" fmla="*/ 6 h 84"/>
                  <a:gd name="T50" fmla="*/ 37 w 76"/>
                  <a:gd name="T51" fmla="*/ 13 h 84"/>
                  <a:gd name="T52" fmla="*/ 40 w 76"/>
                  <a:gd name="T53" fmla="*/ 17 h 84"/>
                  <a:gd name="T54" fmla="*/ 45 w 76"/>
                  <a:gd name="T55" fmla="*/ 15 h 84"/>
                  <a:gd name="T56" fmla="*/ 57 w 76"/>
                  <a:gd name="T57" fmla="*/ 15 h 84"/>
                  <a:gd name="T58" fmla="*/ 63 w 76"/>
                  <a:gd name="T59" fmla="*/ 19 h 84"/>
                  <a:gd name="T60" fmla="*/ 76 w 76"/>
                  <a:gd name="T61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84">
                    <a:moveTo>
                      <a:pt x="76" y="26"/>
                    </a:moveTo>
                    <a:lnTo>
                      <a:pt x="74" y="34"/>
                    </a:lnTo>
                    <a:lnTo>
                      <a:pt x="61" y="48"/>
                    </a:lnTo>
                    <a:lnTo>
                      <a:pt x="46" y="55"/>
                    </a:lnTo>
                    <a:lnTo>
                      <a:pt x="27" y="75"/>
                    </a:lnTo>
                    <a:lnTo>
                      <a:pt x="28" y="84"/>
                    </a:lnTo>
                    <a:lnTo>
                      <a:pt x="22" y="84"/>
                    </a:lnTo>
                    <a:lnTo>
                      <a:pt x="16" y="77"/>
                    </a:lnTo>
                    <a:lnTo>
                      <a:pt x="2" y="77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8" y="65"/>
                    </a:lnTo>
                    <a:lnTo>
                      <a:pt x="16" y="63"/>
                    </a:lnTo>
                    <a:lnTo>
                      <a:pt x="18" y="56"/>
                    </a:lnTo>
                    <a:lnTo>
                      <a:pt x="16" y="5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6"/>
                    </a:lnTo>
                    <a:lnTo>
                      <a:pt x="0" y="27"/>
                    </a:lnTo>
                    <a:lnTo>
                      <a:pt x="8" y="21"/>
                    </a:lnTo>
                    <a:lnTo>
                      <a:pt x="8" y="4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7" y="6"/>
                    </a:lnTo>
                    <a:lnTo>
                      <a:pt x="37" y="13"/>
                    </a:lnTo>
                    <a:lnTo>
                      <a:pt x="40" y="1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63" y="19"/>
                    </a:lnTo>
                    <a:lnTo>
                      <a:pt x="76" y="2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5" name="Freeform 543">
                <a:extLst>
                  <a:ext uri="{FF2B5EF4-FFF2-40B4-BE49-F238E27FC236}">
                    <a16:creationId xmlns:a16="http://schemas.microsoft.com/office/drawing/2014/main" id="{3F915A88-521A-772A-056D-7FCD014B1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671" y="4061621"/>
                <a:ext cx="127104" cy="117757"/>
              </a:xfrm>
              <a:custGeom>
                <a:avLst/>
                <a:gdLst>
                  <a:gd name="T0" fmla="*/ 33 w 68"/>
                  <a:gd name="T1" fmla="*/ 63 h 63"/>
                  <a:gd name="T2" fmla="*/ 6 w 68"/>
                  <a:gd name="T3" fmla="*/ 58 h 63"/>
                  <a:gd name="T4" fmla="*/ 0 w 68"/>
                  <a:gd name="T5" fmla="*/ 52 h 63"/>
                  <a:gd name="T6" fmla="*/ 4 w 68"/>
                  <a:gd name="T7" fmla="*/ 32 h 63"/>
                  <a:gd name="T8" fmla="*/ 25 w 68"/>
                  <a:gd name="T9" fmla="*/ 31 h 63"/>
                  <a:gd name="T10" fmla="*/ 31 w 68"/>
                  <a:gd name="T11" fmla="*/ 28 h 63"/>
                  <a:gd name="T12" fmla="*/ 31 w 68"/>
                  <a:gd name="T13" fmla="*/ 23 h 63"/>
                  <a:gd name="T14" fmla="*/ 20 w 68"/>
                  <a:gd name="T15" fmla="*/ 13 h 63"/>
                  <a:gd name="T16" fmla="*/ 26 w 68"/>
                  <a:gd name="T17" fmla="*/ 9 h 63"/>
                  <a:gd name="T18" fmla="*/ 25 w 68"/>
                  <a:gd name="T19" fmla="*/ 0 h 63"/>
                  <a:gd name="T20" fmla="*/ 41 w 68"/>
                  <a:gd name="T21" fmla="*/ 0 h 63"/>
                  <a:gd name="T22" fmla="*/ 49 w 68"/>
                  <a:gd name="T23" fmla="*/ 3 h 63"/>
                  <a:gd name="T24" fmla="*/ 45 w 68"/>
                  <a:gd name="T25" fmla="*/ 27 h 63"/>
                  <a:gd name="T26" fmla="*/ 53 w 68"/>
                  <a:gd name="T27" fmla="*/ 31 h 63"/>
                  <a:gd name="T28" fmla="*/ 68 w 68"/>
                  <a:gd name="T29" fmla="*/ 35 h 63"/>
                  <a:gd name="T30" fmla="*/ 64 w 68"/>
                  <a:gd name="T31" fmla="*/ 36 h 63"/>
                  <a:gd name="T32" fmla="*/ 60 w 68"/>
                  <a:gd name="T33" fmla="*/ 42 h 63"/>
                  <a:gd name="T34" fmla="*/ 39 w 68"/>
                  <a:gd name="T35" fmla="*/ 56 h 63"/>
                  <a:gd name="T36" fmla="*/ 33 w 68"/>
                  <a:gd name="T37" fmla="*/ 63 h 63"/>
                  <a:gd name="T38" fmla="*/ 33 w 68"/>
                  <a:gd name="T39" fmla="*/ 63 h 63"/>
                  <a:gd name="T40" fmla="*/ 33 w 68"/>
                  <a:gd name="T4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63">
                    <a:moveTo>
                      <a:pt x="33" y="63"/>
                    </a:moveTo>
                    <a:lnTo>
                      <a:pt x="6" y="58"/>
                    </a:lnTo>
                    <a:lnTo>
                      <a:pt x="0" y="52"/>
                    </a:lnTo>
                    <a:lnTo>
                      <a:pt x="4" y="32"/>
                    </a:lnTo>
                    <a:lnTo>
                      <a:pt x="25" y="31"/>
                    </a:lnTo>
                    <a:lnTo>
                      <a:pt x="31" y="28"/>
                    </a:lnTo>
                    <a:lnTo>
                      <a:pt x="31" y="23"/>
                    </a:lnTo>
                    <a:lnTo>
                      <a:pt x="20" y="13"/>
                    </a:lnTo>
                    <a:lnTo>
                      <a:pt x="26" y="9"/>
                    </a:lnTo>
                    <a:lnTo>
                      <a:pt x="25" y="0"/>
                    </a:lnTo>
                    <a:lnTo>
                      <a:pt x="41" y="0"/>
                    </a:lnTo>
                    <a:lnTo>
                      <a:pt x="49" y="3"/>
                    </a:lnTo>
                    <a:lnTo>
                      <a:pt x="45" y="27"/>
                    </a:lnTo>
                    <a:lnTo>
                      <a:pt x="53" y="31"/>
                    </a:lnTo>
                    <a:lnTo>
                      <a:pt x="68" y="35"/>
                    </a:lnTo>
                    <a:lnTo>
                      <a:pt x="64" y="36"/>
                    </a:lnTo>
                    <a:lnTo>
                      <a:pt x="60" y="42"/>
                    </a:lnTo>
                    <a:lnTo>
                      <a:pt x="39" y="56"/>
                    </a:lnTo>
                    <a:lnTo>
                      <a:pt x="33" y="63"/>
                    </a:lnTo>
                    <a:lnTo>
                      <a:pt x="33" y="63"/>
                    </a:lnTo>
                    <a:lnTo>
                      <a:pt x="33" y="6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6" name="Freeform 544">
                <a:extLst>
                  <a:ext uri="{FF2B5EF4-FFF2-40B4-BE49-F238E27FC236}">
                    <a16:creationId xmlns:a16="http://schemas.microsoft.com/office/drawing/2014/main" id="{C48C339F-F455-2F48-4101-5519B8CD7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569" y="4119566"/>
                <a:ext cx="171964" cy="84112"/>
              </a:xfrm>
              <a:custGeom>
                <a:avLst/>
                <a:gdLst>
                  <a:gd name="T0" fmla="*/ 31 w 92"/>
                  <a:gd name="T1" fmla="*/ 41 h 45"/>
                  <a:gd name="T2" fmla="*/ 31 w 92"/>
                  <a:gd name="T3" fmla="*/ 43 h 45"/>
                  <a:gd name="T4" fmla="*/ 36 w 92"/>
                  <a:gd name="T5" fmla="*/ 45 h 45"/>
                  <a:gd name="T6" fmla="*/ 42 w 92"/>
                  <a:gd name="T7" fmla="*/ 41 h 45"/>
                  <a:gd name="T8" fmla="*/ 40 w 92"/>
                  <a:gd name="T9" fmla="*/ 34 h 45"/>
                  <a:gd name="T10" fmla="*/ 54 w 92"/>
                  <a:gd name="T11" fmla="*/ 28 h 45"/>
                  <a:gd name="T12" fmla="*/ 60 w 92"/>
                  <a:gd name="T13" fmla="*/ 28 h 45"/>
                  <a:gd name="T14" fmla="*/ 69 w 92"/>
                  <a:gd name="T15" fmla="*/ 18 h 45"/>
                  <a:gd name="T16" fmla="*/ 81 w 92"/>
                  <a:gd name="T17" fmla="*/ 16 h 45"/>
                  <a:gd name="T18" fmla="*/ 92 w 92"/>
                  <a:gd name="T19" fmla="*/ 14 h 45"/>
                  <a:gd name="T20" fmla="*/ 87 w 92"/>
                  <a:gd name="T21" fmla="*/ 10 h 45"/>
                  <a:gd name="T22" fmla="*/ 77 w 92"/>
                  <a:gd name="T23" fmla="*/ 0 h 45"/>
                  <a:gd name="T24" fmla="*/ 52 w 92"/>
                  <a:gd name="T25" fmla="*/ 2 h 45"/>
                  <a:gd name="T26" fmla="*/ 25 w 92"/>
                  <a:gd name="T27" fmla="*/ 4 h 45"/>
                  <a:gd name="T28" fmla="*/ 25 w 92"/>
                  <a:gd name="T29" fmla="*/ 4 h 45"/>
                  <a:gd name="T30" fmla="*/ 21 w 92"/>
                  <a:gd name="T31" fmla="*/ 11 h 45"/>
                  <a:gd name="T32" fmla="*/ 0 w 92"/>
                  <a:gd name="T33" fmla="*/ 24 h 45"/>
                  <a:gd name="T34" fmla="*/ 17 w 92"/>
                  <a:gd name="T35" fmla="*/ 30 h 45"/>
                  <a:gd name="T36" fmla="*/ 27 w 92"/>
                  <a:gd name="T37" fmla="*/ 39 h 45"/>
                  <a:gd name="T38" fmla="*/ 31 w 92"/>
                  <a:gd name="T39" fmla="*/ 41 h 45"/>
                  <a:gd name="T40" fmla="*/ 31 w 92"/>
                  <a:gd name="T41" fmla="*/ 41 h 45"/>
                  <a:gd name="T42" fmla="*/ 31 w 92"/>
                  <a:gd name="T43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2" h="45">
                    <a:moveTo>
                      <a:pt x="31" y="41"/>
                    </a:moveTo>
                    <a:lnTo>
                      <a:pt x="31" y="43"/>
                    </a:lnTo>
                    <a:lnTo>
                      <a:pt x="36" y="45"/>
                    </a:lnTo>
                    <a:lnTo>
                      <a:pt x="42" y="41"/>
                    </a:lnTo>
                    <a:lnTo>
                      <a:pt x="40" y="34"/>
                    </a:lnTo>
                    <a:lnTo>
                      <a:pt x="54" y="28"/>
                    </a:lnTo>
                    <a:lnTo>
                      <a:pt x="60" y="28"/>
                    </a:lnTo>
                    <a:lnTo>
                      <a:pt x="69" y="18"/>
                    </a:lnTo>
                    <a:lnTo>
                      <a:pt x="81" y="16"/>
                    </a:lnTo>
                    <a:lnTo>
                      <a:pt x="92" y="14"/>
                    </a:lnTo>
                    <a:lnTo>
                      <a:pt x="87" y="10"/>
                    </a:lnTo>
                    <a:lnTo>
                      <a:pt x="77" y="0"/>
                    </a:lnTo>
                    <a:lnTo>
                      <a:pt x="52" y="2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1" y="11"/>
                    </a:lnTo>
                    <a:lnTo>
                      <a:pt x="0" y="24"/>
                    </a:lnTo>
                    <a:lnTo>
                      <a:pt x="17" y="30"/>
                    </a:lnTo>
                    <a:lnTo>
                      <a:pt x="27" y="39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7" name="Freeform 545">
                <a:extLst>
                  <a:ext uri="{FF2B5EF4-FFF2-40B4-BE49-F238E27FC236}">
                    <a16:creationId xmlns:a16="http://schemas.microsoft.com/office/drawing/2014/main" id="{52519C2D-DAB8-B36A-6C89-7301BAA9B7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513" y="4145734"/>
                <a:ext cx="114020" cy="119627"/>
              </a:xfrm>
              <a:custGeom>
                <a:avLst/>
                <a:gdLst>
                  <a:gd name="T0" fmla="*/ 61 w 61"/>
                  <a:gd name="T1" fmla="*/ 0 h 64"/>
                  <a:gd name="T2" fmla="*/ 50 w 61"/>
                  <a:gd name="T3" fmla="*/ 2 h 64"/>
                  <a:gd name="T4" fmla="*/ 38 w 61"/>
                  <a:gd name="T5" fmla="*/ 4 h 64"/>
                  <a:gd name="T6" fmla="*/ 29 w 61"/>
                  <a:gd name="T7" fmla="*/ 14 h 64"/>
                  <a:gd name="T8" fmla="*/ 23 w 61"/>
                  <a:gd name="T9" fmla="*/ 14 h 64"/>
                  <a:gd name="T10" fmla="*/ 9 w 61"/>
                  <a:gd name="T11" fmla="*/ 20 h 64"/>
                  <a:gd name="T12" fmla="*/ 11 w 61"/>
                  <a:gd name="T13" fmla="*/ 27 h 64"/>
                  <a:gd name="T14" fmla="*/ 6 w 61"/>
                  <a:gd name="T15" fmla="*/ 31 h 64"/>
                  <a:gd name="T16" fmla="*/ 0 w 61"/>
                  <a:gd name="T17" fmla="*/ 30 h 64"/>
                  <a:gd name="T18" fmla="*/ 0 w 61"/>
                  <a:gd name="T19" fmla="*/ 34 h 64"/>
                  <a:gd name="T20" fmla="*/ 7 w 61"/>
                  <a:gd name="T21" fmla="*/ 38 h 64"/>
                  <a:gd name="T22" fmla="*/ 17 w 61"/>
                  <a:gd name="T23" fmla="*/ 49 h 64"/>
                  <a:gd name="T24" fmla="*/ 25 w 61"/>
                  <a:gd name="T25" fmla="*/ 61 h 64"/>
                  <a:gd name="T26" fmla="*/ 40 w 61"/>
                  <a:gd name="T27" fmla="*/ 60 h 64"/>
                  <a:gd name="T28" fmla="*/ 57 w 61"/>
                  <a:gd name="T29" fmla="*/ 64 h 64"/>
                  <a:gd name="T30" fmla="*/ 57 w 61"/>
                  <a:gd name="T31" fmla="*/ 64 h 64"/>
                  <a:gd name="T32" fmla="*/ 58 w 61"/>
                  <a:gd name="T33" fmla="*/ 55 h 64"/>
                  <a:gd name="T34" fmla="*/ 56 w 61"/>
                  <a:gd name="T35" fmla="*/ 42 h 64"/>
                  <a:gd name="T36" fmla="*/ 58 w 61"/>
                  <a:gd name="T37" fmla="*/ 30 h 64"/>
                  <a:gd name="T38" fmla="*/ 61 w 61"/>
                  <a:gd name="T39" fmla="*/ 14 h 64"/>
                  <a:gd name="T40" fmla="*/ 61 w 61"/>
                  <a:gd name="T41" fmla="*/ 1 h 64"/>
                  <a:gd name="T42" fmla="*/ 61 w 61"/>
                  <a:gd name="T43" fmla="*/ 1 h 64"/>
                  <a:gd name="T44" fmla="*/ 61 w 61"/>
                  <a:gd name="T4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64">
                    <a:moveTo>
                      <a:pt x="61" y="0"/>
                    </a:moveTo>
                    <a:lnTo>
                      <a:pt x="50" y="2"/>
                    </a:lnTo>
                    <a:lnTo>
                      <a:pt x="38" y="4"/>
                    </a:lnTo>
                    <a:lnTo>
                      <a:pt x="29" y="14"/>
                    </a:lnTo>
                    <a:lnTo>
                      <a:pt x="23" y="14"/>
                    </a:lnTo>
                    <a:lnTo>
                      <a:pt x="9" y="20"/>
                    </a:lnTo>
                    <a:lnTo>
                      <a:pt x="11" y="27"/>
                    </a:lnTo>
                    <a:lnTo>
                      <a:pt x="6" y="31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7" y="38"/>
                    </a:lnTo>
                    <a:lnTo>
                      <a:pt x="17" y="49"/>
                    </a:lnTo>
                    <a:lnTo>
                      <a:pt x="25" y="61"/>
                    </a:lnTo>
                    <a:lnTo>
                      <a:pt x="40" y="60"/>
                    </a:lnTo>
                    <a:lnTo>
                      <a:pt x="57" y="64"/>
                    </a:lnTo>
                    <a:lnTo>
                      <a:pt x="57" y="64"/>
                    </a:lnTo>
                    <a:lnTo>
                      <a:pt x="58" y="55"/>
                    </a:lnTo>
                    <a:lnTo>
                      <a:pt x="56" y="42"/>
                    </a:lnTo>
                    <a:lnTo>
                      <a:pt x="58" y="30"/>
                    </a:lnTo>
                    <a:lnTo>
                      <a:pt x="61" y="14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8" name="Freeform 546">
                <a:extLst>
                  <a:ext uri="{FF2B5EF4-FFF2-40B4-BE49-F238E27FC236}">
                    <a16:creationId xmlns:a16="http://schemas.microsoft.com/office/drawing/2014/main" id="{2F656942-C267-F15F-6948-9A6E021B00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354" y="4164426"/>
                <a:ext cx="61683" cy="35514"/>
              </a:xfrm>
              <a:custGeom>
                <a:avLst/>
                <a:gdLst>
                  <a:gd name="T0" fmla="*/ 6 w 33"/>
                  <a:gd name="T1" fmla="*/ 0 h 19"/>
                  <a:gd name="T2" fmla="*/ 23 w 33"/>
                  <a:gd name="T3" fmla="*/ 6 h 19"/>
                  <a:gd name="T4" fmla="*/ 33 w 33"/>
                  <a:gd name="T5" fmla="*/ 15 h 19"/>
                  <a:gd name="T6" fmla="*/ 32 w 33"/>
                  <a:gd name="T7" fmla="*/ 16 h 19"/>
                  <a:gd name="T8" fmla="*/ 29 w 33"/>
                  <a:gd name="T9" fmla="*/ 17 h 19"/>
                  <a:gd name="T10" fmla="*/ 21 w 33"/>
                  <a:gd name="T11" fmla="*/ 19 h 19"/>
                  <a:gd name="T12" fmla="*/ 0 w 33"/>
                  <a:gd name="T13" fmla="*/ 9 h 19"/>
                  <a:gd name="T14" fmla="*/ 6 w 33"/>
                  <a:gd name="T15" fmla="*/ 0 h 19"/>
                  <a:gd name="T16" fmla="*/ 6 w 33"/>
                  <a:gd name="T17" fmla="*/ 0 h 19"/>
                  <a:gd name="T18" fmla="*/ 6 w 3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19">
                    <a:moveTo>
                      <a:pt x="6" y="0"/>
                    </a:moveTo>
                    <a:lnTo>
                      <a:pt x="23" y="6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29" y="17"/>
                    </a:lnTo>
                    <a:lnTo>
                      <a:pt x="21" y="19"/>
                    </a:lnTo>
                    <a:lnTo>
                      <a:pt x="0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9" name="Freeform 547">
                <a:extLst>
                  <a:ext uri="{FF2B5EF4-FFF2-40B4-BE49-F238E27FC236}">
                    <a16:creationId xmlns:a16="http://schemas.microsoft.com/office/drawing/2014/main" id="{A9CB887B-D851-63FD-00CF-9310359938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373" y="4257885"/>
                <a:ext cx="89720" cy="69159"/>
              </a:xfrm>
              <a:custGeom>
                <a:avLst/>
                <a:gdLst>
                  <a:gd name="T0" fmla="*/ 16 w 48"/>
                  <a:gd name="T1" fmla="*/ 0 h 37"/>
                  <a:gd name="T2" fmla="*/ 25 w 48"/>
                  <a:gd name="T3" fmla="*/ 2 h 37"/>
                  <a:gd name="T4" fmla="*/ 33 w 48"/>
                  <a:gd name="T5" fmla="*/ 4 h 37"/>
                  <a:gd name="T6" fmla="*/ 48 w 48"/>
                  <a:gd name="T7" fmla="*/ 18 h 37"/>
                  <a:gd name="T8" fmla="*/ 48 w 48"/>
                  <a:gd name="T9" fmla="*/ 23 h 37"/>
                  <a:gd name="T10" fmla="*/ 45 w 48"/>
                  <a:gd name="T11" fmla="*/ 29 h 37"/>
                  <a:gd name="T12" fmla="*/ 45 w 48"/>
                  <a:gd name="T13" fmla="*/ 37 h 37"/>
                  <a:gd name="T14" fmla="*/ 39 w 48"/>
                  <a:gd name="T15" fmla="*/ 37 h 37"/>
                  <a:gd name="T16" fmla="*/ 29 w 48"/>
                  <a:gd name="T17" fmla="*/ 27 h 37"/>
                  <a:gd name="T18" fmla="*/ 23 w 48"/>
                  <a:gd name="T19" fmla="*/ 18 h 37"/>
                  <a:gd name="T20" fmla="*/ 16 w 48"/>
                  <a:gd name="T21" fmla="*/ 14 h 37"/>
                  <a:gd name="T22" fmla="*/ 12 w 48"/>
                  <a:gd name="T23" fmla="*/ 16 h 37"/>
                  <a:gd name="T24" fmla="*/ 2 w 48"/>
                  <a:gd name="T25" fmla="*/ 10 h 37"/>
                  <a:gd name="T26" fmla="*/ 0 w 48"/>
                  <a:gd name="T27" fmla="*/ 1 h 37"/>
                  <a:gd name="T28" fmla="*/ 16 w 48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37">
                    <a:moveTo>
                      <a:pt x="16" y="0"/>
                    </a:moveTo>
                    <a:lnTo>
                      <a:pt x="25" y="2"/>
                    </a:lnTo>
                    <a:lnTo>
                      <a:pt x="33" y="4"/>
                    </a:lnTo>
                    <a:lnTo>
                      <a:pt x="48" y="18"/>
                    </a:lnTo>
                    <a:lnTo>
                      <a:pt x="48" y="23"/>
                    </a:lnTo>
                    <a:lnTo>
                      <a:pt x="45" y="29"/>
                    </a:lnTo>
                    <a:lnTo>
                      <a:pt x="45" y="37"/>
                    </a:lnTo>
                    <a:lnTo>
                      <a:pt x="39" y="37"/>
                    </a:lnTo>
                    <a:lnTo>
                      <a:pt x="29" y="27"/>
                    </a:lnTo>
                    <a:lnTo>
                      <a:pt x="23" y="18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2" y="10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0" name="Freeform 548">
                <a:extLst>
                  <a:ext uri="{FF2B5EF4-FFF2-40B4-BE49-F238E27FC236}">
                    <a16:creationId xmlns:a16="http://schemas.microsoft.com/office/drawing/2014/main" id="{89210B4B-52A9-5595-5112-FC1407448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4300875"/>
                <a:ext cx="151404" cy="57944"/>
              </a:xfrm>
              <a:custGeom>
                <a:avLst/>
                <a:gdLst>
                  <a:gd name="T0" fmla="*/ 81 w 81"/>
                  <a:gd name="T1" fmla="*/ 19 h 31"/>
                  <a:gd name="T2" fmla="*/ 76 w 81"/>
                  <a:gd name="T3" fmla="*/ 27 h 31"/>
                  <a:gd name="T4" fmla="*/ 69 w 81"/>
                  <a:gd name="T5" fmla="*/ 29 h 31"/>
                  <a:gd name="T6" fmla="*/ 63 w 81"/>
                  <a:gd name="T7" fmla="*/ 23 h 31"/>
                  <a:gd name="T8" fmla="*/ 58 w 81"/>
                  <a:gd name="T9" fmla="*/ 12 h 31"/>
                  <a:gd name="T10" fmla="*/ 51 w 81"/>
                  <a:gd name="T11" fmla="*/ 8 h 31"/>
                  <a:gd name="T12" fmla="*/ 43 w 81"/>
                  <a:gd name="T13" fmla="*/ 10 h 31"/>
                  <a:gd name="T14" fmla="*/ 36 w 81"/>
                  <a:gd name="T15" fmla="*/ 14 h 31"/>
                  <a:gd name="T16" fmla="*/ 34 w 81"/>
                  <a:gd name="T17" fmla="*/ 17 h 31"/>
                  <a:gd name="T18" fmla="*/ 37 w 81"/>
                  <a:gd name="T19" fmla="*/ 25 h 31"/>
                  <a:gd name="T20" fmla="*/ 28 w 81"/>
                  <a:gd name="T21" fmla="*/ 31 h 31"/>
                  <a:gd name="T22" fmla="*/ 22 w 81"/>
                  <a:gd name="T23" fmla="*/ 27 h 31"/>
                  <a:gd name="T24" fmla="*/ 14 w 81"/>
                  <a:gd name="T25" fmla="*/ 23 h 31"/>
                  <a:gd name="T26" fmla="*/ 12 w 81"/>
                  <a:gd name="T27" fmla="*/ 19 h 31"/>
                  <a:gd name="T28" fmla="*/ 0 w 81"/>
                  <a:gd name="T29" fmla="*/ 14 h 31"/>
                  <a:gd name="T30" fmla="*/ 0 w 81"/>
                  <a:gd name="T31" fmla="*/ 6 h 31"/>
                  <a:gd name="T32" fmla="*/ 4 w 81"/>
                  <a:gd name="T33" fmla="*/ 0 h 31"/>
                  <a:gd name="T34" fmla="*/ 16 w 81"/>
                  <a:gd name="T35" fmla="*/ 8 h 31"/>
                  <a:gd name="T36" fmla="*/ 22 w 81"/>
                  <a:gd name="T37" fmla="*/ 10 h 31"/>
                  <a:gd name="T38" fmla="*/ 36 w 81"/>
                  <a:gd name="T39" fmla="*/ 4 h 31"/>
                  <a:gd name="T40" fmla="*/ 43 w 81"/>
                  <a:gd name="T41" fmla="*/ 0 h 31"/>
                  <a:gd name="T42" fmla="*/ 55 w 81"/>
                  <a:gd name="T43" fmla="*/ 2 h 31"/>
                  <a:gd name="T44" fmla="*/ 64 w 81"/>
                  <a:gd name="T45" fmla="*/ 8 h 31"/>
                  <a:gd name="T46" fmla="*/ 72 w 81"/>
                  <a:gd name="T47" fmla="*/ 17 h 31"/>
                  <a:gd name="T48" fmla="*/ 81 w 81"/>
                  <a:gd name="T49" fmla="*/ 19 h 31"/>
                  <a:gd name="T50" fmla="*/ 81 w 81"/>
                  <a:gd name="T51" fmla="*/ 19 h 31"/>
                  <a:gd name="T52" fmla="*/ 81 w 81"/>
                  <a:gd name="T53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1" h="31">
                    <a:moveTo>
                      <a:pt x="81" y="19"/>
                    </a:moveTo>
                    <a:lnTo>
                      <a:pt x="76" y="27"/>
                    </a:lnTo>
                    <a:lnTo>
                      <a:pt x="69" y="29"/>
                    </a:lnTo>
                    <a:lnTo>
                      <a:pt x="63" y="23"/>
                    </a:lnTo>
                    <a:lnTo>
                      <a:pt x="58" y="12"/>
                    </a:lnTo>
                    <a:lnTo>
                      <a:pt x="51" y="8"/>
                    </a:lnTo>
                    <a:lnTo>
                      <a:pt x="43" y="10"/>
                    </a:lnTo>
                    <a:lnTo>
                      <a:pt x="36" y="14"/>
                    </a:lnTo>
                    <a:lnTo>
                      <a:pt x="34" y="17"/>
                    </a:lnTo>
                    <a:lnTo>
                      <a:pt x="37" y="25"/>
                    </a:lnTo>
                    <a:lnTo>
                      <a:pt x="28" y="31"/>
                    </a:lnTo>
                    <a:lnTo>
                      <a:pt x="22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16" y="8"/>
                    </a:lnTo>
                    <a:lnTo>
                      <a:pt x="22" y="10"/>
                    </a:lnTo>
                    <a:lnTo>
                      <a:pt x="36" y="4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8"/>
                    </a:lnTo>
                    <a:lnTo>
                      <a:pt x="72" y="17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1" y="1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1" name="Freeform 549">
                <a:extLst>
                  <a:ext uri="{FF2B5EF4-FFF2-40B4-BE49-F238E27FC236}">
                    <a16:creationId xmlns:a16="http://schemas.microsoft.com/office/drawing/2014/main" id="{812F2D44-C8B4-D964-33CA-2BB0F61DF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207" y="4222370"/>
                <a:ext cx="319629" cy="428040"/>
              </a:xfrm>
              <a:custGeom>
                <a:avLst/>
                <a:gdLst>
                  <a:gd name="T0" fmla="*/ 119 w 171"/>
                  <a:gd name="T1" fmla="*/ 229 h 229"/>
                  <a:gd name="T2" fmla="*/ 109 w 171"/>
                  <a:gd name="T3" fmla="*/ 207 h 229"/>
                  <a:gd name="T4" fmla="*/ 57 w 171"/>
                  <a:gd name="T5" fmla="*/ 178 h 229"/>
                  <a:gd name="T6" fmla="*/ 38 w 171"/>
                  <a:gd name="T7" fmla="*/ 180 h 229"/>
                  <a:gd name="T8" fmla="*/ 21 w 171"/>
                  <a:gd name="T9" fmla="*/ 176 h 229"/>
                  <a:gd name="T10" fmla="*/ 12 w 171"/>
                  <a:gd name="T11" fmla="*/ 175 h 229"/>
                  <a:gd name="T12" fmla="*/ 0 w 171"/>
                  <a:gd name="T13" fmla="*/ 161 h 229"/>
                  <a:gd name="T14" fmla="*/ 8 w 171"/>
                  <a:gd name="T15" fmla="*/ 138 h 229"/>
                  <a:gd name="T16" fmla="*/ 20 w 171"/>
                  <a:gd name="T17" fmla="*/ 132 h 229"/>
                  <a:gd name="T18" fmla="*/ 24 w 171"/>
                  <a:gd name="T19" fmla="*/ 121 h 229"/>
                  <a:gd name="T20" fmla="*/ 21 w 171"/>
                  <a:gd name="T21" fmla="*/ 97 h 229"/>
                  <a:gd name="T22" fmla="*/ 20 w 171"/>
                  <a:gd name="T23" fmla="*/ 71 h 229"/>
                  <a:gd name="T24" fmla="*/ 32 w 171"/>
                  <a:gd name="T25" fmla="*/ 62 h 229"/>
                  <a:gd name="T26" fmla="*/ 35 w 171"/>
                  <a:gd name="T27" fmla="*/ 50 h 229"/>
                  <a:gd name="T28" fmla="*/ 44 w 171"/>
                  <a:gd name="T29" fmla="*/ 35 h 229"/>
                  <a:gd name="T30" fmla="*/ 52 w 171"/>
                  <a:gd name="T31" fmla="*/ 23 h 229"/>
                  <a:gd name="T32" fmla="*/ 63 w 171"/>
                  <a:gd name="T33" fmla="*/ 19 h 229"/>
                  <a:gd name="T34" fmla="*/ 94 w 171"/>
                  <a:gd name="T35" fmla="*/ 8 h 229"/>
                  <a:gd name="T36" fmla="*/ 105 w 171"/>
                  <a:gd name="T37" fmla="*/ 0 h 229"/>
                  <a:gd name="T38" fmla="*/ 111 w 171"/>
                  <a:gd name="T39" fmla="*/ 6 h 229"/>
                  <a:gd name="T40" fmla="*/ 86 w 171"/>
                  <a:gd name="T41" fmla="*/ 23 h 229"/>
                  <a:gd name="T42" fmla="*/ 84 w 171"/>
                  <a:gd name="T43" fmla="*/ 48 h 229"/>
                  <a:gd name="T44" fmla="*/ 90 w 171"/>
                  <a:gd name="T45" fmla="*/ 66 h 229"/>
                  <a:gd name="T46" fmla="*/ 129 w 171"/>
                  <a:gd name="T47" fmla="*/ 81 h 229"/>
                  <a:gd name="T48" fmla="*/ 154 w 171"/>
                  <a:gd name="T49" fmla="*/ 88 h 229"/>
                  <a:gd name="T50" fmla="*/ 160 w 171"/>
                  <a:gd name="T51" fmla="*/ 108 h 229"/>
                  <a:gd name="T52" fmla="*/ 163 w 171"/>
                  <a:gd name="T53" fmla="*/ 126 h 229"/>
                  <a:gd name="T54" fmla="*/ 165 w 171"/>
                  <a:gd name="T55" fmla="*/ 140 h 229"/>
                  <a:gd name="T56" fmla="*/ 171 w 171"/>
                  <a:gd name="T57" fmla="*/ 161 h 229"/>
                  <a:gd name="T58" fmla="*/ 152 w 171"/>
                  <a:gd name="T59" fmla="*/ 149 h 229"/>
                  <a:gd name="T60" fmla="*/ 127 w 171"/>
                  <a:gd name="T61" fmla="*/ 157 h 229"/>
                  <a:gd name="T62" fmla="*/ 134 w 171"/>
                  <a:gd name="T63" fmla="*/ 173 h 229"/>
                  <a:gd name="T64" fmla="*/ 131 w 171"/>
                  <a:gd name="T65" fmla="*/ 186 h 229"/>
                  <a:gd name="T66" fmla="*/ 129 w 171"/>
                  <a:gd name="T67" fmla="*/ 229 h 229"/>
                  <a:gd name="T68" fmla="*/ 129 w 171"/>
                  <a:gd name="T69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229">
                    <a:moveTo>
                      <a:pt x="129" y="229"/>
                    </a:moveTo>
                    <a:lnTo>
                      <a:pt x="119" y="229"/>
                    </a:lnTo>
                    <a:lnTo>
                      <a:pt x="123" y="215"/>
                    </a:lnTo>
                    <a:lnTo>
                      <a:pt x="109" y="207"/>
                    </a:lnTo>
                    <a:lnTo>
                      <a:pt x="80" y="209"/>
                    </a:lnTo>
                    <a:lnTo>
                      <a:pt x="57" y="178"/>
                    </a:lnTo>
                    <a:lnTo>
                      <a:pt x="44" y="176"/>
                    </a:lnTo>
                    <a:lnTo>
                      <a:pt x="38" y="180"/>
                    </a:lnTo>
                    <a:lnTo>
                      <a:pt x="32" y="176"/>
                    </a:lnTo>
                    <a:lnTo>
                      <a:pt x="21" y="176"/>
                    </a:lnTo>
                    <a:lnTo>
                      <a:pt x="15" y="178"/>
                    </a:lnTo>
                    <a:lnTo>
                      <a:pt x="12" y="175"/>
                    </a:lnTo>
                    <a:lnTo>
                      <a:pt x="12" y="167"/>
                    </a:lnTo>
                    <a:lnTo>
                      <a:pt x="0" y="161"/>
                    </a:lnTo>
                    <a:lnTo>
                      <a:pt x="2" y="148"/>
                    </a:lnTo>
                    <a:lnTo>
                      <a:pt x="8" y="138"/>
                    </a:lnTo>
                    <a:lnTo>
                      <a:pt x="15" y="136"/>
                    </a:lnTo>
                    <a:lnTo>
                      <a:pt x="20" y="132"/>
                    </a:lnTo>
                    <a:lnTo>
                      <a:pt x="20" y="126"/>
                    </a:lnTo>
                    <a:lnTo>
                      <a:pt x="24" y="121"/>
                    </a:lnTo>
                    <a:lnTo>
                      <a:pt x="23" y="111"/>
                    </a:lnTo>
                    <a:lnTo>
                      <a:pt x="21" y="97"/>
                    </a:lnTo>
                    <a:lnTo>
                      <a:pt x="21" y="81"/>
                    </a:lnTo>
                    <a:lnTo>
                      <a:pt x="20" y="71"/>
                    </a:lnTo>
                    <a:lnTo>
                      <a:pt x="27" y="69"/>
                    </a:lnTo>
                    <a:lnTo>
                      <a:pt x="32" y="62"/>
                    </a:lnTo>
                    <a:lnTo>
                      <a:pt x="36" y="58"/>
                    </a:lnTo>
                    <a:lnTo>
                      <a:pt x="35" y="50"/>
                    </a:lnTo>
                    <a:lnTo>
                      <a:pt x="44" y="43"/>
                    </a:lnTo>
                    <a:lnTo>
                      <a:pt x="44" y="35"/>
                    </a:lnTo>
                    <a:lnTo>
                      <a:pt x="50" y="33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9"/>
                    </a:lnTo>
                    <a:lnTo>
                      <a:pt x="67" y="16"/>
                    </a:lnTo>
                    <a:lnTo>
                      <a:pt x="94" y="8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1" y="2"/>
                    </a:lnTo>
                    <a:lnTo>
                      <a:pt x="111" y="6"/>
                    </a:lnTo>
                    <a:lnTo>
                      <a:pt x="102" y="8"/>
                    </a:lnTo>
                    <a:lnTo>
                      <a:pt x="86" y="23"/>
                    </a:lnTo>
                    <a:lnTo>
                      <a:pt x="79" y="44"/>
                    </a:lnTo>
                    <a:lnTo>
                      <a:pt x="84" y="48"/>
                    </a:lnTo>
                    <a:lnTo>
                      <a:pt x="92" y="58"/>
                    </a:lnTo>
                    <a:lnTo>
                      <a:pt x="90" y="66"/>
                    </a:lnTo>
                    <a:lnTo>
                      <a:pt x="96" y="75"/>
                    </a:lnTo>
                    <a:lnTo>
                      <a:pt x="129" y="81"/>
                    </a:lnTo>
                    <a:lnTo>
                      <a:pt x="134" y="85"/>
                    </a:lnTo>
                    <a:lnTo>
                      <a:pt x="154" y="88"/>
                    </a:lnTo>
                    <a:lnTo>
                      <a:pt x="160" y="94"/>
                    </a:lnTo>
                    <a:lnTo>
                      <a:pt x="160" y="108"/>
                    </a:lnTo>
                    <a:lnTo>
                      <a:pt x="156" y="115"/>
                    </a:lnTo>
                    <a:lnTo>
                      <a:pt x="163" y="126"/>
                    </a:lnTo>
                    <a:lnTo>
                      <a:pt x="160" y="136"/>
                    </a:lnTo>
                    <a:lnTo>
                      <a:pt x="165" y="140"/>
                    </a:lnTo>
                    <a:lnTo>
                      <a:pt x="171" y="148"/>
                    </a:lnTo>
                    <a:lnTo>
                      <a:pt x="171" y="161"/>
                    </a:lnTo>
                    <a:lnTo>
                      <a:pt x="161" y="157"/>
                    </a:lnTo>
                    <a:lnTo>
                      <a:pt x="152" y="149"/>
                    </a:lnTo>
                    <a:lnTo>
                      <a:pt x="129" y="151"/>
                    </a:lnTo>
                    <a:lnTo>
                      <a:pt x="127" y="157"/>
                    </a:lnTo>
                    <a:lnTo>
                      <a:pt x="138" y="165"/>
                    </a:lnTo>
                    <a:lnTo>
                      <a:pt x="134" y="173"/>
                    </a:lnTo>
                    <a:lnTo>
                      <a:pt x="129" y="171"/>
                    </a:lnTo>
                    <a:lnTo>
                      <a:pt x="131" y="186"/>
                    </a:lnTo>
                    <a:lnTo>
                      <a:pt x="136" y="192"/>
                    </a:lnTo>
                    <a:lnTo>
                      <a:pt x="129" y="229"/>
                    </a:lnTo>
                    <a:lnTo>
                      <a:pt x="129" y="229"/>
                    </a:lnTo>
                    <a:lnTo>
                      <a:pt x="129" y="22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2" name="Freeform 550">
                <a:extLst>
                  <a:ext uri="{FF2B5EF4-FFF2-40B4-BE49-F238E27FC236}">
                    <a16:creationId xmlns:a16="http://schemas.microsoft.com/office/drawing/2014/main" id="{EADE822D-0995-535D-51E4-E4E72DAFC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03" y="4226108"/>
                <a:ext cx="364489" cy="308413"/>
              </a:xfrm>
              <a:custGeom>
                <a:avLst/>
                <a:gdLst>
                  <a:gd name="T0" fmla="*/ 93 w 195"/>
                  <a:gd name="T1" fmla="*/ 146 h 165"/>
                  <a:gd name="T2" fmla="*/ 81 w 195"/>
                  <a:gd name="T3" fmla="*/ 134 h 165"/>
                  <a:gd name="T4" fmla="*/ 77 w 195"/>
                  <a:gd name="T5" fmla="*/ 113 h 165"/>
                  <a:gd name="T6" fmla="*/ 81 w 195"/>
                  <a:gd name="T7" fmla="*/ 92 h 165"/>
                  <a:gd name="T8" fmla="*/ 56 w 195"/>
                  <a:gd name="T9" fmla="*/ 83 h 165"/>
                  <a:gd name="T10" fmla="*/ 17 w 195"/>
                  <a:gd name="T11" fmla="*/ 74 h 165"/>
                  <a:gd name="T12" fmla="*/ 13 w 195"/>
                  <a:gd name="T13" fmla="*/ 56 h 165"/>
                  <a:gd name="T14" fmla="*/ 0 w 195"/>
                  <a:gd name="T15" fmla="*/ 43 h 165"/>
                  <a:gd name="T16" fmla="*/ 23 w 195"/>
                  <a:gd name="T17" fmla="*/ 6 h 165"/>
                  <a:gd name="T18" fmla="*/ 23 w 195"/>
                  <a:gd name="T19" fmla="*/ 12 h 165"/>
                  <a:gd name="T20" fmla="*/ 23 w 195"/>
                  <a:gd name="T21" fmla="*/ 23 h 165"/>
                  <a:gd name="T22" fmla="*/ 23 w 195"/>
                  <a:gd name="T23" fmla="*/ 45 h 165"/>
                  <a:gd name="T24" fmla="*/ 33 w 195"/>
                  <a:gd name="T25" fmla="*/ 31 h 165"/>
                  <a:gd name="T26" fmla="*/ 31 w 195"/>
                  <a:gd name="T27" fmla="*/ 16 h 165"/>
                  <a:gd name="T28" fmla="*/ 47 w 195"/>
                  <a:gd name="T29" fmla="*/ 0 h 165"/>
                  <a:gd name="T30" fmla="*/ 54 w 195"/>
                  <a:gd name="T31" fmla="*/ 8 h 165"/>
                  <a:gd name="T32" fmla="*/ 71 w 195"/>
                  <a:gd name="T33" fmla="*/ 12 h 165"/>
                  <a:gd name="T34" fmla="*/ 106 w 195"/>
                  <a:gd name="T35" fmla="*/ 23 h 165"/>
                  <a:gd name="T36" fmla="*/ 122 w 195"/>
                  <a:gd name="T37" fmla="*/ 29 h 165"/>
                  <a:gd name="T38" fmla="*/ 137 w 195"/>
                  <a:gd name="T39" fmla="*/ 20 h 165"/>
                  <a:gd name="T40" fmla="*/ 153 w 195"/>
                  <a:gd name="T41" fmla="*/ 21 h 165"/>
                  <a:gd name="T42" fmla="*/ 172 w 195"/>
                  <a:gd name="T43" fmla="*/ 33 h 165"/>
                  <a:gd name="T44" fmla="*/ 187 w 195"/>
                  <a:gd name="T45" fmla="*/ 47 h 165"/>
                  <a:gd name="T46" fmla="*/ 195 w 195"/>
                  <a:gd name="T47" fmla="*/ 64 h 165"/>
                  <a:gd name="T48" fmla="*/ 185 w 195"/>
                  <a:gd name="T49" fmla="*/ 73 h 165"/>
                  <a:gd name="T50" fmla="*/ 189 w 195"/>
                  <a:gd name="T51" fmla="*/ 79 h 165"/>
                  <a:gd name="T52" fmla="*/ 180 w 195"/>
                  <a:gd name="T53" fmla="*/ 89 h 165"/>
                  <a:gd name="T54" fmla="*/ 181 w 195"/>
                  <a:gd name="T55" fmla="*/ 100 h 165"/>
                  <a:gd name="T56" fmla="*/ 156 w 195"/>
                  <a:gd name="T57" fmla="*/ 121 h 165"/>
                  <a:gd name="T58" fmla="*/ 129 w 195"/>
                  <a:gd name="T59" fmla="*/ 113 h 165"/>
                  <a:gd name="T60" fmla="*/ 133 w 195"/>
                  <a:gd name="T61" fmla="*/ 122 h 165"/>
                  <a:gd name="T62" fmla="*/ 143 w 195"/>
                  <a:gd name="T63" fmla="*/ 140 h 165"/>
                  <a:gd name="T64" fmla="*/ 145 w 195"/>
                  <a:gd name="T65" fmla="*/ 149 h 165"/>
                  <a:gd name="T66" fmla="*/ 106 w 195"/>
                  <a:gd name="T67" fmla="*/ 165 h 165"/>
                  <a:gd name="T68" fmla="*/ 93 w 195"/>
                  <a:gd name="T69" fmla="*/ 15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5" h="165">
                    <a:moveTo>
                      <a:pt x="93" y="159"/>
                    </a:moveTo>
                    <a:lnTo>
                      <a:pt x="93" y="146"/>
                    </a:lnTo>
                    <a:lnTo>
                      <a:pt x="87" y="138"/>
                    </a:lnTo>
                    <a:lnTo>
                      <a:pt x="81" y="134"/>
                    </a:lnTo>
                    <a:lnTo>
                      <a:pt x="85" y="124"/>
                    </a:lnTo>
                    <a:lnTo>
                      <a:pt x="77" y="113"/>
                    </a:lnTo>
                    <a:lnTo>
                      <a:pt x="81" y="106"/>
                    </a:lnTo>
                    <a:lnTo>
                      <a:pt x="81" y="92"/>
                    </a:lnTo>
                    <a:lnTo>
                      <a:pt x="75" y="86"/>
                    </a:lnTo>
                    <a:lnTo>
                      <a:pt x="56" y="83"/>
                    </a:lnTo>
                    <a:lnTo>
                      <a:pt x="50" y="79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13" y="56"/>
                    </a:lnTo>
                    <a:lnTo>
                      <a:pt x="6" y="47"/>
                    </a:lnTo>
                    <a:lnTo>
                      <a:pt x="0" y="43"/>
                    </a:lnTo>
                    <a:lnTo>
                      <a:pt x="8" y="22"/>
                    </a:lnTo>
                    <a:lnTo>
                      <a:pt x="23" y="6"/>
                    </a:lnTo>
                    <a:lnTo>
                      <a:pt x="33" y="4"/>
                    </a:lnTo>
                    <a:lnTo>
                      <a:pt x="23" y="12"/>
                    </a:lnTo>
                    <a:lnTo>
                      <a:pt x="21" y="18"/>
                    </a:lnTo>
                    <a:lnTo>
                      <a:pt x="23" y="23"/>
                    </a:lnTo>
                    <a:lnTo>
                      <a:pt x="19" y="33"/>
                    </a:lnTo>
                    <a:lnTo>
                      <a:pt x="23" y="45"/>
                    </a:lnTo>
                    <a:lnTo>
                      <a:pt x="33" y="43"/>
                    </a:lnTo>
                    <a:lnTo>
                      <a:pt x="33" y="31"/>
                    </a:lnTo>
                    <a:lnTo>
                      <a:pt x="29" y="23"/>
                    </a:lnTo>
                    <a:lnTo>
                      <a:pt x="31" y="16"/>
                    </a:lnTo>
                    <a:lnTo>
                      <a:pt x="48" y="12"/>
                    </a:lnTo>
                    <a:lnTo>
                      <a:pt x="47" y="0"/>
                    </a:lnTo>
                    <a:lnTo>
                      <a:pt x="50" y="2"/>
                    </a:lnTo>
                    <a:lnTo>
                      <a:pt x="54" y="8"/>
                    </a:lnTo>
                    <a:lnTo>
                      <a:pt x="62" y="8"/>
                    </a:lnTo>
                    <a:lnTo>
                      <a:pt x="71" y="12"/>
                    </a:lnTo>
                    <a:lnTo>
                      <a:pt x="71" y="20"/>
                    </a:lnTo>
                    <a:lnTo>
                      <a:pt x="106" y="23"/>
                    </a:lnTo>
                    <a:lnTo>
                      <a:pt x="112" y="27"/>
                    </a:lnTo>
                    <a:lnTo>
                      <a:pt x="122" y="29"/>
                    </a:lnTo>
                    <a:lnTo>
                      <a:pt x="128" y="27"/>
                    </a:lnTo>
                    <a:lnTo>
                      <a:pt x="137" y="20"/>
                    </a:lnTo>
                    <a:lnTo>
                      <a:pt x="143" y="20"/>
                    </a:lnTo>
                    <a:lnTo>
                      <a:pt x="153" y="21"/>
                    </a:lnTo>
                    <a:lnTo>
                      <a:pt x="160" y="33"/>
                    </a:lnTo>
                    <a:lnTo>
                      <a:pt x="172" y="33"/>
                    </a:lnTo>
                    <a:lnTo>
                      <a:pt x="181" y="41"/>
                    </a:lnTo>
                    <a:lnTo>
                      <a:pt x="187" y="47"/>
                    </a:lnTo>
                    <a:lnTo>
                      <a:pt x="195" y="54"/>
                    </a:lnTo>
                    <a:lnTo>
                      <a:pt x="195" y="64"/>
                    </a:lnTo>
                    <a:lnTo>
                      <a:pt x="185" y="68"/>
                    </a:lnTo>
                    <a:lnTo>
                      <a:pt x="185" y="73"/>
                    </a:lnTo>
                    <a:lnTo>
                      <a:pt x="189" y="75"/>
                    </a:lnTo>
                    <a:lnTo>
                      <a:pt x="189" y="79"/>
                    </a:lnTo>
                    <a:lnTo>
                      <a:pt x="180" y="81"/>
                    </a:lnTo>
                    <a:lnTo>
                      <a:pt x="180" y="89"/>
                    </a:lnTo>
                    <a:lnTo>
                      <a:pt x="180" y="97"/>
                    </a:lnTo>
                    <a:lnTo>
                      <a:pt x="181" y="100"/>
                    </a:lnTo>
                    <a:lnTo>
                      <a:pt x="178" y="113"/>
                    </a:lnTo>
                    <a:lnTo>
                      <a:pt x="156" y="121"/>
                    </a:lnTo>
                    <a:lnTo>
                      <a:pt x="139" y="111"/>
                    </a:lnTo>
                    <a:lnTo>
                      <a:pt x="129" y="113"/>
                    </a:lnTo>
                    <a:lnTo>
                      <a:pt x="128" y="121"/>
                    </a:lnTo>
                    <a:lnTo>
                      <a:pt x="133" y="122"/>
                    </a:lnTo>
                    <a:lnTo>
                      <a:pt x="133" y="140"/>
                    </a:lnTo>
                    <a:lnTo>
                      <a:pt x="143" y="140"/>
                    </a:lnTo>
                    <a:lnTo>
                      <a:pt x="145" y="142"/>
                    </a:lnTo>
                    <a:lnTo>
                      <a:pt x="145" y="149"/>
                    </a:lnTo>
                    <a:lnTo>
                      <a:pt x="116" y="161"/>
                    </a:lnTo>
                    <a:lnTo>
                      <a:pt x="106" y="165"/>
                    </a:lnTo>
                    <a:lnTo>
                      <a:pt x="93" y="159"/>
                    </a:lnTo>
                    <a:lnTo>
                      <a:pt x="93" y="159"/>
                    </a:lnTo>
                    <a:lnTo>
                      <a:pt x="93" y="15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3" name="Freeform 551">
                <a:extLst>
                  <a:ext uri="{FF2B5EF4-FFF2-40B4-BE49-F238E27FC236}">
                    <a16:creationId xmlns:a16="http://schemas.microsoft.com/office/drawing/2014/main" id="{C5446591-90A0-9B87-3D55-6481AEF60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4327043"/>
                <a:ext cx="110282" cy="194394"/>
              </a:xfrm>
              <a:custGeom>
                <a:avLst/>
                <a:gdLst>
                  <a:gd name="T0" fmla="*/ 16 w 59"/>
                  <a:gd name="T1" fmla="*/ 10 h 104"/>
                  <a:gd name="T2" fmla="*/ 6 w 59"/>
                  <a:gd name="T3" fmla="*/ 14 h 104"/>
                  <a:gd name="T4" fmla="*/ 6 w 59"/>
                  <a:gd name="T5" fmla="*/ 20 h 104"/>
                  <a:gd name="T6" fmla="*/ 10 w 59"/>
                  <a:gd name="T7" fmla="*/ 21 h 104"/>
                  <a:gd name="T8" fmla="*/ 10 w 59"/>
                  <a:gd name="T9" fmla="*/ 25 h 104"/>
                  <a:gd name="T10" fmla="*/ 0 w 59"/>
                  <a:gd name="T11" fmla="*/ 27 h 104"/>
                  <a:gd name="T12" fmla="*/ 0 w 59"/>
                  <a:gd name="T13" fmla="*/ 44 h 104"/>
                  <a:gd name="T14" fmla="*/ 2 w 59"/>
                  <a:gd name="T15" fmla="*/ 46 h 104"/>
                  <a:gd name="T16" fmla="*/ 8 w 59"/>
                  <a:gd name="T17" fmla="*/ 49 h 104"/>
                  <a:gd name="T18" fmla="*/ 20 w 59"/>
                  <a:gd name="T19" fmla="*/ 55 h 104"/>
                  <a:gd name="T20" fmla="*/ 20 w 59"/>
                  <a:gd name="T21" fmla="*/ 67 h 104"/>
                  <a:gd name="T22" fmla="*/ 16 w 59"/>
                  <a:gd name="T23" fmla="*/ 79 h 104"/>
                  <a:gd name="T24" fmla="*/ 16 w 59"/>
                  <a:gd name="T25" fmla="*/ 92 h 104"/>
                  <a:gd name="T26" fmla="*/ 26 w 59"/>
                  <a:gd name="T27" fmla="*/ 102 h 104"/>
                  <a:gd name="T28" fmla="*/ 37 w 59"/>
                  <a:gd name="T29" fmla="*/ 104 h 104"/>
                  <a:gd name="T30" fmla="*/ 45 w 59"/>
                  <a:gd name="T31" fmla="*/ 104 h 104"/>
                  <a:gd name="T32" fmla="*/ 49 w 59"/>
                  <a:gd name="T33" fmla="*/ 98 h 104"/>
                  <a:gd name="T34" fmla="*/ 57 w 59"/>
                  <a:gd name="T35" fmla="*/ 94 h 104"/>
                  <a:gd name="T36" fmla="*/ 59 w 59"/>
                  <a:gd name="T37" fmla="*/ 90 h 104"/>
                  <a:gd name="T38" fmla="*/ 59 w 59"/>
                  <a:gd name="T39" fmla="*/ 77 h 104"/>
                  <a:gd name="T40" fmla="*/ 47 w 59"/>
                  <a:gd name="T41" fmla="*/ 71 h 104"/>
                  <a:gd name="T42" fmla="*/ 45 w 59"/>
                  <a:gd name="T43" fmla="*/ 59 h 104"/>
                  <a:gd name="T44" fmla="*/ 55 w 59"/>
                  <a:gd name="T45" fmla="*/ 49 h 104"/>
                  <a:gd name="T46" fmla="*/ 57 w 59"/>
                  <a:gd name="T47" fmla="*/ 38 h 104"/>
                  <a:gd name="T48" fmla="*/ 53 w 59"/>
                  <a:gd name="T49" fmla="*/ 29 h 104"/>
                  <a:gd name="T50" fmla="*/ 49 w 59"/>
                  <a:gd name="T51" fmla="*/ 23 h 104"/>
                  <a:gd name="T52" fmla="*/ 41 w 59"/>
                  <a:gd name="T53" fmla="*/ 21 h 104"/>
                  <a:gd name="T54" fmla="*/ 37 w 59"/>
                  <a:gd name="T55" fmla="*/ 10 h 104"/>
                  <a:gd name="T56" fmla="*/ 28 w 59"/>
                  <a:gd name="T57" fmla="*/ 4 h 104"/>
                  <a:gd name="T58" fmla="*/ 16 w 59"/>
                  <a:gd name="T59" fmla="*/ 0 h 104"/>
                  <a:gd name="T60" fmla="*/ 16 w 59"/>
                  <a:gd name="T61" fmla="*/ 0 h 104"/>
                  <a:gd name="T62" fmla="*/ 16 w 59"/>
                  <a:gd name="T63" fmla="*/ 1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" h="104">
                    <a:moveTo>
                      <a:pt x="16" y="10"/>
                    </a:moveTo>
                    <a:lnTo>
                      <a:pt x="6" y="14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0" y="25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2" y="46"/>
                    </a:lnTo>
                    <a:lnTo>
                      <a:pt x="8" y="49"/>
                    </a:lnTo>
                    <a:lnTo>
                      <a:pt x="20" y="55"/>
                    </a:lnTo>
                    <a:lnTo>
                      <a:pt x="20" y="67"/>
                    </a:lnTo>
                    <a:lnTo>
                      <a:pt x="16" y="79"/>
                    </a:lnTo>
                    <a:lnTo>
                      <a:pt x="16" y="92"/>
                    </a:lnTo>
                    <a:lnTo>
                      <a:pt x="26" y="102"/>
                    </a:lnTo>
                    <a:lnTo>
                      <a:pt x="37" y="104"/>
                    </a:lnTo>
                    <a:lnTo>
                      <a:pt x="45" y="104"/>
                    </a:lnTo>
                    <a:lnTo>
                      <a:pt x="49" y="98"/>
                    </a:lnTo>
                    <a:lnTo>
                      <a:pt x="57" y="94"/>
                    </a:lnTo>
                    <a:lnTo>
                      <a:pt x="59" y="90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5" y="59"/>
                    </a:lnTo>
                    <a:lnTo>
                      <a:pt x="55" y="49"/>
                    </a:lnTo>
                    <a:lnTo>
                      <a:pt x="57" y="38"/>
                    </a:lnTo>
                    <a:lnTo>
                      <a:pt x="53" y="29"/>
                    </a:lnTo>
                    <a:lnTo>
                      <a:pt x="49" y="23"/>
                    </a:lnTo>
                    <a:lnTo>
                      <a:pt x="41" y="21"/>
                    </a:lnTo>
                    <a:lnTo>
                      <a:pt x="37" y="10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4" name="Freeform 552">
                <a:extLst>
                  <a:ext uri="{FF2B5EF4-FFF2-40B4-BE49-F238E27FC236}">
                    <a16:creationId xmlns:a16="http://schemas.microsoft.com/office/drawing/2014/main" id="{5DAF0101-DA7B-FE88-F361-BF3E51BE0F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4413025"/>
                <a:ext cx="1056083" cy="1082251"/>
              </a:xfrm>
              <a:custGeom>
                <a:avLst/>
                <a:gdLst>
                  <a:gd name="T0" fmla="*/ 205 w 565"/>
                  <a:gd name="T1" fmla="*/ 20 h 579"/>
                  <a:gd name="T2" fmla="*/ 211 w 565"/>
                  <a:gd name="T3" fmla="*/ 55 h 579"/>
                  <a:gd name="T4" fmla="*/ 234 w 565"/>
                  <a:gd name="T5" fmla="*/ 51 h 579"/>
                  <a:gd name="T6" fmla="*/ 257 w 565"/>
                  <a:gd name="T7" fmla="*/ 43 h 579"/>
                  <a:gd name="T8" fmla="*/ 266 w 565"/>
                  <a:gd name="T9" fmla="*/ 41 h 579"/>
                  <a:gd name="T10" fmla="*/ 305 w 565"/>
                  <a:gd name="T11" fmla="*/ 45 h 579"/>
                  <a:gd name="T12" fmla="*/ 322 w 565"/>
                  <a:gd name="T13" fmla="*/ 10 h 579"/>
                  <a:gd name="T14" fmla="*/ 342 w 565"/>
                  <a:gd name="T15" fmla="*/ 43 h 579"/>
                  <a:gd name="T16" fmla="*/ 342 w 565"/>
                  <a:gd name="T17" fmla="*/ 64 h 579"/>
                  <a:gd name="T18" fmla="*/ 349 w 565"/>
                  <a:gd name="T19" fmla="*/ 70 h 579"/>
                  <a:gd name="T20" fmla="*/ 369 w 565"/>
                  <a:gd name="T21" fmla="*/ 80 h 579"/>
                  <a:gd name="T22" fmla="*/ 351 w 565"/>
                  <a:gd name="T23" fmla="*/ 101 h 579"/>
                  <a:gd name="T24" fmla="*/ 375 w 565"/>
                  <a:gd name="T25" fmla="*/ 83 h 579"/>
                  <a:gd name="T26" fmla="*/ 417 w 565"/>
                  <a:gd name="T27" fmla="*/ 91 h 579"/>
                  <a:gd name="T28" fmla="*/ 423 w 565"/>
                  <a:gd name="T29" fmla="*/ 116 h 579"/>
                  <a:gd name="T30" fmla="*/ 465 w 565"/>
                  <a:gd name="T31" fmla="*/ 114 h 579"/>
                  <a:gd name="T32" fmla="*/ 508 w 565"/>
                  <a:gd name="T33" fmla="*/ 124 h 579"/>
                  <a:gd name="T34" fmla="*/ 565 w 565"/>
                  <a:gd name="T35" fmla="*/ 160 h 579"/>
                  <a:gd name="T36" fmla="*/ 554 w 565"/>
                  <a:gd name="T37" fmla="*/ 218 h 579"/>
                  <a:gd name="T38" fmla="*/ 535 w 565"/>
                  <a:gd name="T39" fmla="*/ 232 h 579"/>
                  <a:gd name="T40" fmla="*/ 510 w 565"/>
                  <a:gd name="T41" fmla="*/ 260 h 579"/>
                  <a:gd name="T42" fmla="*/ 508 w 565"/>
                  <a:gd name="T43" fmla="*/ 299 h 579"/>
                  <a:gd name="T44" fmla="*/ 496 w 565"/>
                  <a:gd name="T45" fmla="*/ 333 h 579"/>
                  <a:gd name="T46" fmla="*/ 488 w 565"/>
                  <a:gd name="T47" fmla="*/ 361 h 579"/>
                  <a:gd name="T48" fmla="*/ 477 w 565"/>
                  <a:gd name="T49" fmla="*/ 400 h 579"/>
                  <a:gd name="T50" fmla="*/ 455 w 565"/>
                  <a:gd name="T51" fmla="*/ 413 h 579"/>
                  <a:gd name="T52" fmla="*/ 432 w 565"/>
                  <a:gd name="T53" fmla="*/ 415 h 579"/>
                  <a:gd name="T54" fmla="*/ 409 w 565"/>
                  <a:gd name="T55" fmla="*/ 427 h 579"/>
                  <a:gd name="T56" fmla="*/ 388 w 565"/>
                  <a:gd name="T57" fmla="*/ 438 h 579"/>
                  <a:gd name="T58" fmla="*/ 369 w 565"/>
                  <a:gd name="T59" fmla="*/ 452 h 579"/>
                  <a:gd name="T60" fmla="*/ 367 w 565"/>
                  <a:gd name="T61" fmla="*/ 494 h 579"/>
                  <a:gd name="T62" fmla="*/ 344 w 565"/>
                  <a:gd name="T63" fmla="*/ 517 h 579"/>
                  <a:gd name="T64" fmla="*/ 320 w 565"/>
                  <a:gd name="T65" fmla="*/ 558 h 579"/>
                  <a:gd name="T66" fmla="*/ 330 w 565"/>
                  <a:gd name="T67" fmla="*/ 539 h 579"/>
                  <a:gd name="T68" fmla="*/ 320 w 565"/>
                  <a:gd name="T69" fmla="*/ 539 h 579"/>
                  <a:gd name="T70" fmla="*/ 317 w 565"/>
                  <a:gd name="T71" fmla="*/ 560 h 579"/>
                  <a:gd name="T72" fmla="*/ 299 w 565"/>
                  <a:gd name="T73" fmla="*/ 571 h 579"/>
                  <a:gd name="T74" fmla="*/ 276 w 565"/>
                  <a:gd name="T75" fmla="*/ 552 h 579"/>
                  <a:gd name="T76" fmla="*/ 247 w 565"/>
                  <a:gd name="T77" fmla="*/ 539 h 579"/>
                  <a:gd name="T78" fmla="*/ 245 w 565"/>
                  <a:gd name="T79" fmla="*/ 516 h 579"/>
                  <a:gd name="T80" fmla="*/ 270 w 565"/>
                  <a:gd name="T81" fmla="*/ 492 h 579"/>
                  <a:gd name="T82" fmla="*/ 282 w 565"/>
                  <a:gd name="T83" fmla="*/ 456 h 579"/>
                  <a:gd name="T84" fmla="*/ 282 w 565"/>
                  <a:gd name="T85" fmla="*/ 439 h 579"/>
                  <a:gd name="T86" fmla="*/ 265 w 565"/>
                  <a:gd name="T87" fmla="*/ 427 h 579"/>
                  <a:gd name="T88" fmla="*/ 234 w 565"/>
                  <a:gd name="T89" fmla="*/ 398 h 579"/>
                  <a:gd name="T90" fmla="*/ 226 w 565"/>
                  <a:gd name="T91" fmla="*/ 336 h 579"/>
                  <a:gd name="T92" fmla="*/ 220 w 565"/>
                  <a:gd name="T93" fmla="*/ 311 h 579"/>
                  <a:gd name="T94" fmla="*/ 172 w 565"/>
                  <a:gd name="T95" fmla="*/ 268 h 579"/>
                  <a:gd name="T96" fmla="*/ 126 w 565"/>
                  <a:gd name="T97" fmla="*/ 245 h 579"/>
                  <a:gd name="T98" fmla="*/ 97 w 565"/>
                  <a:gd name="T99" fmla="*/ 218 h 579"/>
                  <a:gd name="T100" fmla="*/ 48 w 565"/>
                  <a:gd name="T101" fmla="*/ 232 h 579"/>
                  <a:gd name="T102" fmla="*/ 18 w 565"/>
                  <a:gd name="T103" fmla="*/ 214 h 579"/>
                  <a:gd name="T104" fmla="*/ 0 w 565"/>
                  <a:gd name="T105" fmla="*/ 178 h 579"/>
                  <a:gd name="T106" fmla="*/ 27 w 565"/>
                  <a:gd name="T107" fmla="*/ 143 h 579"/>
                  <a:gd name="T108" fmla="*/ 56 w 565"/>
                  <a:gd name="T109" fmla="*/ 126 h 579"/>
                  <a:gd name="T110" fmla="*/ 56 w 565"/>
                  <a:gd name="T111" fmla="*/ 68 h 579"/>
                  <a:gd name="T112" fmla="*/ 54 w 565"/>
                  <a:gd name="T113" fmla="*/ 55 h 579"/>
                  <a:gd name="T114" fmla="*/ 89 w 565"/>
                  <a:gd name="T115" fmla="*/ 55 h 579"/>
                  <a:gd name="T116" fmla="*/ 122 w 565"/>
                  <a:gd name="T117" fmla="*/ 60 h 579"/>
                  <a:gd name="T118" fmla="*/ 149 w 565"/>
                  <a:gd name="T119" fmla="*/ 39 h 579"/>
                  <a:gd name="T120" fmla="*/ 133 w 565"/>
                  <a:gd name="T121" fmla="*/ 20 h 579"/>
                  <a:gd name="T122" fmla="*/ 162 w 565"/>
                  <a:gd name="T123" fmla="*/ 20 h 579"/>
                  <a:gd name="T124" fmla="*/ 193 w 565"/>
                  <a:gd name="T125" fmla="*/ 1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65" h="579">
                    <a:moveTo>
                      <a:pt x="193" y="1"/>
                    </a:moveTo>
                    <a:lnTo>
                      <a:pt x="205" y="9"/>
                    </a:lnTo>
                    <a:lnTo>
                      <a:pt x="205" y="20"/>
                    </a:lnTo>
                    <a:lnTo>
                      <a:pt x="201" y="31"/>
                    </a:lnTo>
                    <a:lnTo>
                      <a:pt x="201" y="45"/>
                    </a:lnTo>
                    <a:lnTo>
                      <a:pt x="211" y="55"/>
                    </a:lnTo>
                    <a:lnTo>
                      <a:pt x="222" y="57"/>
                    </a:lnTo>
                    <a:lnTo>
                      <a:pt x="230" y="57"/>
                    </a:lnTo>
                    <a:lnTo>
                      <a:pt x="234" y="51"/>
                    </a:lnTo>
                    <a:lnTo>
                      <a:pt x="241" y="47"/>
                    </a:lnTo>
                    <a:lnTo>
                      <a:pt x="243" y="43"/>
                    </a:lnTo>
                    <a:lnTo>
                      <a:pt x="257" y="43"/>
                    </a:lnTo>
                    <a:lnTo>
                      <a:pt x="259" y="37"/>
                    </a:lnTo>
                    <a:lnTo>
                      <a:pt x="263" y="39"/>
                    </a:lnTo>
                    <a:lnTo>
                      <a:pt x="266" y="41"/>
                    </a:lnTo>
                    <a:lnTo>
                      <a:pt x="280" y="41"/>
                    </a:lnTo>
                    <a:lnTo>
                      <a:pt x="288" y="43"/>
                    </a:lnTo>
                    <a:lnTo>
                      <a:pt x="305" y="45"/>
                    </a:lnTo>
                    <a:lnTo>
                      <a:pt x="311" y="37"/>
                    </a:lnTo>
                    <a:lnTo>
                      <a:pt x="319" y="22"/>
                    </a:lnTo>
                    <a:lnTo>
                      <a:pt x="322" y="10"/>
                    </a:lnTo>
                    <a:lnTo>
                      <a:pt x="330" y="24"/>
                    </a:lnTo>
                    <a:lnTo>
                      <a:pt x="336" y="37"/>
                    </a:lnTo>
                    <a:lnTo>
                      <a:pt x="342" y="43"/>
                    </a:lnTo>
                    <a:lnTo>
                      <a:pt x="349" y="51"/>
                    </a:lnTo>
                    <a:lnTo>
                      <a:pt x="347" y="60"/>
                    </a:lnTo>
                    <a:lnTo>
                      <a:pt x="342" y="64"/>
                    </a:lnTo>
                    <a:lnTo>
                      <a:pt x="336" y="68"/>
                    </a:lnTo>
                    <a:lnTo>
                      <a:pt x="342" y="72"/>
                    </a:lnTo>
                    <a:lnTo>
                      <a:pt x="349" y="70"/>
                    </a:lnTo>
                    <a:lnTo>
                      <a:pt x="355" y="76"/>
                    </a:lnTo>
                    <a:lnTo>
                      <a:pt x="359" y="76"/>
                    </a:lnTo>
                    <a:lnTo>
                      <a:pt x="369" y="80"/>
                    </a:lnTo>
                    <a:lnTo>
                      <a:pt x="363" y="89"/>
                    </a:lnTo>
                    <a:lnTo>
                      <a:pt x="351" y="97"/>
                    </a:lnTo>
                    <a:lnTo>
                      <a:pt x="351" y="101"/>
                    </a:lnTo>
                    <a:lnTo>
                      <a:pt x="357" y="101"/>
                    </a:lnTo>
                    <a:lnTo>
                      <a:pt x="371" y="89"/>
                    </a:lnTo>
                    <a:lnTo>
                      <a:pt x="375" y="83"/>
                    </a:lnTo>
                    <a:lnTo>
                      <a:pt x="388" y="83"/>
                    </a:lnTo>
                    <a:lnTo>
                      <a:pt x="403" y="91"/>
                    </a:lnTo>
                    <a:lnTo>
                      <a:pt x="417" y="91"/>
                    </a:lnTo>
                    <a:lnTo>
                      <a:pt x="427" y="101"/>
                    </a:lnTo>
                    <a:lnTo>
                      <a:pt x="419" y="110"/>
                    </a:lnTo>
                    <a:lnTo>
                      <a:pt x="423" y="116"/>
                    </a:lnTo>
                    <a:lnTo>
                      <a:pt x="432" y="108"/>
                    </a:lnTo>
                    <a:lnTo>
                      <a:pt x="440" y="108"/>
                    </a:lnTo>
                    <a:lnTo>
                      <a:pt x="465" y="114"/>
                    </a:lnTo>
                    <a:lnTo>
                      <a:pt x="481" y="112"/>
                    </a:lnTo>
                    <a:lnTo>
                      <a:pt x="492" y="120"/>
                    </a:lnTo>
                    <a:lnTo>
                      <a:pt x="508" y="124"/>
                    </a:lnTo>
                    <a:lnTo>
                      <a:pt x="531" y="141"/>
                    </a:lnTo>
                    <a:lnTo>
                      <a:pt x="562" y="149"/>
                    </a:lnTo>
                    <a:lnTo>
                      <a:pt x="565" y="160"/>
                    </a:lnTo>
                    <a:lnTo>
                      <a:pt x="565" y="199"/>
                    </a:lnTo>
                    <a:lnTo>
                      <a:pt x="558" y="208"/>
                    </a:lnTo>
                    <a:lnTo>
                      <a:pt x="554" y="218"/>
                    </a:lnTo>
                    <a:lnTo>
                      <a:pt x="550" y="224"/>
                    </a:lnTo>
                    <a:lnTo>
                      <a:pt x="538" y="228"/>
                    </a:lnTo>
                    <a:lnTo>
                      <a:pt x="535" y="232"/>
                    </a:lnTo>
                    <a:lnTo>
                      <a:pt x="531" y="243"/>
                    </a:lnTo>
                    <a:lnTo>
                      <a:pt x="525" y="253"/>
                    </a:lnTo>
                    <a:lnTo>
                      <a:pt x="510" y="260"/>
                    </a:lnTo>
                    <a:lnTo>
                      <a:pt x="508" y="264"/>
                    </a:lnTo>
                    <a:lnTo>
                      <a:pt x="504" y="287"/>
                    </a:lnTo>
                    <a:lnTo>
                      <a:pt x="508" y="299"/>
                    </a:lnTo>
                    <a:lnTo>
                      <a:pt x="504" y="312"/>
                    </a:lnTo>
                    <a:lnTo>
                      <a:pt x="508" y="327"/>
                    </a:lnTo>
                    <a:lnTo>
                      <a:pt x="496" y="333"/>
                    </a:lnTo>
                    <a:lnTo>
                      <a:pt x="492" y="348"/>
                    </a:lnTo>
                    <a:lnTo>
                      <a:pt x="492" y="358"/>
                    </a:lnTo>
                    <a:lnTo>
                      <a:pt x="488" y="361"/>
                    </a:lnTo>
                    <a:lnTo>
                      <a:pt x="486" y="371"/>
                    </a:lnTo>
                    <a:lnTo>
                      <a:pt x="479" y="385"/>
                    </a:lnTo>
                    <a:lnTo>
                      <a:pt x="477" y="400"/>
                    </a:lnTo>
                    <a:lnTo>
                      <a:pt x="467" y="404"/>
                    </a:lnTo>
                    <a:lnTo>
                      <a:pt x="463" y="410"/>
                    </a:lnTo>
                    <a:lnTo>
                      <a:pt x="455" y="413"/>
                    </a:lnTo>
                    <a:lnTo>
                      <a:pt x="448" y="411"/>
                    </a:lnTo>
                    <a:lnTo>
                      <a:pt x="442" y="415"/>
                    </a:lnTo>
                    <a:lnTo>
                      <a:pt x="432" y="415"/>
                    </a:lnTo>
                    <a:lnTo>
                      <a:pt x="423" y="415"/>
                    </a:lnTo>
                    <a:lnTo>
                      <a:pt x="415" y="425"/>
                    </a:lnTo>
                    <a:lnTo>
                      <a:pt x="409" y="427"/>
                    </a:lnTo>
                    <a:lnTo>
                      <a:pt x="399" y="425"/>
                    </a:lnTo>
                    <a:lnTo>
                      <a:pt x="388" y="435"/>
                    </a:lnTo>
                    <a:lnTo>
                      <a:pt x="388" y="438"/>
                    </a:lnTo>
                    <a:lnTo>
                      <a:pt x="382" y="440"/>
                    </a:lnTo>
                    <a:lnTo>
                      <a:pt x="376" y="448"/>
                    </a:lnTo>
                    <a:lnTo>
                      <a:pt x="369" y="452"/>
                    </a:lnTo>
                    <a:lnTo>
                      <a:pt x="367" y="469"/>
                    </a:lnTo>
                    <a:lnTo>
                      <a:pt x="369" y="477"/>
                    </a:lnTo>
                    <a:lnTo>
                      <a:pt x="367" y="494"/>
                    </a:lnTo>
                    <a:lnTo>
                      <a:pt x="355" y="508"/>
                    </a:lnTo>
                    <a:lnTo>
                      <a:pt x="349" y="508"/>
                    </a:lnTo>
                    <a:lnTo>
                      <a:pt x="344" y="517"/>
                    </a:lnTo>
                    <a:lnTo>
                      <a:pt x="342" y="527"/>
                    </a:lnTo>
                    <a:lnTo>
                      <a:pt x="330" y="546"/>
                    </a:lnTo>
                    <a:lnTo>
                      <a:pt x="320" y="558"/>
                    </a:lnTo>
                    <a:lnTo>
                      <a:pt x="320" y="552"/>
                    </a:lnTo>
                    <a:lnTo>
                      <a:pt x="328" y="544"/>
                    </a:lnTo>
                    <a:lnTo>
                      <a:pt x="330" y="539"/>
                    </a:lnTo>
                    <a:lnTo>
                      <a:pt x="336" y="529"/>
                    </a:lnTo>
                    <a:lnTo>
                      <a:pt x="332" y="527"/>
                    </a:lnTo>
                    <a:lnTo>
                      <a:pt x="320" y="539"/>
                    </a:lnTo>
                    <a:lnTo>
                      <a:pt x="319" y="544"/>
                    </a:lnTo>
                    <a:lnTo>
                      <a:pt x="311" y="554"/>
                    </a:lnTo>
                    <a:lnTo>
                      <a:pt x="317" y="560"/>
                    </a:lnTo>
                    <a:lnTo>
                      <a:pt x="317" y="566"/>
                    </a:lnTo>
                    <a:lnTo>
                      <a:pt x="301" y="579"/>
                    </a:lnTo>
                    <a:lnTo>
                      <a:pt x="299" y="571"/>
                    </a:lnTo>
                    <a:lnTo>
                      <a:pt x="290" y="564"/>
                    </a:lnTo>
                    <a:lnTo>
                      <a:pt x="286" y="556"/>
                    </a:lnTo>
                    <a:lnTo>
                      <a:pt x="276" y="552"/>
                    </a:lnTo>
                    <a:lnTo>
                      <a:pt x="272" y="544"/>
                    </a:lnTo>
                    <a:lnTo>
                      <a:pt x="266" y="541"/>
                    </a:lnTo>
                    <a:lnTo>
                      <a:pt x="247" y="539"/>
                    </a:lnTo>
                    <a:lnTo>
                      <a:pt x="243" y="531"/>
                    </a:lnTo>
                    <a:lnTo>
                      <a:pt x="236" y="527"/>
                    </a:lnTo>
                    <a:lnTo>
                      <a:pt x="245" y="516"/>
                    </a:lnTo>
                    <a:lnTo>
                      <a:pt x="247" y="512"/>
                    </a:lnTo>
                    <a:lnTo>
                      <a:pt x="261" y="500"/>
                    </a:lnTo>
                    <a:lnTo>
                      <a:pt x="270" y="492"/>
                    </a:lnTo>
                    <a:lnTo>
                      <a:pt x="288" y="475"/>
                    </a:lnTo>
                    <a:lnTo>
                      <a:pt x="290" y="471"/>
                    </a:lnTo>
                    <a:lnTo>
                      <a:pt x="282" y="456"/>
                    </a:lnTo>
                    <a:lnTo>
                      <a:pt x="277" y="454"/>
                    </a:lnTo>
                    <a:lnTo>
                      <a:pt x="279" y="445"/>
                    </a:lnTo>
                    <a:lnTo>
                      <a:pt x="282" y="439"/>
                    </a:lnTo>
                    <a:lnTo>
                      <a:pt x="280" y="427"/>
                    </a:lnTo>
                    <a:lnTo>
                      <a:pt x="273" y="423"/>
                    </a:lnTo>
                    <a:lnTo>
                      <a:pt x="265" y="427"/>
                    </a:lnTo>
                    <a:lnTo>
                      <a:pt x="263" y="412"/>
                    </a:lnTo>
                    <a:lnTo>
                      <a:pt x="243" y="404"/>
                    </a:lnTo>
                    <a:lnTo>
                      <a:pt x="234" y="398"/>
                    </a:lnTo>
                    <a:lnTo>
                      <a:pt x="230" y="363"/>
                    </a:lnTo>
                    <a:lnTo>
                      <a:pt x="232" y="344"/>
                    </a:lnTo>
                    <a:lnTo>
                      <a:pt x="226" y="336"/>
                    </a:lnTo>
                    <a:lnTo>
                      <a:pt x="226" y="326"/>
                    </a:lnTo>
                    <a:lnTo>
                      <a:pt x="220" y="321"/>
                    </a:lnTo>
                    <a:lnTo>
                      <a:pt x="220" y="311"/>
                    </a:lnTo>
                    <a:lnTo>
                      <a:pt x="187" y="305"/>
                    </a:lnTo>
                    <a:lnTo>
                      <a:pt x="187" y="270"/>
                    </a:lnTo>
                    <a:lnTo>
                      <a:pt x="172" y="268"/>
                    </a:lnTo>
                    <a:lnTo>
                      <a:pt x="143" y="251"/>
                    </a:lnTo>
                    <a:lnTo>
                      <a:pt x="133" y="249"/>
                    </a:lnTo>
                    <a:lnTo>
                      <a:pt x="126" y="245"/>
                    </a:lnTo>
                    <a:lnTo>
                      <a:pt x="124" y="222"/>
                    </a:lnTo>
                    <a:lnTo>
                      <a:pt x="112" y="214"/>
                    </a:lnTo>
                    <a:lnTo>
                      <a:pt x="97" y="218"/>
                    </a:lnTo>
                    <a:lnTo>
                      <a:pt x="89" y="232"/>
                    </a:lnTo>
                    <a:lnTo>
                      <a:pt x="62" y="235"/>
                    </a:lnTo>
                    <a:lnTo>
                      <a:pt x="48" y="232"/>
                    </a:lnTo>
                    <a:lnTo>
                      <a:pt x="47" y="214"/>
                    </a:lnTo>
                    <a:lnTo>
                      <a:pt x="45" y="212"/>
                    </a:lnTo>
                    <a:lnTo>
                      <a:pt x="18" y="214"/>
                    </a:lnTo>
                    <a:lnTo>
                      <a:pt x="8" y="205"/>
                    </a:lnTo>
                    <a:lnTo>
                      <a:pt x="8" y="197"/>
                    </a:lnTo>
                    <a:lnTo>
                      <a:pt x="0" y="178"/>
                    </a:lnTo>
                    <a:lnTo>
                      <a:pt x="6" y="166"/>
                    </a:lnTo>
                    <a:lnTo>
                      <a:pt x="4" y="155"/>
                    </a:lnTo>
                    <a:lnTo>
                      <a:pt x="27" y="143"/>
                    </a:lnTo>
                    <a:lnTo>
                      <a:pt x="45" y="137"/>
                    </a:lnTo>
                    <a:lnTo>
                      <a:pt x="56" y="135"/>
                    </a:lnTo>
                    <a:lnTo>
                      <a:pt x="56" y="126"/>
                    </a:lnTo>
                    <a:lnTo>
                      <a:pt x="64" y="89"/>
                    </a:lnTo>
                    <a:lnTo>
                      <a:pt x="58" y="83"/>
                    </a:lnTo>
                    <a:lnTo>
                      <a:pt x="56" y="68"/>
                    </a:lnTo>
                    <a:lnTo>
                      <a:pt x="62" y="70"/>
                    </a:lnTo>
                    <a:lnTo>
                      <a:pt x="66" y="62"/>
                    </a:lnTo>
                    <a:lnTo>
                      <a:pt x="54" y="55"/>
                    </a:lnTo>
                    <a:lnTo>
                      <a:pt x="56" y="49"/>
                    </a:lnTo>
                    <a:lnTo>
                      <a:pt x="79" y="47"/>
                    </a:lnTo>
                    <a:lnTo>
                      <a:pt x="89" y="55"/>
                    </a:lnTo>
                    <a:lnTo>
                      <a:pt x="99" y="58"/>
                    </a:lnTo>
                    <a:lnTo>
                      <a:pt x="112" y="64"/>
                    </a:lnTo>
                    <a:lnTo>
                      <a:pt x="122" y="60"/>
                    </a:lnTo>
                    <a:lnTo>
                      <a:pt x="151" y="49"/>
                    </a:lnTo>
                    <a:lnTo>
                      <a:pt x="151" y="41"/>
                    </a:lnTo>
                    <a:lnTo>
                      <a:pt x="149" y="39"/>
                    </a:lnTo>
                    <a:lnTo>
                      <a:pt x="139" y="39"/>
                    </a:lnTo>
                    <a:lnTo>
                      <a:pt x="139" y="22"/>
                    </a:lnTo>
                    <a:lnTo>
                      <a:pt x="133" y="20"/>
                    </a:lnTo>
                    <a:lnTo>
                      <a:pt x="135" y="12"/>
                    </a:lnTo>
                    <a:lnTo>
                      <a:pt x="145" y="10"/>
                    </a:lnTo>
                    <a:lnTo>
                      <a:pt x="162" y="20"/>
                    </a:lnTo>
                    <a:lnTo>
                      <a:pt x="184" y="12"/>
                    </a:lnTo>
                    <a:lnTo>
                      <a:pt x="187" y="0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5" name="Freeform 553">
                <a:extLst>
                  <a:ext uri="{FF2B5EF4-FFF2-40B4-BE49-F238E27FC236}">
                    <a16:creationId xmlns:a16="http://schemas.microsoft.com/office/drawing/2014/main" id="{8A5B3307-55CA-4F65-F98C-47C8856E6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744" y="5398080"/>
                <a:ext cx="147665" cy="151402"/>
              </a:xfrm>
              <a:custGeom>
                <a:avLst/>
                <a:gdLst>
                  <a:gd name="T0" fmla="*/ 79 w 79"/>
                  <a:gd name="T1" fmla="*/ 52 h 81"/>
                  <a:gd name="T2" fmla="*/ 77 w 79"/>
                  <a:gd name="T3" fmla="*/ 56 h 81"/>
                  <a:gd name="T4" fmla="*/ 69 w 79"/>
                  <a:gd name="T5" fmla="*/ 65 h 81"/>
                  <a:gd name="T6" fmla="*/ 69 w 79"/>
                  <a:gd name="T7" fmla="*/ 69 h 81"/>
                  <a:gd name="T8" fmla="*/ 60 w 79"/>
                  <a:gd name="T9" fmla="*/ 81 h 81"/>
                  <a:gd name="T10" fmla="*/ 46 w 79"/>
                  <a:gd name="T11" fmla="*/ 81 h 81"/>
                  <a:gd name="T12" fmla="*/ 37 w 79"/>
                  <a:gd name="T13" fmla="*/ 79 h 81"/>
                  <a:gd name="T14" fmla="*/ 23 w 79"/>
                  <a:gd name="T15" fmla="*/ 73 h 81"/>
                  <a:gd name="T16" fmla="*/ 15 w 79"/>
                  <a:gd name="T17" fmla="*/ 73 h 81"/>
                  <a:gd name="T18" fmla="*/ 8 w 79"/>
                  <a:gd name="T19" fmla="*/ 65 h 81"/>
                  <a:gd name="T20" fmla="*/ 0 w 79"/>
                  <a:gd name="T21" fmla="*/ 67 h 81"/>
                  <a:gd name="T22" fmla="*/ 0 w 79"/>
                  <a:gd name="T23" fmla="*/ 54 h 81"/>
                  <a:gd name="T24" fmla="*/ 6 w 79"/>
                  <a:gd name="T25" fmla="*/ 48 h 81"/>
                  <a:gd name="T26" fmla="*/ 8 w 79"/>
                  <a:gd name="T27" fmla="*/ 17 h 81"/>
                  <a:gd name="T28" fmla="*/ 8 w 79"/>
                  <a:gd name="T29" fmla="*/ 10 h 81"/>
                  <a:gd name="T30" fmla="*/ 13 w 79"/>
                  <a:gd name="T31" fmla="*/ 0 h 81"/>
                  <a:gd name="T32" fmla="*/ 21 w 79"/>
                  <a:gd name="T33" fmla="*/ 4 h 81"/>
                  <a:gd name="T34" fmla="*/ 25 w 79"/>
                  <a:gd name="T35" fmla="*/ 12 h 81"/>
                  <a:gd name="T36" fmla="*/ 44 w 79"/>
                  <a:gd name="T37" fmla="*/ 14 h 81"/>
                  <a:gd name="T38" fmla="*/ 50 w 79"/>
                  <a:gd name="T39" fmla="*/ 17 h 81"/>
                  <a:gd name="T40" fmla="*/ 54 w 79"/>
                  <a:gd name="T41" fmla="*/ 25 h 81"/>
                  <a:gd name="T42" fmla="*/ 63 w 79"/>
                  <a:gd name="T43" fmla="*/ 29 h 81"/>
                  <a:gd name="T44" fmla="*/ 67 w 79"/>
                  <a:gd name="T45" fmla="*/ 37 h 81"/>
                  <a:gd name="T46" fmla="*/ 77 w 79"/>
                  <a:gd name="T47" fmla="*/ 44 h 81"/>
                  <a:gd name="T48" fmla="*/ 79 w 79"/>
                  <a:gd name="T49" fmla="*/ 52 h 81"/>
                  <a:gd name="T50" fmla="*/ 79 w 79"/>
                  <a:gd name="T51" fmla="*/ 52 h 81"/>
                  <a:gd name="T52" fmla="*/ 79 w 79"/>
                  <a:gd name="T53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" h="81">
                    <a:moveTo>
                      <a:pt x="79" y="52"/>
                    </a:moveTo>
                    <a:lnTo>
                      <a:pt x="77" y="56"/>
                    </a:lnTo>
                    <a:lnTo>
                      <a:pt x="69" y="65"/>
                    </a:lnTo>
                    <a:lnTo>
                      <a:pt x="69" y="69"/>
                    </a:lnTo>
                    <a:lnTo>
                      <a:pt x="60" y="81"/>
                    </a:lnTo>
                    <a:lnTo>
                      <a:pt x="46" y="81"/>
                    </a:lnTo>
                    <a:lnTo>
                      <a:pt x="37" y="79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8" y="65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3" y="0"/>
                    </a:lnTo>
                    <a:lnTo>
                      <a:pt x="21" y="4"/>
                    </a:lnTo>
                    <a:lnTo>
                      <a:pt x="25" y="12"/>
                    </a:lnTo>
                    <a:lnTo>
                      <a:pt x="44" y="14"/>
                    </a:lnTo>
                    <a:lnTo>
                      <a:pt x="50" y="17"/>
                    </a:lnTo>
                    <a:lnTo>
                      <a:pt x="54" y="25"/>
                    </a:lnTo>
                    <a:lnTo>
                      <a:pt x="63" y="29"/>
                    </a:lnTo>
                    <a:lnTo>
                      <a:pt x="67" y="37"/>
                    </a:lnTo>
                    <a:lnTo>
                      <a:pt x="77" y="44"/>
                    </a:lnTo>
                    <a:lnTo>
                      <a:pt x="79" y="52"/>
                    </a:lnTo>
                    <a:lnTo>
                      <a:pt x="79" y="52"/>
                    </a:lnTo>
                    <a:lnTo>
                      <a:pt x="79" y="5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6" name="Freeform 554">
                <a:extLst>
                  <a:ext uri="{FF2B5EF4-FFF2-40B4-BE49-F238E27FC236}">
                    <a16:creationId xmlns:a16="http://schemas.microsoft.com/office/drawing/2014/main" id="{7885908D-D01C-0BFD-5374-64DB37311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591" y="6256030"/>
                <a:ext cx="52337" cy="20560"/>
              </a:xfrm>
              <a:custGeom>
                <a:avLst/>
                <a:gdLst>
                  <a:gd name="T0" fmla="*/ 22 w 28"/>
                  <a:gd name="T1" fmla="*/ 11 h 11"/>
                  <a:gd name="T2" fmla="*/ 26 w 28"/>
                  <a:gd name="T3" fmla="*/ 11 h 11"/>
                  <a:gd name="T4" fmla="*/ 28 w 28"/>
                  <a:gd name="T5" fmla="*/ 9 h 11"/>
                  <a:gd name="T6" fmla="*/ 21 w 28"/>
                  <a:gd name="T7" fmla="*/ 1 h 11"/>
                  <a:gd name="T8" fmla="*/ 11 w 28"/>
                  <a:gd name="T9" fmla="*/ 0 h 11"/>
                  <a:gd name="T10" fmla="*/ 2 w 28"/>
                  <a:gd name="T11" fmla="*/ 1 h 11"/>
                  <a:gd name="T12" fmla="*/ 0 w 28"/>
                  <a:gd name="T13" fmla="*/ 3 h 11"/>
                  <a:gd name="T14" fmla="*/ 4 w 28"/>
                  <a:gd name="T15" fmla="*/ 5 h 11"/>
                  <a:gd name="T16" fmla="*/ 13 w 28"/>
                  <a:gd name="T17" fmla="*/ 5 h 11"/>
                  <a:gd name="T18" fmla="*/ 17 w 28"/>
                  <a:gd name="T19" fmla="*/ 9 h 11"/>
                  <a:gd name="T20" fmla="*/ 22 w 28"/>
                  <a:gd name="T21" fmla="*/ 11 h 11"/>
                  <a:gd name="T22" fmla="*/ 22 w 28"/>
                  <a:gd name="T23" fmla="*/ 11 h 11"/>
                  <a:gd name="T24" fmla="*/ 22 w 28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11">
                    <a:moveTo>
                      <a:pt x="22" y="11"/>
                    </a:moveTo>
                    <a:lnTo>
                      <a:pt x="26" y="11"/>
                    </a:lnTo>
                    <a:lnTo>
                      <a:pt x="28" y="9"/>
                    </a:lnTo>
                    <a:lnTo>
                      <a:pt x="21" y="1"/>
                    </a:lnTo>
                    <a:lnTo>
                      <a:pt x="11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4" y="5"/>
                    </a:lnTo>
                    <a:lnTo>
                      <a:pt x="13" y="5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7" name="Freeform 555">
                <a:extLst>
                  <a:ext uri="{FF2B5EF4-FFF2-40B4-BE49-F238E27FC236}">
                    <a16:creationId xmlns:a16="http://schemas.microsoft.com/office/drawing/2014/main" id="{4F32D7E7-A376-165C-79F7-36860E69B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56030"/>
                <a:ext cx="22430" cy="9345"/>
              </a:xfrm>
              <a:custGeom>
                <a:avLst/>
                <a:gdLst>
                  <a:gd name="T0" fmla="*/ 0 w 12"/>
                  <a:gd name="T1" fmla="*/ 3 h 5"/>
                  <a:gd name="T2" fmla="*/ 0 w 12"/>
                  <a:gd name="T3" fmla="*/ 1 h 5"/>
                  <a:gd name="T4" fmla="*/ 4 w 12"/>
                  <a:gd name="T5" fmla="*/ 0 h 5"/>
                  <a:gd name="T6" fmla="*/ 12 w 12"/>
                  <a:gd name="T7" fmla="*/ 1 h 5"/>
                  <a:gd name="T8" fmla="*/ 12 w 12"/>
                  <a:gd name="T9" fmla="*/ 5 h 5"/>
                  <a:gd name="T10" fmla="*/ 8 w 12"/>
                  <a:gd name="T11" fmla="*/ 5 h 5"/>
                  <a:gd name="T12" fmla="*/ 0 w 12"/>
                  <a:gd name="T13" fmla="*/ 3 h 5"/>
                  <a:gd name="T14" fmla="*/ 0 w 12"/>
                  <a:gd name="T15" fmla="*/ 3 h 5"/>
                  <a:gd name="T16" fmla="*/ 0 w 12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12" y="1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8" name="Freeform 556">
                <a:extLst>
                  <a:ext uri="{FF2B5EF4-FFF2-40B4-BE49-F238E27FC236}">
                    <a16:creationId xmlns:a16="http://schemas.microsoft.com/office/drawing/2014/main" id="{4EE96900-592C-B243-BC35-FE03AAB0CB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80330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6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2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9" name="Freeform 557">
                <a:extLst>
                  <a:ext uri="{FF2B5EF4-FFF2-40B4-BE49-F238E27FC236}">
                    <a16:creationId xmlns:a16="http://schemas.microsoft.com/office/drawing/2014/main" id="{C5FFB06E-4575-D693-205D-99BEA0B81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031" y="6207431"/>
                <a:ext cx="13085" cy="16822"/>
              </a:xfrm>
              <a:custGeom>
                <a:avLst/>
                <a:gdLst>
                  <a:gd name="T0" fmla="*/ 3 w 7"/>
                  <a:gd name="T1" fmla="*/ 0 h 9"/>
                  <a:gd name="T2" fmla="*/ 5 w 7"/>
                  <a:gd name="T3" fmla="*/ 3 h 9"/>
                  <a:gd name="T4" fmla="*/ 7 w 7"/>
                  <a:gd name="T5" fmla="*/ 9 h 9"/>
                  <a:gd name="T6" fmla="*/ 3 w 7"/>
                  <a:gd name="T7" fmla="*/ 9 h 9"/>
                  <a:gd name="T8" fmla="*/ 0 w 7"/>
                  <a:gd name="T9" fmla="*/ 4 h 9"/>
                  <a:gd name="T10" fmla="*/ 3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lnTo>
                      <a:pt x="5" y="3"/>
                    </a:lnTo>
                    <a:lnTo>
                      <a:pt x="7" y="9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0" name="Freeform 558">
                <a:extLst>
                  <a:ext uri="{FF2B5EF4-FFF2-40B4-BE49-F238E27FC236}">
                    <a16:creationId xmlns:a16="http://schemas.microsoft.com/office/drawing/2014/main" id="{94D61867-D3DA-D3CF-A945-E40B84587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685" y="6214908"/>
                <a:ext cx="5608" cy="11215"/>
              </a:xfrm>
              <a:custGeom>
                <a:avLst/>
                <a:gdLst>
                  <a:gd name="T0" fmla="*/ 2 w 3"/>
                  <a:gd name="T1" fmla="*/ 0 h 6"/>
                  <a:gd name="T2" fmla="*/ 2 w 3"/>
                  <a:gd name="T3" fmla="*/ 2 h 6"/>
                  <a:gd name="T4" fmla="*/ 3 w 3"/>
                  <a:gd name="T5" fmla="*/ 6 h 6"/>
                  <a:gd name="T6" fmla="*/ 0 w 3"/>
                  <a:gd name="T7" fmla="*/ 6 h 6"/>
                  <a:gd name="T8" fmla="*/ 0 w 3"/>
                  <a:gd name="T9" fmla="*/ 0 h 6"/>
                  <a:gd name="T10" fmla="*/ 2 w 3"/>
                  <a:gd name="T11" fmla="*/ 0 h 6"/>
                  <a:gd name="T12" fmla="*/ 2 w 3"/>
                  <a:gd name="T13" fmla="*/ 0 h 6"/>
                  <a:gd name="T14" fmla="*/ 2 w 3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lnTo>
                      <a:pt x="2" y="2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1" name="Freeform 559">
                <a:extLst>
                  <a:ext uri="{FF2B5EF4-FFF2-40B4-BE49-F238E27FC236}">
                    <a16:creationId xmlns:a16="http://schemas.microsoft.com/office/drawing/2014/main" id="{9DE7EC6F-86E7-7EC5-D0D0-2C20A390B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731" y="6214908"/>
                <a:ext cx="7477" cy="934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4 w 4"/>
                  <a:gd name="T5" fmla="*/ 5 h 5"/>
                  <a:gd name="T6" fmla="*/ 0 w 4"/>
                  <a:gd name="T7" fmla="*/ 5 h 5"/>
                  <a:gd name="T8" fmla="*/ 2 w 4"/>
                  <a:gd name="T9" fmla="*/ 3 h 5"/>
                  <a:gd name="T10" fmla="*/ 4 w 4"/>
                  <a:gd name="T11" fmla="*/ 0 h 5"/>
                  <a:gd name="T12" fmla="*/ 4 w 4"/>
                  <a:gd name="T13" fmla="*/ 0 h 5"/>
                  <a:gd name="T14" fmla="*/ 4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2" name="Freeform 560">
                <a:extLst>
                  <a:ext uri="{FF2B5EF4-FFF2-40B4-BE49-F238E27FC236}">
                    <a16:creationId xmlns:a16="http://schemas.microsoft.com/office/drawing/2014/main" id="{5C0A4C9D-5DBF-BE30-48BA-A0E1C1DABE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778" y="6214908"/>
                <a:ext cx="13085" cy="9345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3 h 5"/>
                  <a:gd name="T4" fmla="*/ 5 w 7"/>
                  <a:gd name="T5" fmla="*/ 5 h 5"/>
                  <a:gd name="T6" fmla="*/ 0 w 7"/>
                  <a:gd name="T7" fmla="*/ 5 h 5"/>
                  <a:gd name="T8" fmla="*/ 0 w 7"/>
                  <a:gd name="T9" fmla="*/ 0 h 5"/>
                  <a:gd name="T10" fmla="*/ 7 w 7"/>
                  <a:gd name="T11" fmla="*/ 0 h 5"/>
                  <a:gd name="T12" fmla="*/ 7 w 7"/>
                  <a:gd name="T13" fmla="*/ 0 h 5"/>
                  <a:gd name="T14" fmla="*/ 7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3" name="Freeform 561">
                <a:extLst>
                  <a:ext uri="{FF2B5EF4-FFF2-40B4-BE49-F238E27FC236}">
                    <a16:creationId xmlns:a16="http://schemas.microsoft.com/office/drawing/2014/main" id="{E92EDD8B-FCCA-EE29-85CA-70F2454820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6198086"/>
                <a:ext cx="39253" cy="28037"/>
              </a:xfrm>
              <a:custGeom>
                <a:avLst/>
                <a:gdLst>
                  <a:gd name="T0" fmla="*/ 21 w 21"/>
                  <a:gd name="T1" fmla="*/ 6 h 15"/>
                  <a:gd name="T2" fmla="*/ 17 w 21"/>
                  <a:gd name="T3" fmla="*/ 9 h 15"/>
                  <a:gd name="T4" fmla="*/ 16 w 21"/>
                  <a:gd name="T5" fmla="*/ 15 h 15"/>
                  <a:gd name="T6" fmla="*/ 8 w 21"/>
                  <a:gd name="T7" fmla="*/ 9 h 15"/>
                  <a:gd name="T8" fmla="*/ 2 w 21"/>
                  <a:gd name="T9" fmla="*/ 6 h 15"/>
                  <a:gd name="T10" fmla="*/ 0 w 21"/>
                  <a:gd name="T11" fmla="*/ 0 h 15"/>
                  <a:gd name="T12" fmla="*/ 12 w 21"/>
                  <a:gd name="T13" fmla="*/ 0 h 15"/>
                  <a:gd name="T14" fmla="*/ 21 w 21"/>
                  <a:gd name="T15" fmla="*/ 6 h 15"/>
                  <a:gd name="T16" fmla="*/ 21 w 21"/>
                  <a:gd name="T17" fmla="*/ 6 h 15"/>
                  <a:gd name="T18" fmla="*/ 21 w 2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5">
                    <a:moveTo>
                      <a:pt x="21" y="6"/>
                    </a:moveTo>
                    <a:lnTo>
                      <a:pt x="17" y="9"/>
                    </a:lnTo>
                    <a:lnTo>
                      <a:pt x="16" y="15"/>
                    </a:lnTo>
                    <a:lnTo>
                      <a:pt x="8" y="9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4" name="Freeform 562">
                <a:extLst>
                  <a:ext uri="{FF2B5EF4-FFF2-40B4-BE49-F238E27FC236}">
                    <a16:creationId xmlns:a16="http://schemas.microsoft.com/office/drawing/2014/main" id="{A5D4F14D-4DD4-1B94-216D-51948032F2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6168179"/>
                <a:ext cx="35515" cy="28037"/>
              </a:xfrm>
              <a:custGeom>
                <a:avLst/>
                <a:gdLst>
                  <a:gd name="T0" fmla="*/ 14 w 19"/>
                  <a:gd name="T1" fmla="*/ 15 h 15"/>
                  <a:gd name="T2" fmla="*/ 19 w 19"/>
                  <a:gd name="T3" fmla="*/ 15 h 15"/>
                  <a:gd name="T4" fmla="*/ 14 w 19"/>
                  <a:gd name="T5" fmla="*/ 7 h 15"/>
                  <a:gd name="T6" fmla="*/ 2 w 19"/>
                  <a:gd name="T7" fmla="*/ 0 h 15"/>
                  <a:gd name="T8" fmla="*/ 0 w 19"/>
                  <a:gd name="T9" fmla="*/ 0 h 15"/>
                  <a:gd name="T10" fmla="*/ 0 w 19"/>
                  <a:gd name="T11" fmla="*/ 2 h 15"/>
                  <a:gd name="T12" fmla="*/ 6 w 19"/>
                  <a:gd name="T13" fmla="*/ 7 h 15"/>
                  <a:gd name="T14" fmla="*/ 14 w 19"/>
                  <a:gd name="T15" fmla="*/ 15 h 15"/>
                  <a:gd name="T16" fmla="*/ 14 w 19"/>
                  <a:gd name="T17" fmla="*/ 15 h 15"/>
                  <a:gd name="T18" fmla="*/ 14 w 19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4" y="15"/>
                    </a:moveTo>
                    <a:lnTo>
                      <a:pt x="19" y="15"/>
                    </a:lnTo>
                    <a:lnTo>
                      <a:pt x="14" y="7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" y="7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5" name="Freeform 563">
                <a:extLst>
                  <a:ext uri="{FF2B5EF4-FFF2-40B4-BE49-F238E27FC236}">
                    <a16:creationId xmlns:a16="http://schemas.microsoft.com/office/drawing/2014/main" id="{E34525E5-9EA0-7ADD-57C5-6CCE3017F5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218" y="6168179"/>
                <a:ext cx="26168" cy="20560"/>
              </a:xfrm>
              <a:custGeom>
                <a:avLst/>
                <a:gdLst>
                  <a:gd name="T0" fmla="*/ 0 w 14"/>
                  <a:gd name="T1" fmla="*/ 11 h 11"/>
                  <a:gd name="T2" fmla="*/ 6 w 14"/>
                  <a:gd name="T3" fmla="*/ 5 h 11"/>
                  <a:gd name="T4" fmla="*/ 12 w 14"/>
                  <a:gd name="T5" fmla="*/ 5 h 11"/>
                  <a:gd name="T6" fmla="*/ 14 w 14"/>
                  <a:gd name="T7" fmla="*/ 2 h 11"/>
                  <a:gd name="T8" fmla="*/ 6 w 14"/>
                  <a:gd name="T9" fmla="*/ 0 h 11"/>
                  <a:gd name="T10" fmla="*/ 0 w 14"/>
                  <a:gd name="T11" fmla="*/ 3 h 11"/>
                  <a:gd name="T12" fmla="*/ 0 w 14"/>
                  <a:gd name="T13" fmla="*/ 11 h 11"/>
                  <a:gd name="T14" fmla="*/ 0 w 14"/>
                  <a:gd name="T15" fmla="*/ 11 h 11"/>
                  <a:gd name="T16" fmla="*/ 0 w 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0" y="11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4" y="2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6" name="Freeform 564">
                <a:extLst>
                  <a:ext uri="{FF2B5EF4-FFF2-40B4-BE49-F238E27FC236}">
                    <a16:creationId xmlns:a16="http://schemas.microsoft.com/office/drawing/2014/main" id="{8279044D-E741-AB11-D831-7E62CB4F9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27058"/>
                <a:ext cx="9346" cy="14953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2 h 8"/>
                  <a:gd name="T4" fmla="*/ 5 w 5"/>
                  <a:gd name="T5" fmla="*/ 6 h 8"/>
                  <a:gd name="T6" fmla="*/ 2 w 5"/>
                  <a:gd name="T7" fmla="*/ 8 h 8"/>
                  <a:gd name="T8" fmla="*/ 0 w 5"/>
                  <a:gd name="T9" fmla="*/ 4 h 8"/>
                  <a:gd name="T10" fmla="*/ 0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2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7" name="Freeform 565">
                <a:extLst>
                  <a:ext uri="{FF2B5EF4-FFF2-40B4-BE49-F238E27FC236}">
                    <a16:creationId xmlns:a16="http://schemas.microsoft.com/office/drawing/2014/main" id="{C58C24C0-4F2A-1C67-52D3-75CA5B24E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42011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0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8" name="Freeform 566">
                <a:extLst>
                  <a:ext uri="{FF2B5EF4-FFF2-40B4-BE49-F238E27FC236}">
                    <a16:creationId xmlns:a16="http://schemas.microsoft.com/office/drawing/2014/main" id="{368724AA-0CDF-9FFF-5AAB-71E559EA9E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51356"/>
                <a:ext cx="9346" cy="13084"/>
              </a:xfrm>
              <a:custGeom>
                <a:avLst/>
                <a:gdLst>
                  <a:gd name="T0" fmla="*/ 0 w 5"/>
                  <a:gd name="T1" fmla="*/ 0 h 7"/>
                  <a:gd name="T2" fmla="*/ 4 w 5"/>
                  <a:gd name="T3" fmla="*/ 0 h 7"/>
                  <a:gd name="T4" fmla="*/ 5 w 5"/>
                  <a:gd name="T5" fmla="*/ 4 h 7"/>
                  <a:gd name="T6" fmla="*/ 4 w 5"/>
                  <a:gd name="T7" fmla="*/ 7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4" y="0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9" name="Freeform 567">
                <a:extLst>
                  <a:ext uri="{FF2B5EF4-FFF2-40B4-BE49-F238E27FC236}">
                    <a16:creationId xmlns:a16="http://schemas.microsoft.com/office/drawing/2014/main" id="{80320706-0E1A-C4DB-AD67-4E85F6D5A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117711"/>
                <a:ext cx="11215" cy="16822"/>
              </a:xfrm>
              <a:custGeom>
                <a:avLst/>
                <a:gdLst>
                  <a:gd name="T0" fmla="*/ 4 w 6"/>
                  <a:gd name="T1" fmla="*/ 9 h 9"/>
                  <a:gd name="T2" fmla="*/ 0 w 6"/>
                  <a:gd name="T3" fmla="*/ 3 h 9"/>
                  <a:gd name="T4" fmla="*/ 2 w 6"/>
                  <a:gd name="T5" fmla="*/ 0 h 9"/>
                  <a:gd name="T6" fmla="*/ 4 w 6"/>
                  <a:gd name="T7" fmla="*/ 0 h 9"/>
                  <a:gd name="T8" fmla="*/ 6 w 6"/>
                  <a:gd name="T9" fmla="*/ 5 h 9"/>
                  <a:gd name="T10" fmla="*/ 4 w 6"/>
                  <a:gd name="T11" fmla="*/ 9 h 9"/>
                  <a:gd name="T12" fmla="*/ 4 w 6"/>
                  <a:gd name="T13" fmla="*/ 9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0" name="Freeform 568">
                <a:extLst>
                  <a:ext uri="{FF2B5EF4-FFF2-40B4-BE49-F238E27FC236}">
                    <a16:creationId xmlns:a16="http://schemas.microsoft.com/office/drawing/2014/main" id="{048F90C7-1E63-5D3F-01AA-9EEDC5C968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02758"/>
                <a:ext cx="7477" cy="14953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0 h 8"/>
                  <a:gd name="T4" fmla="*/ 4 w 4"/>
                  <a:gd name="T5" fmla="*/ 0 h 8"/>
                  <a:gd name="T6" fmla="*/ 2 w 4"/>
                  <a:gd name="T7" fmla="*/ 8 h 8"/>
                  <a:gd name="T8" fmla="*/ 0 w 4"/>
                  <a:gd name="T9" fmla="*/ 4 h 8"/>
                  <a:gd name="T10" fmla="*/ 0 w 4"/>
                  <a:gd name="T11" fmla="*/ 4 h 8"/>
                  <a:gd name="T12" fmla="*/ 0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1" name="Freeform 569">
                <a:extLst>
                  <a:ext uri="{FF2B5EF4-FFF2-40B4-BE49-F238E27FC236}">
                    <a16:creationId xmlns:a16="http://schemas.microsoft.com/office/drawing/2014/main" id="{8269B4D4-60DA-12DA-F582-9C1F8AD7FC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796" y="6022384"/>
                <a:ext cx="18692" cy="39252"/>
              </a:xfrm>
              <a:custGeom>
                <a:avLst/>
                <a:gdLst>
                  <a:gd name="T0" fmla="*/ 10 w 10"/>
                  <a:gd name="T1" fmla="*/ 21 h 21"/>
                  <a:gd name="T2" fmla="*/ 8 w 10"/>
                  <a:gd name="T3" fmla="*/ 15 h 21"/>
                  <a:gd name="T4" fmla="*/ 8 w 10"/>
                  <a:gd name="T5" fmla="*/ 8 h 21"/>
                  <a:gd name="T6" fmla="*/ 8 w 10"/>
                  <a:gd name="T7" fmla="*/ 0 h 21"/>
                  <a:gd name="T8" fmla="*/ 6 w 10"/>
                  <a:gd name="T9" fmla="*/ 0 h 21"/>
                  <a:gd name="T10" fmla="*/ 4 w 10"/>
                  <a:gd name="T11" fmla="*/ 6 h 21"/>
                  <a:gd name="T12" fmla="*/ 0 w 10"/>
                  <a:gd name="T13" fmla="*/ 10 h 21"/>
                  <a:gd name="T14" fmla="*/ 0 w 10"/>
                  <a:gd name="T15" fmla="*/ 13 h 21"/>
                  <a:gd name="T16" fmla="*/ 6 w 10"/>
                  <a:gd name="T17" fmla="*/ 19 h 21"/>
                  <a:gd name="T18" fmla="*/ 10 w 10"/>
                  <a:gd name="T19" fmla="*/ 21 h 21"/>
                  <a:gd name="T20" fmla="*/ 10 w 10"/>
                  <a:gd name="T21" fmla="*/ 21 h 21"/>
                  <a:gd name="T22" fmla="*/ 10 w 10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lnTo>
                      <a:pt x="8" y="15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2" name="Freeform 570">
                <a:extLst>
                  <a:ext uri="{FF2B5EF4-FFF2-40B4-BE49-F238E27FC236}">
                    <a16:creationId xmlns:a16="http://schemas.microsoft.com/office/drawing/2014/main" id="{B3F38B46-A5CC-77F0-8467-28DA0F0D13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6078459"/>
                <a:ext cx="11215" cy="9345"/>
              </a:xfrm>
              <a:custGeom>
                <a:avLst/>
                <a:gdLst>
                  <a:gd name="T0" fmla="*/ 2 w 6"/>
                  <a:gd name="T1" fmla="*/ 3 h 5"/>
                  <a:gd name="T2" fmla="*/ 6 w 6"/>
                  <a:gd name="T3" fmla="*/ 0 h 5"/>
                  <a:gd name="T4" fmla="*/ 0 w 6"/>
                  <a:gd name="T5" fmla="*/ 3 h 5"/>
                  <a:gd name="T6" fmla="*/ 2 w 6"/>
                  <a:gd name="T7" fmla="*/ 5 h 5"/>
                  <a:gd name="T8" fmla="*/ 2 w 6"/>
                  <a:gd name="T9" fmla="*/ 3 h 5"/>
                  <a:gd name="T10" fmla="*/ 2 w 6"/>
                  <a:gd name="T11" fmla="*/ 3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3" name="Freeform 571">
                <a:extLst>
                  <a:ext uri="{FF2B5EF4-FFF2-40B4-BE49-F238E27FC236}">
                    <a16:creationId xmlns:a16="http://schemas.microsoft.com/office/drawing/2014/main" id="{A01A1F90-455D-C850-538A-9F11BA344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070982"/>
                <a:ext cx="14953" cy="7477"/>
              </a:xfrm>
              <a:custGeom>
                <a:avLst/>
                <a:gdLst>
                  <a:gd name="T0" fmla="*/ 4 w 8"/>
                  <a:gd name="T1" fmla="*/ 4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0 h 4"/>
                  <a:gd name="T8" fmla="*/ 0 w 8"/>
                  <a:gd name="T9" fmla="*/ 4 h 4"/>
                  <a:gd name="T10" fmla="*/ 4 w 8"/>
                  <a:gd name="T11" fmla="*/ 4 h 4"/>
                  <a:gd name="T12" fmla="*/ 4 w 8"/>
                  <a:gd name="T13" fmla="*/ 4 h 4"/>
                  <a:gd name="T14" fmla="*/ 4 w 8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4" name="Freeform 572">
                <a:extLst>
                  <a:ext uri="{FF2B5EF4-FFF2-40B4-BE49-F238E27FC236}">
                    <a16:creationId xmlns:a16="http://schemas.microsoft.com/office/drawing/2014/main" id="{5BEA6FF7-73B2-9A06-89AA-2064670F21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6084066"/>
                <a:ext cx="7477" cy="1121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0 h 6"/>
                  <a:gd name="T4" fmla="*/ 4 w 4"/>
                  <a:gd name="T5" fmla="*/ 2 h 6"/>
                  <a:gd name="T6" fmla="*/ 0 w 4"/>
                  <a:gd name="T7" fmla="*/ 6 h 6"/>
                  <a:gd name="T8" fmla="*/ 0 w 4"/>
                  <a:gd name="T9" fmla="*/ 2 h 6"/>
                  <a:gd name="T10" fmla="*/ 0 w 4"/>
                  <a:gd name="T11" fmla="*/ 2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5" name="Freeform 573">
                <a:extLst>
                  <a:ext uri="{FF2B5EF4-FFF2-40B4-BE49-F238E27FC236}">
                    <a16:creationId xmlns:a16="http://schemas.microsoft.com/office/drawing/2014/main" id="{2A4A47DF-6CA5-395C-3A4C-C833F56451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5990607"/>
                <a:ext cx="3738" cy="14953"/>
              </a:xfrm>
              <a:custGeom>
                <a:avLst/>
                <a:gdLst>
                  <a:gd name="T0" fmla="*/ 0 w 2"/>
                  <a:gd name="T1" fmla="*/ 6 h 8"/>
                  <a:gd name="T2" fmla="*/ 0 w 2"/>
                  <a:gd name="T3" fmla="*/ 0 h 8"/>
                  <a:gd name="T4" fmla="*/ 2 w 2"/>
                  <a:gd name="T5" fmla="*/ 4 h 8"/>
                  <a:gd name="T6" fmla="*/ 2 w 2"/>
                  <a:gd name="T7" fmla="*/ 8 h 8"/>
                  <a:gd name="T8" fmla="*/ 0 w 2"/>
                  <a:gd name="T9" fmla="*/ 6 h 8"/>
                  <a:gd name="T10" fmla="*/ 0 w 2"/>
                  <a:gd name="T11" fmla="*/ 6 h 8"/>
                  <a:gd name="T12" fmla="*/ 0 w 2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6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6" name="Freeform 574">
                <a:extLst>
                  <a:ext uri="{FF2B5EF4-FFF2-40B4-BE49-F238E27FC236}">
                    <a16:creationId xmlns:a16="http://schemas.microsoft.com/office/drawing/2014/main" id="{D2397E8F-942F-65DA-BCE3-4FDEA7009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998084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2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7" name="Freeform 575">
                <a:extLst>
                  <a:ext uri="{FF2B5EF4-FFF2-40B4-BE49-F238E27FC236}">
                    <a16:creationId xmlns:a16="http://schemas.microsoft.com/office/drawing/2014/main" id="{AC02B3C7-E989-F6FC-54B4-8E016AE9D5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581" y="6044814"/>
                <a:ext cx="11215" cy="13084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5 h 7"/>
                  <a:gd name="T4" fmla="*/ 2 w 6"/>
                  <a:gd name="T5" fmla="*/ 7 h 7"/>
                  <a:gd name="T6" fmla="*/ 0 w 6"/>
                  <a:gd name="T7" fmla="*/ 5 h 7"/>
                  <a:gd name="T8" fmla="*/ 2 w 6"/>
                  <a:gd name="T9" fmla="*/ 0 h 7"/>
                  <a:gd name="T10" fmla="*/ 2 w 6"/>
                  <a:gd name="T11" fmla="*/ 0 h 7"/>
                  <a:gd name="T12" fmla="*/ 2 w 6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8" name="Freeform 576">
                <a:extLst>
                  <a:ext uri="{FF2B5EF4-FFF2-40B4-BE49-F238E27FC236}">
                    <a16:creationId xmlns:a16="http://schemas.microsoft.com/office/drawing/2014/main" id="{CFEFFF0D-AD75-9731-BB97-76D900104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5904625"/>
                <a:ext cx="13085" cy="13084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2 h 7"/>
                  <a:gd name="T4" fmla="*/ 6 w 7"/>
                  <a:gd name="T5" fmla="*/ 0 h 7"/>
                  <a:gd name="T6" fmla="*/ 7 w 7"/>
                  <a:gd name="T7" fmla="*/ 5 h 7"/>
                  <a:gd name="T8" fmla="*/ 6 w 7"/>
                  <a:gd name="T9" fmla="*/ 7 h 7"/>
                  <a:gd name="T10" fmla="*/ 0 w 7"/>
                  <a:gd name="T11" fmla="*/ 7 h 7"/>
                  <a:gd name="T12" fmla="*/ 0 w 7"/>
                  <a:gd name="T13" fmla="*/ 7 h 7"/>
                  <a:gd name="T14" fmla="*/ 0 w 7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7" y="5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9" name="Freeform 577">
                <a:extLst>
                  <a:ext uri="{FF2B5EF4-FFF2-40B4-BE49-F238E27FC236}">
                    <a16:creationId xmlns:a16="http://schemas.microsoft.com/office/drawing/2014/main" id="{B6FA50AF-C2FD-3AF7-8283-1A27CE6D2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834" y="5887803"/>
                <a:ext cx="11215" cy="20560"/>
              </a:xfrm>
              <a:custGeom>
                <a:avLst/>
                <a:gdLst>
                  <a:gd name="T0" fmla="*/ 0 w 6"/>
                  <a:gd name="T1" fmla="*/ 7 h 11"/>
                  <a:gd name="T2" fmla="*/ 0 w 6"/>
                  <a:gd name="T3" fmla="*/ 0 h 11"/>
                  <a:gd name="T4" fmla="*/ 4 w 6"/>
                  <a:gd name="T5" fmla="*/ 3 h 11"/>
                  <a:gd name="T6" fmla="*/ 6 w 6"/>
                  <a:gd name="T7" fmla="*/ 9 h 11"/>
                  <a:gd name="T8" fmla="*/ 4 w 6"/>
                  <a:gd name="T9" fmla="*/ 11 h 11"/>
                  <a:gd name="T10" fmla="*/ 0 w 6"/>
                  <a:gd name="T11" fmla="*/ 7 h 11"/>
                  <a:gd name="T12" fmla="*/ 0 w 6"/>
                  <a:gd name="T13" fmla="*/ 7 h 11"/>
                  <a:gd name="T14" fmla="*/ 0 w 6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1">
                    <a:moveTo>
                      <a:pt x="0" y="7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6" y="9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0" name="Freeform 578">
                <a:extLst>
                  <a:ext uri="{FF2B5EF4-FFF2-40B4-BE49-F238E27FC236}">
                    <a16:creationId xmlns:a16="http://schemas.microsoft.com/office/drawing/2014/main" id="{BAA3EDF7-28FC-A60D-3F75-2AE28193F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394" y="5878457"/>
                <a:ext cx="9346" cy="13084"/>
              </a:xfrm>
              <a:custGeom>
                <a:avLst/>
                <a:gdLst>
                  <a:gd name="T0" fmla="*/ 2 w 5"/>
                  <a:gd name="T1" fmla="*/ 7 h 7"/>
                  <a:gd name="T2" fmla="*/ 4 w 5"/>
                  <a:gd name="T3" fmla="*/ 4 h 7"/>
                  <a:gd name="T4" fmla="*/ 5 w 5"/>
                  <a:gd name="T5" fmla="*/ 4 h 7"/>
                  <a:gd name="T6" fmla="*/ 2 w 5"/>
                  <a:gd name="T7" fmla="*/ 0 h 7"/>
                  <a:gd name="T8" fmla="*/ 0 w 5"/>
                  <a:gd name="T9" fmla="*/ 4 h 7"/>
                  <a:gd name="T10" fmla="*/ 2 w 5"/>
                  <a:gd name="T11" fmla="*/ 7 h 7"/>
                  <a:gd name="T12" fmla="*/ 2 w 5"/>
                  <a:gd name="T13" fmla="*/ 7 h 7"/>
                  <a:gd name="T14" fmla="*/ 2 w 5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4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1" name="Freeform 579">
                <a:extLst>
                  <a:ext uri="{FF2B5EF4-FFF2-40B4-BE49-F238E27FC236}">
                    <a16:creationId xmlns:a16="http://schemas.microsoft.com/office/drawing/2014/main" id="{5973C040-CF6A-BF5D-7BFB-5C8A35DCF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5781260"/>
                <a:ext cx="24300" cy="54205"/>
              </a:xfrm>
              <a:custGeom>
                <a:avLst/>
                <a:gdLst>
                  <a:gd name="T0" fmla="*/ 2 w 13"/>
                  <a:gd name="T1" fmla="*/ 6 h 29"/>
                  <a:gd name="T2" fmla="*/ 2 w 13"/>
                  <a:gd name="T3" fmla="*/ 2 h 29"/>
                  <a:gd name="T4" fmla="*/ 6 w 13"/>
                  <a:gd name="T5" fmla="*/ 0 h 29"/>
                  <a:gd name="T6" fmla="*/ 13 w 13"/>
                  <a:gd name="T7" fmla="*/ 4 h 29"/>
                  <a:gd name="T8" fmla="*/ 13 w 13"/>
                  <a:gd name="T9" fmla="*/ 14 h 29"/>
                  <a:gd name="T10" fmla="*/ 8 w 13"/>
                  <a:gd name="T11" fmla="*/ 25 h 29"/>
                  <a:gd name="T12" fmla="*/ 6 w 13"/>
                  <a:gd name="T13" fmla="*/ 29 h 29"/>
                  <a:gd name="T14" fmla="*/ 0 w 13"/>
                  <a:gd name="T15" fmla="*/ 27 h 29"/>
                  <a:gd name="T16" fmla="*/ 2 w 13"/>
                  <a:gd name="T17" fmla="*/ 6 h 29"/>
                  <a:gd name="T18" fmla="*/ 2 w 13"/>
                  <a:gd name="T19" fmla="*/ 6 h 29"/>
                  <a:gd name="T20" fmla="*/ 2 w 13"/>
                  <a:gd name="T2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9">
                    <a:moveTo>
                      <a:pt x="2" y="6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13" y="4"/>
                    </a:lnTo>
                    <a:lnTo>
                      <a:pt x="13" y="14"/>
                    </a:lnTo>
                    <a:lnTo>
                      <a:pt x="8" y="25"/>
                    </a:lnTo>
                    <a:lnTo>
                      <a:pt x="6" y="29"/>
                    </a:lnTo>
                    <a:lnTo>
                      <a:pt x="0" y="2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2" name="Freeform 580">
                <a:extLst>
                  <a:ext uri="{FF2B5EF4-FFF2-40B4-BE49-F238E27FC236}">
                    <a16:creationId xmlns:a16="http://schemas.microsoft.com/office/drawing/2014/main" id="{7C71F651-8F30-D2FA-A6FE-F884877834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033591"/>
                <a:ext cx="224301" cy="1173841"/>
              </a:xfrm>
              <a:custGeom>
                <a:avLst/>
                <a:gdLst>
                  <a:gd name="T0" fmla="*/ 81 w 120"/>
                  <a:gd name="T1" fmla="*/ 603 h 628"/>
                  <a:gd name="T2" fmla="*/ 70 w 120"/>
                  <a:gd name="T3" fmla="*/ 614 h 628"/>
                  <a:gd name="T4" fmla="*/ 52 w 120"/>
                  <a:gd name="T5" fmla="*/ 628 h 628"/>
                  <a:gd name="T6" fmla="*/ 56 w 120"/>
                  <a:gd name="T7" fmla="*/ 618 h 628"/>
                  <a:gd name="T8" fmla="*/ 51 w 120"/>
                  <a:gd name="T9" fmla="*/ 603 h 628"/>
                  <a:gd name="T10" fmla="*/ 29 w 120"/>
                  <a:gd name="T11" fmla="*/ 610 h 628"/>
                  <a:gd name="T12" fmla="*/ 41 w 120"/>
                  <a:gd name="T13" fmla="*/ 595 h 628"/>
                  <a:gd name="T14" fmla="*/ 31 w 120"/>
                  <a:gd name="T15" fmla="*/ 593 h 628"/>
                  <a:gd name="T16" fmla="*/ 20 w 120"/>
                  <a:gd name="T17" fmla="*/ 572 h 628"/>
                  <a:gd name="T18" fmla="*/ 16 w 120"/>
                  <a:gd name="T19" fmla="*/ 562 h 628"/>
                  <a:gd name="T20" fmla="*/ 18 w 120"/>
                  <a:gd name="T21" fmla="*/ 533 h 628"/>
                  <a:gd name="T22" fmla="*/ 16 w 120"/>
                  <a:gd name="T23" fmla="*/ 518 h 628"/>
                  <a:gd name="T24" fmla="*/ 18 w 120"/>
                  <a:gd name="T25" fmla="*/ 516 h 628"/>
                  <a:gd name="T26" fmla="*/ 29 w 120"/>
                  <a:gd name="T27" fmla="*/ 520 h 628"/>
                  <a:gd name="T28" fmla="*/ 20 w 120"/>
                  <a:gd name="T29" fmla="*/ 512 h 628"/>
                  <a:gd name="T30" fmla="*/ 14 w 120"/>
                  <a:gd name="T31" fmla="*/ 506 h 628"/>
                  <a:gd name="T32" fmla="*/ 12 w 120"/>
                  <a:gd name="T33" fmla="*/ 495 h 628"/>
                  <a:gd name="T34" fmla="*/ 0 w 120"/>
                  <a:gd name="T35" fmla="*/ 491 h 628"/>
                  <a:gd name="T36" fmla="*/ 20 w 120"/>
                  <a:gd name="T37" fmla="*/ 479 h 628"/>
                  <a:gd name="T38" fmla="*/ 23 w 120"/>
                  <a:gd name="T39" fmla="*/ 491 h 628"/>
                  <a:gd name="T40" fmla="*/ 31 w 120"/>
                  <a:gd name="T41" fmla="*/ 472 h 628"/>
                  <a:gd name="T42" fmla="*/ 41 w 120"/>
                  <a:gd name="T43" fmla="*/ 456 h 628"/>
                  <a:gd name="T44" fmla="*/ 33 w 120"/>
                  <a:gd name="T45" fmla="*/ 441 h 628"/>
                  <a:gd name="T46" fmla="*/ 43 w 120"/>
                  <a:gd name="T47" fmla="*/ 410 h 628"/>
                  <a:gd name="T48" fmla="*/ 39 w 120"/>
                  <a:gd name="T49" fmla="*/ 395 h 628"/>
                  <a:gd name="T50" fmla="*/ 25 w 120"/>
                  <a:gd name="T51" fmla="*/ 379 h 628"/>
                  <a:gd name="T52" fmla="*/ 33 w 120"/>
                  <a:gd name="T53" fmla="*/ 343 h 628"/>
                  <a:gd name="T54" fmla="*/ 33 w 120"/>
                  <a:gd name="T55" fmla="*/ 309 h 628"/>
                  <a:gd name="T56" fmla="*/ 45 w 120"/>
                  <a:gd name="T57" fmla="*/ 280 h 628"/>
                  <a:gd name="T58" fmla="*/ 60 w 120"/>
                  <a:gd name="T59" fmla="*/ 242 h 628"/>
                  <a:gd name="T60" fmla="*/ 62 w 120"/>
                  <a:gd name="T61" fmla="*/ 191 h 628"/>
                  <a:gd name="T62" fmla="*/ 70 w 120"/>
                  <a:gd name="T63" fmla="*/ 132 h 628"/>
                  <a:gd name="T64" fmla="*/ 78 w 120"/>
                  <a:gd name="T65" fmla="*/ 78 h 628"/>
                  <a:gd name="T66" fmla="*/ 78 w 120"/>
                  <a:gd name="T67" fmla="*/ 10 h 628"/>
                  <a:gd name="T68" fmla="*/ 99 w 120"/>
                  <a:gd name="T69" fmla="*/ 20 h 628"/>
                  <a:gd name="T70" fmla="*/ 116 w 120"/>
                  <a:gd name="T71" fmla="*/ 78 h 628"/>
                  <a:gd name="T72" fmla="*/ 108 w 120"/>
                  <a:gd name="T73" fmla="*/ 101 h 628"/>
                  <a:gd name="T74" fmla="*/ 105 w 120"/>
                  <a:gd name="T75" fmla="*/ 143 h 628"/>
                  <a:gd name="T76" fmla="*/ 80 w 120"/>
                  <a:gd name="T77" fmla="*/ 190 h 628"/>
                  <a:gd name="T78" fmla="*/ 81 w 120"/>
                  <a:gd name="T79" fmla="*/ 267 h 628"/>
                  <a:gd name="T80" fmla="*/ 64 w 120"/>
                  <a:gd name="T81" fmla="*/ 312 h 628"/>
                  <a:gd name="T82" fmla="*/ 52 w 120"/>
                  <a:gd name="T83" fmla="*/ 377 h 628"/>
                  <a:gd name="T84" fmla="*/ 51 w 120"/>
                  <a:gd name="T85" fmla="*/ 431 h 628"/>
                  <a:gd name="T86" fmla="*/ 52 w 120"/>
                  <a:gd name="T87" fmla="*/ 466 h 628"/>
                  <a:gd name="T88" fmla="*/ 52 w 120"/>
                  <a:gd name="T89" fmla="*/ 499 h 628"/>
                  <a:gd name="T90" fmla="*/ 45 w 120"/>
                  <a:gd name="T91" fmla="*/ 526 h 628"/>
                  <a:gd name="T92" fmla="*/ 31 w 120"/>
                  <a:gd name="T93" fmla="*/ 566 h 628"/>
                  <a:gd name="T94" fmla="*/ 45 w 120"/>
                  <a:gd name="T95" fmla="*/ 585 h 628"/>
                  <a:gd name="T96" fmla="*/ 87 w 120"/>
                  <a:gd name="T97" fmla="*/ 59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0" h="628">
                    <a:moveTo>
                      <a:pt x="87" y="595"/>
                    </a:moveTo>
                    <a:lnTo>
                      <a:pt x="85" y="601"/>
                    </a:lnTo>
                    <a:lnTo>
                      <a:pt x="81" y="603"/>
                    </a:lnTo>
                    <a:lnTo>
                      <a:pt x="74" y="603"/>
                    </a:lnTo>
                    <a:lnTo>
                      <a:pt x="66" y="607"/>
                    </a:lnTo>
                    <a:lnTo>
                      <a:pt x="70" y="614"/>
                    </a:lnTo>
                    <a:lnTo>
                      <a:pt x="66" y="620"/>
                    </a:lnTo>
                    <a:lnTo>
                      <a:pt x="66" y="628"/>
                    </a:lnTo>
                    <a:lnTo>
                      <a:pt x="52" y="628"/>
                    </a:lnTo>
                    <a:lnTo>
                      <a:pt x="45" y="622"/>
                    </a:lnTo>
                    <a:lnTo>
                      <a:pt x="45" y="620"/>
                    </a:lnTo>
                    <a:lnTo>
                      <a:pt x="56" y="618"/>
                    </a:lnTo>
                    <a:lnTo>
                      <a:pt x="60" y="614"/>
                    </a:lnTo>
                    <a:lnTo>
                      <a:pt x="60" y="607"/>
                    </a:lnTo>
                    <a:lnTo>
                      <a:pt x="51" y="603"/>
                    </a:lnTo>
                    <a:lnTo>
                      <a:pt x="41" y="603"/>
                    </a:lnTo>
                    <a:lnTo>
                      <a:pt x="33" y="610"/>
                    </a:lnTo>
                    <a:lnTo>
                      <a:pt x="29" y="610"/>
                    </a:lnTo>
                    <a:lnTo>
                      <a:pt x="29" y="599"/>
                    </a:lnTo>
                    <a:lnTo>
                      <a:pt x="35" y="597"/>
                    </a:lnTo>
                    <a:lnTo>
                      <a:pt x="41" y="595"/>
                    </a:lnTo>
                    <a:lnTo>
                      <a:pt x="39" y="589"/>
                    </a:lnTo>
                    <a:lnTo>
                      <a:pt x="35" y="589"/>
                    </a:lnTo>
                    <a:lnTo>
                      <a:pt x="31" y="593"/>
                    </a:lnTo>
                    <a:lnTo>
                      <a:pt x="25" y="589"/>
                    </a:lnTo>
                    <a:lnTo>
                      <a:pt x="25" y="578"/>
                    </a:lnTo>
                    <a:lnTo>
                      <a:pt x="20" y="572"/>
                    </a:lnTo>
                    <a:lnTo>
                      <a:pt x="25" y="570"/>
                    </a:lnTo>
                    <a:lnTo>
                      <a:pt x="22" y="564"/>
                    </a:lnTo>
                    <a:lnTo>
                      <a:pt x="16" y="562"/>
                    </a:lnTo>
                    <a:lnTo>
                      <a:pt x="18" y="556"/>
                    </a:lnTo>
                    <a:lnTo>
                      <a:pt x="16" y="543"/>
                    </a:lnTo>
                    <a:lnTo>
                      <a:pt x="18" y="533"/>
                    </a:lnTo>
                    <a:lnTo>
                      <a:pt x="18" y="526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22" y="520"/>
                    </a:lnTo>
                    <a:lnTo>
                      <a:pt x="23" y="522"/>
                    </a:lnTo>
                    <a:lnTo>
                      <a:pt x="29" y="520"/>
                    </a:lnTo>
                    <a:lnTo>
                      <a:pt x="27" y="512"/>
                    </a:lnTo>
                    <a:lnTo>
                      <a:pt x="23" y="508"/>
                    </a:lnTo>
                    <a:lnTo>
                      <a:pt x="20" y="512"/>
                    </a:lnTo>
                    <a:lnTo>
                      <a:pt x="16" y="512"/>
                    </a:lnTo>
                    <a:lnTo>
                      <a:pt x="12" y="510"/>
                    </a:lnTo>
                    <a:lnTo>
                      <a:pt x="14" y="506"/>
                    </a:lnTo>
                    <a:lnTo>
                      <a:pt x="20" y="501"/>
                    </a:lnTo>
                    <a:lnTo>
                      <a:pt x="20" y="497"/>
                    </a:lnTo>
                    <a:lnTo>
                      <a:pt x="12" y="495"/>
                    </a:lnTo>
                    <a:lnTo>
                      <a:pt x="8" y="493"/>
                    </a:lnTo>
                    <a:lnTo>
                      <a:pt x="0" y="493"/>
                    </a:lnTo>
                    <a:lnTo>
                      <a:pt x="0" y="491"/>
                    </a:lnTo>
                    <a:lnTo>
                      <a:pt x="8" y="485"/>
                    </a:lnTo>
                    <a:lnTo>
                      <a:pt x="10" y="477"/>
                    </a:lnTo>
                    <a:lnTo>
                      <a:pt x="20" y="479"/>
                    </a:lnTo>
                    <a:lnTo>
                      <a:pt x="20" y="487"/>
                    </a:lnTo>
                    <a:lnTo>
                      <a:pt x="20" y="491"/>
                    </a:lnTo>
                    <a:lnTo>
                      <a:pt x="23" y="491"/>
                    </a:lnTo>
                    <a:lnTo>
                      <a:pt x="29" y="483"/>
                    </a:lnTo>
                    <a:lnTo>
                      <a:pt x="27" y="476"/>
                    </a:lnTo>
                    <a:lnTo>
                      <a:pt x="31" y="472"/>
                    </a:lnTo>
                    <a:lnTo>
                      <a:pt x="35" y="470"/>
                    </a:lnTo>
                    <a:lnTo>
                      <a:pt x="35" y="462"/>
                    </a:lnTo>
                    <a:lnTo>
                      <a:pt x="41" y="456"/>
                    </a:lnTo>
                    <a:lnTo>
                      <a:pt x="41" y="452"/>
                    </a:lnTo>
                    <a:lnTo>
                      <a:pt x="35" y="451"/>
                    </a:lnTo>
                    <a:lnTo>
                      <a:pt x="33" y="441"/>
                    </a:lnTo>
                    <a:lnTo>
                      <a:pt x="41" y="429"/>
                    </a:lnTo>
                    <a:lnTo>
                      <a:pt x="39" y="416"/>
                    </a:lnTo>
                    <a:lnTo>
                      <a:pt x="43" y="410"/>
                    </a:lnTo>
                    <a:lnTo>
                      <a:pt x="41" y="402"/>
                    </a:lnTo>
                    <a:lnTo>
                      <a:pt x="43" y="396"/>
                    </a:lnTo>
                    <a:lnTo>
                      <a:pt x="39" y="395"/>
                    </a:lnTo>
                    <a:lnTo>
                      <a:pt x="31" y="398"/>
                    </a:lnTo>
                    <a:lnTo>
                      <a:pt x="22" y="389"/>
                    </a:lnTo>
                    <a:lnTo>
                      <a:pt x="25" y="379"/>
                    </a:lnTo>
                    <a:lnTo>
                      <a:pt x="27" y="364"/>
                    </a:lnTo>
                    <a:lnTo>
                      <a:pt x="31" y="358"/>
                    </a:lnTo>
                    <a:lnTo>
                      <a:pt x="33" y="343"/>
                    </a:lnTo>
                    <a:lnTo>
                      <a:pt x="27" y="327"/>
                    </a:lnTo>
                    <a:lnTo>
                      <a:pt x="27" y="311"/>
                    </a:lnTo>
                    <a:lnTo>
                      <a:pt x="33" y="309"/>
                    </a:lnTo>
                    <a:lnTo>
                      <a:pt x="35" y="297"/>
                    </a:lnTo>
                    <a:lnTo>
                      <a:pt x="41" y="290"/>
                    </a:lnTo>
                    <a:lnTo>
                      <a:pt x="45" y="280"/>
                    </a:lnTo>
                    <a:lnTo>
                      <a:pt x="49" y="267"/>
                    </a:lnTo>
                    <a:lnTo>
                      <a:pt x="52" y="253"/>
                    </a:lnTo>
                    <a:lnTo>
                      <a:pt x="60" y="242"/>
                    </a:lnTo>
                    <a:lnTo>
                      <a:pt x="60" y="218"/>
                    </a:lnTo>
                    <a:lnTo>
                      <a:pt x="56" y="195"/>
                    </a:lnTo>
                    <a:lnTo>
                      <a:pt x="62" y="191"/>
                    </a:lnTo>
                    <a:lnTo>
                      <a:pt x="62" y="176"/>
                    </a:lnTo>
                    <a:lnTo>
                      <a:pt x="60" y="170"/>
                    </a:lnTo>
                    <a:lnTo>
                      <a:pt x="70" y="132"/>
                    </a:lnTo>
                    <a:lnTo>
                      <a:pt x="74" y="116"/>
                    </a:lnTo>
                    <a:lnTo>
                      <a:pt x="72" y="82"/>
                    </a:lnTo>
                    <a:lnTo>
                      <a:pt x="78" y="78"/>
                    </a:lnTo>
                    <a:lnTo>
                      <a:pt x="80" y="39"/>
                    </a:lnTo>
                    <a:lnTo>
                      <a:pt x="76" y="35"/>
                    </a:lnTo>
                    <a:lnTo>
                      <a:pt x="78" y="10"/>
                    </a:lnTo>
                    <a:lnTo>
                      <a:pt x="87" y="0"/>
                    </a:lnTo>
                    <a:lnTo>
                      <a:pt x="93" y="3"/>
                    </a:lnTo>
                    <a:lnTo>
                      <a:pt x="99" y="20"/>
                    </a:lnTo>
                    <a:lnTo>
                      <a:pt x="103" y="41"/>
                    </a:lnTo>
                    <a:lnTo>
                      <a:pt x="112" y="74"/>
                    </a:lnTo>
                    <a:lnTo>
                      <a:pt x="116" y="78"/>
                    </a:lnTo>
                    <a:lnTo>
                      <a:pt x="120" y="89"/>
                    </a:lnTo>
                    <a:lnTo>
                      <a:pt x="116" y="99"/>
                    </a:lnTo>
                    <a:lnTo>
                      <a:pt x="108" y="101"/>
                    </a:lnTo>
                    <a:lnTo>
                      <a:pt x="103" y="107"/>
                    </a:lnTo>
                    <a:lnTo>
                      <a:pt x="105" y="136"/>
                    </a:lnTo>
                    <a:lnTo>
                      <a:pt x="105" y="143"/>
                    </a:lnTo>
                    <a:lnTo>
                      <a:pt x="93" y="157"/>
                    </a:lnTo>
                    <a:lnTo>
                      <a:pt x="81" y="182"/>
                    </a:lnTo>
                    <a:lnTo>
                      <a:pt x="80" y="190"/>
                    </a:lnTo>
                    <a:lnTo>
                      <a:pt x="74" y="216"/>
                    </a:lnTo>
                    <a:lnTo>
                      <a:pt x="81" y="245"/>
                    </a:lnTo>
                    <a:lnTo>
                      <a:pt x="81" y="267"/>
                    </a:lnTo>
                    <a:lnTo>
                      <a:pt x="72" y="280"/>
                    </a:lnTo>
                    <a:lnTo>
                      <a:pt x="72" y="294"/>
                    </a:lnTo>
                    <a:lnTo>
                      <a:pt x="64" y="312"/>
                    </a:lnTo>
                    <a:lnTo>
                      <a:pt x="66" y="341"/>
                    </a:lnTo>
                    <a:lnTo>
                      <a:pt x="60" y="352"/>
                    </a:lnTo>
                    <a:lnTo>
                      <a:pt x="52" y="377"/>
                    </a:lnTo>
                    <a:lnTo>
                      <a:pt x="54" y="410"/>
                    </a:lnTo>
                    <a:lnTo>
                      <a:pt x="51" y="416"/>
                    </a:lnTo>
                    <a:lnTo>
                      <a:pt x="51" y="431"/>
                    </a:lnTo>
                    <a:lnTo>
                      <a:pt x="58" y="452"/>
                    </a:lnTo>
                    <a:lnTo>
                      <a:pt x="51" y="458"/>
                    </a:lnTo>
                    <a:lnTo>
                      <a:pt x="52" y="466"/>
                    </a:lnTo>
                    <a:lnTo>
                      <a:pt x="54" y="466"/>
                    </a:lnTo>
                    <a:lnTo>
                      <a:pt x="58" y="493"/>
                    </a:lnTo>
                    <a:lnTo>
                      <a:pt x="52" y="499"/>
                    </a:lnTo>
                    <a:lnTo>
                      <a:pt x="52" y="504"/>
                    </a:lnTo>
                    <a:lnTo>
                      <a:pt x="43" y="510"/>
                    </a:lnTo>
                    <a:lnTo>
                      <a:pt x="45" y="526"/>
                    </a:lnTo>
                    <a:lnTo>
                      <a:pt x="29" y="541"/>
                    </a:lnTo>
                    <a:lnTo>
                      <a:pt x="25" y="551"/>
                    </a:lnTo>
                    <a:lnTo>
                      <a:pt x="31" y="566"/>
                    </a:lnTo>
                    <a:lnTo>
                      <a:pt x="39" y="566"/>
                    </a:lnTo>
                    <a:lnTo>
                      <a:pt x="43" y="568"/>
                    </a:lnTo>
                    <a:lnTo>
                      <a:pt x="45" y="585"/>
                    </a:lnTo>
                    <a:lnTo>
                      <a:pt x="54" y="591"/>
                    </a:lnTo>
                    <a:lnTo>
                      <a:pt x="85" y="591"/>
                    </a:lnTo>
                    <a:lnTo>
                      <a:pt x="87" y="595"/>
                    </a:lnTo>
                    <a:lnTo>
                      <a:pt x="87" y="595"/>
                    </a:lnTo>
                    <a:lnTo>
                      <a:pt x="87" y="595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3" name="Freeform 581">
                <a:extLst>
                  <a:ext uri="{FF2B5EF4-FFF2-40B4-BE49-F238E27FC236}">
                    <a16:creationId xmlns:a16="http://schemas.microsoft.com/office/drawing/2014/main" id="{21C720E5-E612-9B62-73BF-484E3077C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769" y="6160703"/>
                <a:ext cx="48598" cy="69159"/>
              </a:xfrm>
              <a:custGeom>
                <a:avLst/>
                <a:gdLst>
                  <a:gd name="T0" fmla="*/ 24 w 26"/>
                  <a:gd name="T1" fmla="*/ 2 h 37"/>
                  <a:gd name="T2" fmla="*/ 20 w 26"/>
                  <a:gd name="T3" fmla="*/ 2 h 37"/>
                  <a:gd name="T4" fmla="*/ 14 w 26"/>
                  <a:gd name="T5" fmla="*/ 0 h 37"/>
                  <a:gd name="T6" fmla="*/ 10 w 26"/>
                  <a:gd name="T7" fmla="*/ 4 h 37"/>
                  <a:gd name="T8" fmla="*/ 0 w 26"/>
                  <a:gd name="T9" fmla="*/ 9 h 37"/>
                  <a:gd name="T10" fmla="*/ 0 w 26"/>
                  <a:gd name="T11" fmla="*/ 13 h 37"/>
                  <a:gd name="T12" fmla="*/ 0 w 26"/>
                  <a:gd name="T13" fmla="*/ 19 h 37"/>
                  <a:gd name="T14" fmla="*/ 6 w 26"/>
                  <a:gd name="T15" fmla="*/ 17 h 37"/>
                  <a:gd name="T16" fmla="*/ 12 w 26"/>
                  <a:gd name="T17" fmla="*/ 15 h 37"/>
                  <a:gd name="T18" fmla="*/ 16 w 26"/>
                  <a:gd name="T19" fmla="*/ 17 h 37"/>
                  <a:gd name="T20" fmla="*/ 12 w 26"/>
                  <a:gd name="T21" fmla="*/ 20 h 37"/>
                  <a:gd name="T22" fmla="*/ 4 w 26"/>
                  <a:gd name="T23" fmla="*/ 26 h 37"/>
                  <a:gd name="T24" fmla="*/ 10 w 26"/>
                  <a:gd name="T25" fmla="*/ 32 h 37"/>
                  <a:gd name="T26" fmla="*/ 18 w 26"/>
                  <a:gd name="T27" fmla="*/ 35 h 37"/>
                  <a:gd name="T28" fmla="*/ 26 w 26"/>
                  <a:gd name="T29" fmla="*/ 37 h 37"/>
                  <a:gd name="T30" fmla="*/ 24 w 26"/>
                  <a:gd name="T31" fmla="*/ 2 h 37"/>
                  <a:gd name="T32" fmla="*/ 24 w 26"/>
                  <a:gd name="T33" fmla="*/ 2 h 37"/>
                  <a:gd name="T34" fmla="*/ 24 w 26"/>
                  <a:gd name="T35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37">
                    <a:moveTo>
                      <a:pt x="24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6" y="17"/>
                    </a:lnTo>
                    <a:lnTo>
                      <a:pt x="12" y="15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4" y="26"/>
                    </a:lnTo>
                    <a:lnTo>
                      <a:pt x="10" y="32"/>
                    </a:lnTo>
                    <a:lnTo>
                      <a:pt x="18" y="35"/>
                    </a:lnTo>
                    <a:lnTo>
                      <a:pt x="26" y="37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4" name="Freeform 582">
                <a:extLst>
                  <a:ext uri="{FF2B5EF4-FFF2-40B4-BE49-F238E27FC236}">
                    <a16:creationId xmlns:a16="http://schemas.microsoft.com/office/drawing/2014/main" id="{F10905D5-7C50-F940-4C65-987E1A5F8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6229861"/>
                <a:ext cx="78505" cy="16822"/>
              </a:xfrm>
              <a:custGeom>
                <a:avLst/>
                <a:gdLst>
                  <a:gd name="T0" fmla="*/ 42 w 42"/>
                  <a:gd name="T1" fmla="*/ 3 h 9"/>
                  <a:gd name="T2" fmla="*/ 25 w 42"/>
                  <a:gd name="T3" fmla="*/ 0 h 9"/>
                  <a:gd name="T4" fmla="*/ 14 w 42"/>
                  <a:gd name="T5" fmla="*/ 0 h 9"/>
                  <a:gd name="T6" fmla="*/ 0 w 42"/>
                  <a:gd name="T7" fmla="*/ 3 h 9"/>
                  <a:gd name="T8" fmla="*/ 0 w 42"/>
                  <a:gd name="T9" fmla="*/ 4 h 9"/>
                  <a:gd name="T10" fmla="*/ 6 w 42"/>
                  <a:gd name="T11" fmla="*/ 6 h 9"/>
                  <a:gd name="T12" fmla="*/ 15 w 42"/>
                  <a:gd name="T13" fmla="*/ 9 h 9"/>
                  <a:gd name="T14" fmla="*/ 40 w 42"/>
                  <a:gd name="T15" fmla="*/ 9 h 9"/>
                  <a:gd name="T16" fmla="*/ 42 w 42"/>
                  <a:gd name="T17" fmla="*/ 3 h 9"/>
                  <a:gd name="T18" fmla="*/ 42 w 42"/>
                  <a:gd name="T19" fmla="*/ 3 h 9"/>
                  <a:gd name="T20" fmla="*/ 42 w 42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">
                    <a:moveTo>
                      <a:pt x="42" y="3"/>
                    </a:moveTo>
                    <a:lnTo>
                      <a:pt x="25" y="0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6" y="6"/>
                    </a:lnTo>
                    <a:lnTo>
                      <a:pt x="15" y="9"/>
                    </a:lnTo>
                    <a:lnTo>
                      <a:pt x="40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5" name="Freeform 583">
                <a:extLst>
                  <a:ext uri="{FF2B5EF4-FFF2-40B4-BE49-F238E27FC236}">
                    <a16:creationId xmlns:a16="http://schemas.microsoft.com/office/drawing/2014/main" id="{CE48EE11-898F-B9AD-020B-4D0395BD8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6241077"/>
                <a:ext cx="26168" cy="7477"/>
              </a:xfrm>
              <a:custGeom>
                <a:avLst/>
                <a:gdLst>
                  <a:gd name="T0" fmla="*/ 12 w 14"/>
                  <a:gd name="T1" fmla="*/ 4 h 4"/>
                  <a:gd name="T2" fmla="*/ 14 w 14"/>
                  <a:gd name="T3" fmla="*/ 0 h 4"/>
                  <a:gd name="T4" fmla="*/ 10 w 14"/>
                  <a:gd name="T5" fmla="*/ 0 h 4"/>
                  <a:gd name="T6" fmla="*/ 8 w 14"/>
                  <a:gd name="T7" fmla="*/ 3 h 4"/>
                  <a:gd name="T8" fmla="*/ 0 w 14"/>
                  <a:gd name="T9" fmla="*/ 3 h 4"/>
                  <a:gd name="T10" fmla="*/ 0 w 14"/>
                  <a:gd name="T11" fmla="*/ 4 h 4"/>
                  <a:gd name="T12" fmla="*/ 12 w 14"/>
                  <a:gd name="T13" fmla="*/ 4 h 4"/>
                  <a:gd name="T14" fmla="*/ 12 w 14"/>
                  <a:gd name="T15" fmla="*/ 4 h 4"/>
                  <a:gd name="T16" fmla="*/ 12 w 1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12" y="4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6" name="Freeform 584">
                <a:extLst>
                  <a:ext uri="{FF2B5EF4-FFF2-40B4-BE49-F238E27FC236}">
                    <a16:creationId xmlns:a16="http://schemas.microsoft.com/office/drawing/2014/main" id="{C2346C01-D463-EF4C-03A5-98E6040D7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6113973"/>
                <a:ext cx="41122" cy="35514"/>
              </a:xfrm>
              <a:custGeom>
                <a:avLst/>
                <a:gdLst>
                  <a:gd name="T0" fmla="*/ 8 w 22"/>
                  <a:gd name="T1" fmla="*/ 19 h 19"/>
                  <a:gd name="T2" fmla="*/ 12 w 22"/>
                  <a:gd name="T3" fmla="*/ 11 h 19"/>
                  <a:gd name="T4" fmla="*/ 22 w 22"/>
                  <a:gd name="T5" fmla="*/ 7 h 19"/>
                  <a:gd name="T6" fmla="*/ 22 w 22"/>
                  <a:gd name="T7" fmla="*/ 0 h 19"/>
                  <a:gd name="T8" fmla="*/ 8 w 22"/>
                  <a:gd name="T9" fmla="*/ 4 h 19"/>
                  <a:gd name="T10" fmla="*/ 8 w 22"/>
                  <a:gd name="T11" fmla="*/ 9 h 19"/>
                  <a:gd name="T12" fmla="*/ 2 w 22"/>
                  <a:gd name="T13" fmla="*/ 11 h 19"/>
                  <a:gd name="T14" fmla="*/ 0 w 22"/>
                  <a:gd name="T15" fmla="*/ 15 h 19"/>
                  <a:gd name="T16" fmla="*/ 8 w 22"/>
                  <a:gd name="T17" fmla="*/ 19 h 19"/>
                  <a:gd name="T18" fmla="*/ 8 w 22"/>
                  <a:gd name="T19" fmla="*/ 19 h 19"/>
                  <a:gd name="T20" fmla="*/ 8 w 22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9"/>
                    </a:moveTo>
                    <a:lnTo>
                      <a:pt x="12" y="11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7" name="Freeform 585">
                <a:extLst>
                  <a:ext uri="{FF2B5EF4-FFF2-40B4-BE49-F238E27FC236}">
                    <a16:creationId xmlns:a16="http://schemas.microsoft.com/office/drawing/2014/main" id="{D6657829-2A15-A217-1504-2D1FAE1BC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967" y="6121449"/>
                <a:ext cx="39253" cy="28037"/>
              </a:xfrm>
              <a:custGeom>
                <a:avLst/>
                <a:gdLst>
                  <a:gd name="T0" fmla="*/ 4 w 21"/>
                  <a:gd name="T1" fmla="*/ 15 h 15"/>
                  <a:gd name="T2" fmla="*/ 0 w 21"/>
                  <a:gd name="T3" fmla="*/ 13 h 15"/>
                  <a:gd name="T4" fmla="*/ 4 w 21"/>
                  <a:gd name="T5" fmla="*/ 5 h 15"/>
                  <a:gd name="T6" fmla="*/ 11 w 21"/>
                  <a:gd name="T7" fmla="*/ 3 h 15"/>
                  <a:gd name="T8" fmla="*/ 11 w 21"/>
                  <a:gd name="T9" fmla="*/ 0 h 15"/>
                  <a:gd name="T10" fmla="*/ 17 w 21"/>
                  <a:gd name="T11" fmla="*/ 0 h 15"/>
                  <a:gd name="T12" fmla="*/ 21 w 21"/>
                  <a:gd name="T13" fmla="*/ 3 h 15"/>
                  <a:gd name="T14" fmla="*/ 13 w 21"/>
                  <a:gd name="T15" fmla="*/ 7 h 15"/>
                  <a:gd name="T16" fmla="*/ 11 w 21"/>
                  <a:gd name="T17" fmla="*/ 11 h 15"/>
                  <a:gd name="T18" fmla="*/ 4 w 21"/>
                  <a:gd name="T19" fmla="*/ 15 h 15"/>
                  <a:gd name="T20" fmla="*/ 4 w 21"/>
                  <a:gd name="T21" fmla="*/ 15 h 15"/>
                  <a:gd name="T22" fmla="*/ 4 w 21"/>
                  <a:gd name="T2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5">
                    <a:moveTo>
                      <a:pt x="4" y="15"/>
                    </a:moveTo>
                    <a:lnTo>
                      <a:pt x="0" y="1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13" y="7"/>
                    </a:lnTo>
                    <a:lnTo>
                      <a:pt x="11" y="11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8" name="Freeform 586">
                <a:extLst>
                  <a:ext uri="{FF2B5EF4-FFF2-40B4-BE49-F238E27FC236}">
                    <a16:creationId xmlns:a16="http://schemas.microsoft.com/office/drawing/2014/main" id="{F488F27F-09EE-7B3C-3B1A-C1740A434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049" y="5155088"/>
                <a:ext cx="545798" cy="994400"/>
              </a:xfrm>
              <a:custGeom>
                <a:avLst/>
                <a:gdLst>
                  <a:gd name="T0" fmla="*/ 72 w 292"/>
                  <a:gd name="T1" fmla="*/ 524 h 532"/>
                  <a:gd name="T2" fmla="*/ 70 w 292"/>
                  <a:gd name="T3" fmla="*/ 507 h 532"/>
                  <a:gd name="T4" fmla="*/ 76 w 292"/>
                  <a:gd name="T5" fmla="*/ 486 h 532"/>
                  <a:gd name="T6" fmla="*/ 89 w 292"/>
                  <a:gd name="T7" fmla="*/ 478 h 532"/>
                  <a:gd name="T8" fmla="*/ 99 w 292"/>
                  <a:gd name="T9" fmla="*/ 462 h 532"/>
                  <a:gd name="T10" fmla="*/ 114 w 292"/>
                  <a:gd name="T11" fmla="*/ 449 h 532"/>
                  <a:gd name="T12" fmla="*/ 103 w 292"/>
                  <a:gd name="T13" fmla="*/ 432 h 532"/>
                  <a:gd name="T14" fmla="*/ 91 w 292"/>
                  <a:gd name="T15" fmla="*/ 410 h 532"/>
                  <a:gd name="T16" fmla="*/ 103 w 292"/>
                  <a:gd name="T17" fmla="*/ 399 h 532"/>
                  <a:gd name="T18" fmla="*/ 122 w 292"/>
                  <a:gd name="T19" fmla="*/ 389 h 532"/>
                  <a:gd name="T20" fmla="*/ 135 w 292"/>
                  <a:gd name="T21" fmla="*/ 360 h 532"/>
                  <a:gd name="T22" fmla="*/ 141 w 292"/>
                  <a:gd name="T23" fmla="*/ 355 h 532"/>
                  <a:gd name="T24" fmla="*/ 139 w 292"/>
                  <a:gd name="T25" fmla="*/ 341 h 532"/>
                  <a:gd name="T26" fmla="*/ 126 w 292"/>
                  <a:gd name="T27" fmla="*/ 318 h 532"/>
                  <a:gd name="T28" fmla="*/ 149 w 292"/>
                  <a:gd name="T29" fmla="*/ 322 h 532"/>
                  <a:gd name="T30" fmla="*/ 166 w 292"/>
                  <a:gd name="T31" fmla="*/ 295 h 532"/>
                  <a:gd name="T32" fmla="*/ 193 w 292"/>
                  <a:gd name="T33" fmla="*/ 282 h 532"/>
                  <a:gd name="T34" fmla="*/ 228 w 292"/>
                  <a:gd name="T35" fmla="*/ 266 h 532"/>
                  <a:gd name="T36" fmla="*/ 249 w 292"/>
                  <a:gd name="T37" fmla="*/ 241 h 532"/>
                  <a:gd name="T38" fmla="*/ 246 w 292"/>
                  <a:gd name="T39" fmla="*/ 221 h 532"/>
                  <a:gd name="T40" fmla="*/ 226 w 292"/>
                  <a:gd name="T41" fmla="*/ 202 h 532"/>
                  <a:gd name="T42" fmla="*/ 230 w 292"/>
                  <a:gd name="T43" fmla="*/ 179 h 532"/>
                  <a:gd name="T44" fmla="*/ 238 w 292"/>
                  <a:gd name="T45" fmla="*/ 130 h 532"/>
                  <a:gd name="T46" fmla="*/ 263 w 292"/>
                  <a:gd name="T47" fmla="*/ 104 h 532"/>
                  <a:gd name="T48" fmla="*/ 292 w 292"/>
                  <a:gd name="T49" fmla="*/ 75 h 532"/>
                  <a:gd name="T50" fmla="*/ 276 w 292"/>
                  <a:gd name="T51" fmla="*/ 71 h 532"/>
                  <a:gd name="T52" fmla="*/ 230 w 292"/>
                  <a:gd name="T53" fmla="*/ 82 h 532"/>
                  <a:gd name="T54" fmla="*/ 239 w 292"/>
                  <a:gd name="T55" fmla="*/ 53 h 532"/>
                  <a:gd name="T56" fmla="*/ 197 w 292"/>
                  <a:gd name="T57" fmla="*/ 28 h 532"/>
                  <a:gd name="T58" fmla="*/ 170 w 292"/>
                  <a:gd name="T59" fmla="*/ 9 h 532"/>
                  <a:gd name="T60" fmla="*/ 143 w 292"/>
                  <a:gd name="T61" fmla="*/ 3 h 532"/>
                  <a:gd name="T62" fmla="*/ 137 w 292"/>
                  <a:gd name="T63" fmla="*/ 15 h 532"/>
                  <a:gd name="T64" fmla="*/ 110 w 292"/>
                  <a:gd name="T65" fmla="*/ 0 h 532"/>
                  <a:gd name="T66" fmla="*/ 95 w 292"/>
                  <a:gd name="T67" fmla="*/ 25 h 532"/>
                  <a:gd name="T68" fmla="*/ 77 w 292"/>
                  <a:gd name="T69" fmla="*/ 42 h 532"/>
                  <a:gd name="T70" fmla="*/ 68 w 292"/>
                  <a:gd name="T71" fmla="*/ 92 h 532"/>
                  <a:gd name="T72" fmla="*/ 49 w 292"/>
                  <a:gd name="T73" fmla="*/ 152 h 532"/>
                  <a:gd name="T74" fmla="*/ 47 w 292"/>
                  <a:gd name="T75" fmla="*/ 215 h 532"/>
                  <a:gd name="T76" fmla="*/ 41 w 292"/>
                  <a:gd name="T77" fmla="*/ 276 h 532"/>
                  <a:gd name="T78" fmla="*/ 29 w 292"/>
                  <a:gd name="T79" fmla="*/ 345 h 532"/>
                  <a:gd name="T80" fmla="*/ 33 w 292"/>
                  <a:gd name="T81" fmla="*/ 387 h 532"/>
                  <a:gd name="T82" fmla="*/ 29 w 292"/>
                  <a:gd name="T83" fmla="*/ 401 h 532"/>
                  <a:gd name="T84" fmla="*/ 27 w 292"/>
                  <a:gd name="T85" fmla="*/ 439 h 532"/>
                  <a:gd name="T86" fmla="*/ 4 w 292"/>
                  <a:gd name="T87" fmla="*/ 476 h 532"/>
                  <a:gd name="T88" fmla="*/ 14 w 292"/>
                  <a:gd name="T89" fmla="*/ 502 h 532"/>
                  <a:gd name="T90" fmla="*/ 29 w 292"/>
                  <a:gd name="T91" fmla="*/ 527 h 532"/>
                  <a:gd name="T92" fmla="*/ 62 w 292"/>
                  <a:gd name="T93" fmla="*/ 53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2" h="532">
                    <a:moveTo>
                      <a:pt x="74" y="532"/>
                    </a:moveTo>
                    <a:lnTo>
                      <a:pt x="74" y="528"/>
                    </a:lnTo>
                    <a:lnTo>
                      <a:pt x="72" y="524"/>
                    </a:lnTo>
                    <a:lnTo>
                      <a:pt x="68" y="518"/>
                    </a:lnTo>
                    <a:lnTo>
                      <a:pt x="66" y="513"/>
                    </a:lnTo>
                    <a:lnTo>
                      <a:pt x="70" y="507"/>
                    </a:lnTo>
                    <a:lnTo>
                      <a:pt x="68" y="499"/>
                    </a:lnTo>
                    <a:lnTo>
                      <a:pt x="74" y="493"/>
                    </a:lnTo>
                    <a:lnTo>
                      <a:pt x="76" y="486"/>
                    </a:lnTo>
                    <a:lnTo>
                      <a:pt x="81" y="488"/>
                    </a:lnTo>
                    <a:lnTo>
                      <a:pt x="89" y="484"/>
                    </a:lnTo>
                    <a:lnTo>
                      <a:pt x="89" y="478"/>
                    </a:lnTo>
                    <a:lnTo>
                      <a:pt x="89" y="470"/>
                    </a:lnTo>
                    <a:lnTo>
                      <a:pt x="95" y="466"/>
                    </a:lnTo>
                    <a:lnTo>
                      <a:pt x="99" y="462"/>
                    </a:lnTo>
                    <a:lnTo>
                      <a:pt x="103" y="459"/>
                    </a:lnTo>
                    <a:lnTo>
                      <a:pt x="108" y="453"/>
                    </a:lnTo>
                    <a:lnTo>
                      <a:pt x="114" y="449"/>
                    </a:lnTo>
                    <a:lnTo>
                      <a:pt x="116" y="447"/>
                    </a:lnTo>
                    <a:lnTo>
                      <a:pt x="114" y="434"/>
                    </a:lnTo>
                    <a:lnTo>
                      <a:pt x="103" y="432"/>
                    </a:lnTo>
                    <a:lnTo>
                      <a:pt x="95" y="430"/>
                    </a:lnTo>
                    <a:lnTo>
                      <a:pt x="89" y="416"/>
                    </a:lnTo>
                    <a:lnTo>
                      <a:pt x="91" y="410"/>
                    </a:lnTo>
                    <a:lnTo>
                      <a:pt x="95" y="405"/>
                    </a:lnTo>
                    <a:lnTo>
                      <a:pt x="101" y="403"/>
                    </a:lnTo>
                    <a:lnTo>
                      <a:pt x="103" y="399"/>
                    </a:lnTo>
                    <a:lnTo>
                      <a:pt x="118" y="397"/>
                    </a:lnTo>
                    <a:lnTo>
                      <a:pt x="122" y="395"/>
                    </a:lnTo>
                    <a:lnTo>
                      <a:pt x="122" y="389"/>
                    </a:lnTo>
                    <a:lnTo>
                      <a:pt x="124" y="382"/>
                    </a:lnTo>
                    <a:lnTo>
                      <a:pt x="122" y="372"/>
                    </a:lnTo>
                    <a:lnTo>
                      <a:pt x="135" y="360"/>
                    </a:lnTo>
                    <a:lnTo>
                      <a:pt x="131" y="357"/>
                    </a:lnTo>
                    <a:lnTo>
                      <a:pt x="134" y="353"/>
                    </a:lnTo>
                    <a:lnTo>
                      <a:pt x="141" y="355"/>
                    </a:lnTo>
                    <a:lnTo>
                      <a:pt x="145" y="353"/>
                    </a:lnTo>
                    <a:lnTo>
                      <a:pt x="145" y="343"/>
                    </a:lnTo>
                    <a:lnTo>
                      <a:pt x="139" y="341"/>
                    </a:lnTo>
                    <a:lnTo>
                      <a:pt x="134" y="345"/>
                    </a:lnTo>
                    <a:lnTo>
                      <a:pt x="128" y="341"/>
                    </a:lnTo>
                    <a:lnTo>
                      <a:pt x="126" y="318"/>
                    </a:lnTo>
                    <a:lnTo>
                      <a:pt x="130" y="314"/>
                    </a:lnTo>
                    <a:lnTo>
                      <a:pt x="134" y="314"/>
                    </a:lnTo>
                    <a:lnTo>
                      <a:pt x="149" y="322"/>
                    </a:lnTo>
                    <a:lnTo>
                      <a:pt x="161" y="322"/>
                    </a:lnTo>
                    <a:lnTo>
                      <a:pt x="166" y="318"/>
                    </a:lnTo>
                    <a:lnTo>
                      <a:pt x="166" y="295"/>
                    </a:lnTo>
                    <a:lnTo>
                      <a:pt x="174" y="289"/>
                    </a:lnTo>
                    <a:lnTo>
                      <a:pt x="174" y="282"/>
                    </a:lnTo>
                    <a:lnTo>
                      <a:pt x="193" y="282"/>
                    </a:lnTo>
                    <a:lnTo>
                      <a:pt x="205" y="276"/>
                    </a:lnTo>
                    <a:lnTo>
                      <a:pt x="218" y="276"/>
                    </a:lnTo>
                    <a:lnTo>
                      <a:pt x="228" y="266"/>
                    </a:lnTo>
                    <a:lnTo>
                      <a:pt x="234" y="266"/>
                    </a:lnTo>
                    <a:lnTo>
                      <a:pt x="244" y="253"/>
                    </a:lnTo>
                    <a:lnTo>
                      <a:pt x="249" y="241"/>
                    </a:lnTo>
                    <a:lnTo>
                      <a:pt x="242" y="234"/>
                    </a:lnTo>
                    <a:lnTo>
                      <a:pt x="240" y="229"/>
                    </a:lnTo>
                    <a:lnTo>
                      <a:pt x="246" y="221"/>
                    </a:lnTo>
                    <a:lnTo>
                      <a:pt x="238" y="209"/>
                    </a:lnTo>
                    <a:lnTo>
                      <a:pt x="232" y="208"/>
                    </a:lnTo>
                    <a:lnTo>
                      <a:pt x="226" y="202"/>
                    </a:lnTo>
                    <a:lnTo>
                      <a:pt x="224" y="198"/>
                    </a:lnTo>
                    <a:lnTo>
                      <a:pt x="224" y="184"/>
                    </a:lnTo>
                    <a:lnTo>
                      <a:pt x="230" y="179"/>
                    </a:lnTo>
                    <a:lnTo>
                      <a:pt x="232" y="148"/>
                    </a:lnTo>
                    <a:lnTo>
                      <a:pt x="232" y="140"/>
                    </a:lnTo>
                    <a:lnTo>
                      <a:pt x="238" y="130"/>
                    </a:lnTo>
                    <a:lnTo>
                      <a:pt x="247" y="119"/>
                    </a:lnTo>
                    <a:lnTo>
                      <a:pt x="249" y="115"/>
                    </a:lnTo>
                    <a:lnTo>
                      <a:pt x="263" y="104"/>
                    </a:lnTo>
                    <a:lnTo>
                      <a:pt x="273" y="96"/>
                    </a:lnTo>
                    <a:lnTo>
                      <a:pt x="290" y="79"/>
                    </a:lnTo>
                    <a:lnTo>
                      <a:pt x="292" y="75"/>
                    </a:lnTo>
                    <a:lnTo>
                      <a:pt x="284" y="59"/>
                    </a:lnTo>
                    <a:lnTo>
                      <a:pt x="279" y="58"/>
                    </a:lnTo>
                    <a:lnTo>
                      <a:pt x="276" y="71"/>
                    </a:lnTo>
                    <a:lnTo>
                      <a:pt x="267" y="80"/>
                    </a:lnTo>
                    <a:lnTo>
                      <a:pt x="247" y="82"/>
                    </a:lnTo>
                    <a:lnTo>
                      <a:pt x="230" y="82"/>
                    </a:lnTo>
                    <a:lnTo>
                      <a:pt x="224" y="80"/>
                    </a:lnTo>
                    <a:lnTo>
                      <a:pt x="240" y="58"/>
                    </a:lnTo>
                    <a:lnTo>
                      <a:pt x="239" y="53"/>
                    </a:lnTo>
                    <a:lnTo>
                      <a:pt x="230" y="44"/>
                    </a:lnTo>
                    <a:lnTo>
                      <a:pt x="209" y="39"/>
                    </a:lnTo>
                    <a:lnTo>
                      <a:pt x="197" y="28"/>
                    </a:lnTo>
                    <a:lnTo>
                      <a:pt x="188" y="30"/>
                    </a:lnTo>
                    <a:lnTo>
                      <a:pt x="178" y="19"/>
                    </a:lnTo>
                    <a:lnTo>
                      <a:pt x="170" y="9"/>
                    </a:lnTo>
                    <a:lnTo>
                      <a:pt x="163" y="5"/>
                    </a:lnTo>
                    <a:lnTo>
                      <a:pt x="153" y="5"/>
                    </a:lnTo>
                    <a:lnTo>
                      <a:pt x="143" y="3"/>
                    </a:lnTo>
                    <a:lnTo>
                      <a:pt x="139" y="5"/>
                    </a:lnTo>
                    <a:lnTo>
                      <a:pt x="139" y="11"/>
                    </a:lnTo>
                    <a:lnTo>
                      <a:pt x="137" y="15"/>
                    </a:lnTo>
                    <a:lnTo>
                      <a:pt x="130" y="15"/>
                    </a:lnTo>
                    <a:lnTo>
                      <a:pt x="124" y="5"/>
                    </a:lnTo>
                    <a:lnTo>
                      <a:pt x="110" y="0"/>
                    </a:lnTo>
                    <a:lnTo>
                      <a:pt x="105" y="0"/>
                    </a:lnTo>
                    <a:lnTo>
                      <a:pt x="91" y="13"/>
                    </a:lnTo>
                    <a:lnTo>
                      <a:pt x="95" y="25"/>
                    </a:lnTo>
                    <a:lnTo>
                      <a:pt x="91" y="34"/>
                    </a:lnTo>
                    <a:lnTo>
                      <a:pt x="83" y="36"/>
                    </a:lnTo>
                    <a:lnTo>
                      <a:pt x="77" y="42"/>
                    </a:lnTo>
                    <a:lnTo>
                      <a:pt x="79" y="71"/>
                    </a:lnTo>
                    <a:lnTo>
                      <a:pt x="79" y="79"/>
                    </a:lnTo>
                    <a:lnTo>
                      <a:pt x="68" y="92"/>
                    </a:lnTo>
                    <a:lnTo>
                      <a:pt x="56" y="117"/>
                    </a:lnTo>
                    <a:lnTo>
                      <a:pt x="54" y="125"/>
                    </a:lnTo>
                    <a:lnTo>
                      <a:pt x="49" y="152"/>
                    </a:lnTo>
                    <a:lnTo>
                      <a:pt x="56" y="180"/>
                    </a:lnTo>
                    <a:lnTo>
                      <a:pt x="56" y="202"/>
                    </a:lnTo>
                    <a:lnTo>
                      <a:pt x="47" y="215"/>
                    </a:lnTo>
                    <a:lnTo>
                      <a:pt x="47" y="229"/>
                    </a:lnTo>
                    <a:lnTo>
                      <a:pt x="39" y="247"/>
                    </a:lnTo>
                    <a:lnTo>
                      <a:pt x="41" y="276"/>
                    </a:lnTo>
                    <a:lnTo>
                      <a:pt x="35" y="287"/>
                    </a:lnTo>
                    <a:lnTo>
                      <a:pt x="27" y="312"/>
                    </a:lnTo>
                    <a:lnTo>
                      <a:pt x="29" y="345"/>
                    </a:lnTo>
                    <a:lnTo>
                      <a:pt x="25" y="351"/>
                    </a:lnTo>
                    <a:lnTo>
                      <a:pt x="25" y="366"/>
                    </a:lnTo>
                    <a:lnTo>
                      <a:pt x="33" y="387"/>
                    </a:lnTo>
                    <a:lnTo>
                      <a:pt x="25" y="393"/>
                    </a:lnTo>
                    <a:lnTo>
                      <a:pt x="27" y="401"/>
                    </a:lnTo>
                    <a:lnTo>
                      <a:pt x="29" y="401"/>
                    </a:lnTo>
                    <a:lnTo>
                      <a:pt x="33" y="428"/>
                    </a:lnTo>
                    <a:lnTo>
                      <a:pt x="27" y="434"/>
                    </a:lnTo>
                    <a:lnTo>
                      <a:pt x="27" y="439"/>
                    </a:lnTo>
                    <a:lnTo>
                      <a:pt x="18" y="445"/>
                    </a:lnTo>
                    <a:lnTo>
                      <a:pt x="20" y="461"/>
                    </a:lnTo>
                    <a:lnTo>
                      <a:pt x="4" y="476"/>
                    </a:lnTo>
                    <a:lnTo>
                      <a:pt x="0" y="486"/>
                    </a:lnTo>
                    <a:lnTo>
                      <a:pt x="6" y="502"/>
                    </a:lnTo>
                    <a:lnTo>
                      <a:pt x="14" y="502"/>
                    </a:lnTo>
                    <a:lnTo>
                      <a:pt x="18" y="503"/>
                    </a:lnTo>
                    <a:lnTo>
                      <a:pt x="20" y="520"/>
                    </a:lnTo>
                    <a:lnTo>
                      <a:pt x="29" y="527"/>
                    </a:lnTo>
                    <a:lnTo>
                      <a:pt x="60" y="527"/>
                    </a:lnTo>
                    <a:lnTo>
                      <a:pt x="62" y="531"/>
                    </a:lnTo>
                    <a:lnTo>
                      <a:pt x="62" y="530"/>
                    </a:lnTo>
                    <a:lnTo>
                      <a:pt x="74" y="532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9" name="Freeform 587">
                <a:extLst>
                  <a:ext uri="{FF2B5EF4-FFF2-40B4-BE49-F238E27FC236}">
                    <a16:creationId xmlns:a16="http://schemas.microsoft.com/office/drawing/2014/main" id="{E529F373-784A-4B74-7BEB-3BCC29BAA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630" y="6164441"/>
                <a:ext cx="100935" cy="87851"/>
              </a:xfrm>
              <a:custGeom>
                <a:avLst/>
                <a:gdLst>
                  <a:gd name="T0" fmla="*/ 0 w 54"/>
                  <a:gd name="T1" fmla="*/ 44 h 47"/>
                  <a:gd name="T2" fmla="*/ 10 w 54"/>
                  <a:gd name="T3" fmla="*/ 44 h 47"/>
                  <a:gd name="T4" fmla="*/ 21 w 54"/>
                  <a:gd name="T5" fmla="*/ 45 h 47"/>
                  <a:gd name="T6" fmla="*/ 33 w 54"/>
                  <a:gd name="T7" fmla="*/ 47 h 47"/>
                  <a:gd name="T8" fmla="*/ 36 w 54"/>
                  <a:gd name="T9" fmla="*/ 47 h 47"/>
                  <a:gd name="T10" fmla="*/ 48 w 54"/>
                  <a:gd name="T11" fmla="*/ 45 h 47"/>
                  <a:gd name="T12" fmla="*/ 52 w 54"/>
                  <a:gd name="T13" fmla="*/ 45 h 47"/>
                  <a:gd name="T14" fmla="*/ 54 w 54"/>
                  <a:gd name="T15" fmla="*/ 41 h 47"/>
                  <a:gd name="T16" fmla="*/ 38 w 54"/>
                  <a:gd name="T17" fmla="*/ 39 h 47"/>
                  <a:gd name="T18" fmla="*/ 29 w 54"/>
                  <a:gd name="T19" fmla="*/ 35 h 47"/>
                  <a:gd name="T20" fmla="*/ 17 w 54"/>
                  <a:gd name="T21" fmla="*/ 27 h 47"/>
                  <a:gd name="T22" fmla="*/ 15 w 54"/>
                  <a:gd name="T23" fmla="*/ 21 h 47"/>
                  <a:gd name="T24" fmla="*/ 7 w 54"/>
                  <a:gd name="T25" fmla="*/ 4 h 47"/>
                  <a:gd name="T26" fmla="*/ 0 w 54"/>
                  <a:gd name="T27" fmla="*/ 0 h 47"/>
                  <a:gd name="T28" fmla="*/ 2 w 54"/>
                  <a:gd name="T29" fmla="*/ 35 h 47"/>
                  <a:gd name="T30" fmla="*/ 9 w 54"/>
                  <a:gd name="T31" fmla="*/ 38 h 47"/>
                  <a:gd name="T32" fmla="*/ 9 w 54"/>
                  <a:gd name="T33" fmla="*/ 39 h 47"/>
                  <a:gd name="T34" fmla="*/ 2 w 54"/>
                  <a:gd name="T35" fmla="*/ 38 h 47"/>
                  <a:gd name="T36" fmla="*/ 0 w 54"/>
                  <a:gd name="T37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0" y="44"/>
                    </a:moveTo>
                    <a:lnTo>
                      <a:pt x="10" y="44"/>
                    </a:lnTo>
                    <a:lnTo>
                      <a:pt x="21" y="45"/>
                    </a:lnTo>
                    <a:lnTo>
                      <a:pt x="33" y="47"/>
                    </a:lnTo>
                    <a:lnTo>
                      <a:pt x="36" y="47"/>
                    </a:lnTo>
                    <a:lnTo>
                      <a:pt x="48" y="45"/>
                    </a:lnTo>
                    <a:lnTo>
                      <a:pt x="52" y="45"/>
                    </a:lnTo>
                    <a:lnTo>
                      <a:pt x="54" y="41"/>
                    </a:lnTo>
                    <a:lnTo>
                      <a:pt x="38" y="39"/>
                    </a:lnTo>
                    <a:lnTo>
                      <a:pt x="29" y="35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2" y="35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2" y="38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0" name="Freeform 589">
                <a:extLst>
                  <a:ext uri="{FF2B5EF4-FFF2-40B4-BE49-F238E27FC236}">
                    <a16:creationId xmlns:a16="http://schemas.microsoft.com/office/drawing/2014/main" id="{1C37810F-214A-DDDE-E533-C2024B972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381" y="4861627"/>
                <a:ext cx="3738" cy="18692"/>
              </a:xfrm>
              <a:custGeom>
                <a:avLst/>
                <a:gdLst>
                  <a:gd name="T0" fmla="*/ 2 w 2"/>
                  <a:gd name="T1" fmla="*/ 9 h 10"/>
                  <a:gd name="T2" fmla="*/ 1 w 2"/>
                  <a:gd name="T3" fmla="*/ 7 h 10"/>
                  <a:gd name="T4" fmla="*/ 1 w 2"/>
                  <a:gd name="T5" fmla="*/ 0 h 10"/>
                  <a:gd name="T6" fmla="*/ 0 w 2"/>
                  <a:gd name="T7" fmla="*/ 0 h 10"/>
                  <a:gd name="T8" fmla="*/ 0 w 2"/>
                  <a:gd name="T9" fmla="*/ 4 h 10"/>
                  <a:gd name="T10" fmla="*/ 0 w 2"/>
                  <a:gd name="T11" fmla="*/ 8 h 10"/>
                  <a:gd name="T12" fmla="*/ 1 w 2"/>
                  <a:gd name="T13" fmla="*/ 10 h 10"/>
                  <a:gd name="T14" fmla="*/ 2 w 2"/>
                  <a:gd name="T15" fmla="*/ 9 h 10"/>
                  <a:gd name="T16" fmla="*/ 2 w 2"/>
                  <a:gd name="T17" fmla="*/ 9 h 10"/>
                  <a:gd name="T18" fmla="*/ 2 w 2"/>
                  <a:gd name="T1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0">
                    <a:moveTo>
                      <a:pt x="2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1" name="Freeform 590">
                <a:extLst>
                  <a:ext uri="{FF2B5EF4-FFF2-40B4-BE49-F238E27FC236}">
                    <a16:creationId xmlns:a16="http://schemas.microsoft.com/office/drawing/2014/main" id="{1B70D2D8-3915-76E1-B650-BD876241B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858" y="4889665"/>
                <a:ext cx="5608" cy="3738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0 h 2"/>
                  <a:gd name="T4" fmla="*/ 0 w 3"/>
                  <a:gd name="T5" fmla="*/ 0 h 2"/>
                  <a:gd name="T6" fmla="*/ 0 w 3"/>
                  <a:gd name="T7" fmla="*/ 1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2" name="Freeform 591">
                <a:extLst>
                  <a:ext uri="{FF2B5EF4-FFF2-40B4-BE49-F238E27FC236}">
                    <a16:creationId xmlns:a16="http://schemas.microsoft.com/office/drawing/2014/main" id="{45D8068E-9995-8322-8050-B2D047752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550" y="4882188"/>
                <a:ext cx="7477" cy="11215"/>
              </a:xfrm>
              <a:custGeom>
                <a:avLst/>
                <a:gdLst>
                  <a:gd name="T0" fmla="*/ 4 w 4"/>
                  <a:gd name="T1" fmla="*/ 4 h 6"/>
                  <a:gd name="T2" fmla="*/ 3 w 4"/>
                  <a:gd name="T3" fmla="*/ 0 h 6"/>
                  <a:gd name="T4" fmla="*/ 0 w 4"/>
                  <a:gd name="T5" fmla="*/ 2 h 6"/>
                  <a:gd name="T6" fmla="*/ 3 w 4"/>
                  <a:gd name="T7" fmla="*/ 6 h 6"/>
                  <a:gd name="T8" fmla="*/ 4 w 4"/>
                  <a:gd name="T9" fmla="*/ 4 h 6"/>
                  <a:gd name="T10" fmla="*/ 4 w 4"/>
                  <a:gd name="T11" fmla="*/ 4 h 6"/>
                  <a:gd name="T12" fmla="*/ 4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3" name="Freeform 592">
                <a:extLst>
                  <a:ext uri="{FF2B5EF4-FFF2-40B4-BE49-F238E27FC236}">
                    <a16:creationId xmlns:a16="http://schemas.microsoft.com/office/drawing/2014/main" id="{21F4DED9-01D8-B0BB-0F59-EA4F066F21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503" y="4900880"/>
                <a:ext cx="5608" cy="11215"/>
              </a:xfrm>
              <a:custGeom>
                <a:avLst/>
                <a:gdLst>
                  <a:gd name="T0" fmla="*/ 2 w 3"/>
                  <a:gd name="T1" fmla="*/ 6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2 h 6"/>
                  <a:gd name="T10" fmla="*/ 1 w 3"/>
                  <a:gd name="T11" fmla="*/ 4 h 6"/>
                  <a:gd name="T12" fmla="*/ 2 w 3"/>
                  <a:gd name="T13" fmla="*/ 6 h 6"/>
                  <a:gd name="T14" fmla="*/ 2 w 3"/>
                  <a:gd name="T15" fmla="*/ 6 h 6"/>
                  <a:gd name="T16" fmla="*/ 2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4" name="Freeform 593">
                <a:extLst>
                  <a:ext uri="{FF2B5EF4-FFF2-40B4-BE49-F238E27FC236}">
                    <a16:creationId xmlns:a16="http://schemas.microsoft.com/office/drawing/2014/main" id="{B6E84F21-6B3C-2FCB-569C-CF2DC5098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034" y="4958824"/>
                <a:ext cx="29907" cy="22430"/>
              </a:xfrm>
              <a:custGeom>
                <a:avLst/>
                <a:gdLst>
                  <a:gd name="T0" fmla="*/ 8 w 16"/>
                  <a:gd name="T1" fmla="*/ 8 h 12"/>
                  <a:gd name="T2" fmla="*/ 9 w 16"/>
                  <a:gd name="T3" fmla="*/ 8 h 12"/>
                  <a:gd name="T4" fmla="*/ 9 w 16"/>
                  <a:gd name="T5" fmla="*/ 7 h 12"/>
                  <a:gd name="T6" fmla="*/ 10 w 16"/>
                  <a:gd name="T7" fmla="*/ 7 h 12"/>
                  <a:gd name="T8" fmla="*/ 9 w 16"/>
                  <a:gd name="T9" fmla="*/ 7 h 12"/>
                  <a:gd name="T10" fmla="*/ 10 w 16"/>
                  <a:gd name="T11" fmla="*/ 8 h 12"/>
                  <a:gd name="T12" fmla="*/ 10 w 16"/>
                  <a:gd name="T13" fmla="*/ 8 h 12"/>
                  <a:gd name="T14" fmla="*/ 10 w 16"/>
                  <a:gd name="T15" fmla="*/ 9 h 12"/>
                  <a:gd name="T16" fmla="*/ 10 w 16"/>
                  <a:gd name="T17" fmla="*/ 9 h 12"/>
                  <a:gd name="T18" fmla="*/ 10 w 16"/>
                  <a:gd name="T19" fmla="*/ 10 h 12"/>
                  <a:gd name="T20" fmla="*/ 11 w 16"/>
                  <a:gd name="T21" fmla="*/ 11 h 12"/>
                  <a:gd name="T22" fmla="*/ 12 w 16"/>
                  <a:gd name="T23" fmla="*/ 11 h 12"/>
                  <a:gd name="T24" fmla="*/ 13 w 16"/>
                  <a:gd name="T25" fmla="*/ 11 h 12"/>
                  <a:gd name="T26" fmla="*/ 14 w 16"/>
                  <a:gd name="T27" fmla="*/ 12 h 12"/>
                  <a:gd name="T28" fmla="*/ 15 w 16"/>
                  <a:gd name="T29" fmla="*/ 12 h 12"/>
                  <a:gd name="T30" fmla="*/ 15 w 16"/>
                  <a:gd name="T31" fmla="*/ 11 h 12"/>
                  <a:gd name="T32" fmla="*/ 16 w 16"/>
                  <a:gd name="T33" fmla="*/ 10 h 12"/>
                  <a:gd name="T34" fmla="*/ 16 w 16"/>
                  <a:gd name="T35" fmla="*/ 9 h 12"/>
                  <a:gd name="T36" fmla="*/ 16 w 16"/>
                  <a:gd name="T37" fmla="*/ 9 h 12"/>
                  <a:gd name="T38" fmla="*/ 15 w 16"/>
                  <a:gd name="T39" fmla="*/ 8 h 12"/>
                  <a:gd name="T40" fmla="*/ 15 w 16"/>
                  <a:gd name="T41" fmla="*/ 8 h 12"/>
                  <a:gd name="T42" fmla="*/ 14 w 16"/>
                  <a:gd name="T43" fmla="*/ 8 h 12"/>
                  <a:gd name="T44" fmla="*/ 13 w 16"/>
                  <a:gd name="T45" fmla="*/ 8 h 12"/>
                  <a:gd name="T46" fmla="*/ 13 w 16"/>
                  <a:gd name="T47" fmla="*/ 7 h 12"/>
                  <a:gd name="T48" fmla="*/ 12 w 16"/>
                  <a:gd name="T49" fmla="*/ 7 h 12"/>
                  <a:gd name="T50" fmla="*/ 11 w 16"/>
                  <a:gd name="T51" fmla="*/ 7 h 12"/>
                  <a:gd name="T52" fmla="*/ 10 w 16"/>
                  <a:gd name="T53" fmla="*/ 7 h 12"/>
                  <a:gd name="T54" fmla="*/ 10 w 16"/>
                  <a:gd name="T55" fmla="*/ 6 h 12"/>
                  <a:gd name="T56" fmla="*/ 10 w 16"/>
                  <a:gd name="T57" fmla="*/ 5 h 12"/>
                  <a:gd name="T58" fmla="*/ 10 w 16"/>
                  <a:gd name="T59" fmla="*/ 4 h 12"/>
                  <a:gd name="T60" fmla="*/ 10 w 16"/>
                  <a:gd name="T61" fmla="*/ 3 h 12"/>
                  <a:gd name="T62" fmla="*/ 9 w 16"/>
                  <a:gd name="T63" fmla="*/ 2 h 12"/>
                  <a:gd name="T64" fmla="*/ 9 w 16"/>
                  <a:gd name="T65" fmla="*/ 2 h 12"/>
                  <a:gd name="T66" fmla="*/ 8 w 16"/>
                  <a:gd name="T67" fmla="*/ 1 h 12"/>
                  <a:gd name="T68" fmla="*/ 7 w 16"/>
                  <a:gd name="T69" fmla="*/ 1 h 12"/>
                  <a:gd name="T70" fmla="*/ 6 w 16"/>
                  <a:gd name="T71" fmla="*/ 0 h 12"/>
                  <a:gd name="T72" fmla="*/ 5 w 16"/>
                  <a:gd name="T73" fmla="*/ 0 h 12"/>
                  <a:gd name="T74" fmla="*/ 4 w 16"/>
                  <a:gd name="T75" fmla="*/ 0 h 12"/>
                  <a:gd name="T76" fmla="*/ 4 w 16"/>
                  <a:gd name="T77" fmla="*/ 0 h 12"/>
                  <a:gd name="T78" fmla="*/ 3 w 16"/>
                  <a:gd name="T79" fmla="*/ 1 h 12"/>
                  <a:gd name="T80" fmla="*/ 3 w 16"/>
                  <a:gd name="T81" fmla="*/ 1 h 12"/>
                  <a:gd name="T82" fmla="*/ 2 w 16"/>
                  <a:gd name="T83" fmla="*/ 1 h 12"/>
                  <a:gd name="T84" fmla="*/ 2 w 16"/>
                  <a:gd name="T85" fmla="*/ 1 h 12"/>
                  <a:gd name="T86" fmla="*/ 0 w 16"/>
                  <a:gd name="T87" fmla="*/ 2 h 12"/>
                  <a:gd name="T88" fmla="*/ 0 w 16"/>
                  <a:gd name="T89" fmla="*/ 2 h 12"/>
                  <a:gd name="T90" fmla="*/ 0 w 16"/>
                  <a:gd name="T91" fmla="*/ 3 h 12"/>
                  <a:gd name="T92" fmla="*/ 0 w 16"/>
                  <a:gd name="T93" fmla="*/ 4 h 12"/>
                  <a:gd name="T94" fmla="*/ 0 w 16"/>
                  <a:gd name="T95" fmla="*/ 4 h 12"/>
                  <a:gd name="T96" fmla="*/ 1 w 16"/>
                  <a:gd name="T97" fmla="*/ 6 h 12"/>
                  <a:gd name="T98" fmla="*/ 1 w 16"/>
                  <a:gd name="T99" fmla="*/ 7 h 12"/>
                  <a:gd name="T100" fmla="*/ 1 w 16"/>
                  <a:gd name="T101" fmla="*/ 8 h 12"/>
                  <a:gd name="T102" fmla="*/ 2 w 16"/>
                  <a:gd name="T103" fmla="*/ 8 h 12"/>
                  <a:gd name="T104" fmla="*/ 3 w 16"/>
                  <a:gd name="T105" fmla="*/ 8 h 12"/>
                  <a:gd name="T106" fmla="*/ 4 w 16"/>
                  <a:gd name="T107" fmla="*/ 9 h 12"/>
                  <a:gd name="T108" fmla="*/ 5 w 16"/>
                  <a:gd name="T109" fmla="*/ 9 h 12"/>
                  <a:gd name="T110" fmla="*/ 5 w 16"/>
                  <a:gd name="T111" fmla="*/ 9 h 12"/>
                  <a:gd name="T112" fmla="*/ 6 w 16"/>
                  <a:gd name="T113" fmla="*/ 9 h 12"/>
                  <a:gd name="T114" fmla="*/ 7 w 16"/>
                  <a:gd name="T115" fmla="*/ 9 h 12"/>
                  <a:gd name="T116" fmla="*/ 7 w 16"/>
                  <a:gd name="T117" fmla="*/ 8 h 12"/>
                  <a:gd name="T118" fmla="*/ 8 w 16"/>
                  <a:gd name="T1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" h="12">
                    <a:moveTo>
                      <a:pt x="8" y="8"/>
                    </a:move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5" name="Freeform 594">
                <a:extLst>
                  <a:ext uri="{FF2B5EF4-FFF2-40B4-BE49-F238E27FC236}">
                    <a16:creationId xmlns:a16="http://schemas.microsoft.com/office/drawing/2014/main" id="{735053B9-E812-6101-41EB-903A73D3F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211" y="4958824"/>
                <a:ext cx="11215" cy="7477"/>
              </a:xfrm>
              <a:custGeom>
                <a:avLst/>
                <a:gdLst>
                  <a:gd name="T0" fmla="*/ 2 w 6"/>
                  <a:gd name="T1" fmla="*/ 0 h 4"/>
                  <a:gd name="T2" fmla="*/ 1 w 6"/>
                  <a:gd name="T3" fmla="*/ 0 h 4"/>
                  <a:gd name="T4" fmla="*/ 1 w 6"/>
                  <a:gd name="T5" fmla="*/ 0 h 4"/>
                  <a:gd name="T6" fmla="*/ 0 w 6"/>
                  <a:gd name="T7" fmla="*/ 0 h 4"/>
                  <a:gd name="T8" fmla="*/ 0 w 6"/>
                  <a:gd name="T9" fmla="*/ 1 h 4"/>
                  <a:gd name="T10" fmla="*/ 0 w 6"/>
                  <a:gd name="T11" fmla="*/ 1 h 4"/>
                  <a:gd name="T12" fmla="*/ 0 w 6"/>
                  <a:gd name="T13" fmla="*/ 2 h 4"/>
                  <a:gd name="T14" fmla="*/ 1 w 6"/>
                  <a:gd name="T15" fmla="*/ 2 h 4"/>
                  <a:gd name="T16" fmla="*/ 1 w 6"/>
                  <a:gd name="T17" fmla="*/ 2 h 4"/>
                  <a:gd name="T18" fmla="*/ 2 w 6"/>
                  <a:gd name="T19" fmla="*/ 3 h 4"/>
                  <a:gd name="T20" fmla="*/ 2 w 6"/>
                  <a:gd name="T21" fmla="*/ 3 h 4"/>
                  <a:gd name="T22" fmla="*/ 2 w 6"/>
                  <a:gd name="T23" fmla="*/ 3 h 4"/>
                  <a:gd name="T24" fmla="*/ 2 w 6"/>
                  <a:gd name="T25" fmla="*/ 4 h 4"/>
                  <a:gd name="T26" fmla="*/ 3 w 6"/>
                  <a:gd name="T27" fmla="*/ 4 h 4"/>
                  <a:gd name="T28" fmla="*/ 3 w 6"/>
                  <a:gd name="T29" fmla="*/ 4 h 4"/>
                  <a:gd name="T30" fmla="*/ 4 w 6"/>
                  <a:gd name="T31" fmla="*/ 4 h 4"/>
                  <a:gd name="T32" fmla="*/ 4 w 6"/>
                  <a:gd name="T33" fmla="*/ 4 h 4"/>
                  <a:gd name="T34" fmla="*/ 4 w 6"/>
                  <a:gd name="T35" fmla="*/ 4 h 4"/>
                  <a:gd name="T36" fmla="*/ 4 w 6"/>
                  <a:gd name="T37" fmla="*/ 4 h 4"/>
                  <a:gd name="T38" fmla="*/ 5 w 6"/>
                  <a:gd name="T39" fmla="*/ 3 h 4"/>
                  <a:gd name="T40" fmla="*/ 5 w 6"/>
                  <a:gd name="T41" fmla="*/ 3 h 4"/>
                  <a:gd name="T42" fmla="*/ 5 w 6"/>
                  <a:gd name="T43" fmla="*/ 2 h 4"/>
                  <a:gd name="T44" fmla="*/ 5 w 6"/>
                  <a:gd name="T45" fmla="*/ 2 h 4"/>
                  <a:gd name="T46" fmla="*/ 5 w 6"/>
                  <a:gd name="T47" fmla="*/ 1 h 4"/>
                  <a:gd name="T48" fmla="*/ 5 w 6"/>
                  <a:gd name="T49" fmla="*/ 1 h 4"/>
                  <a:gd name="T50" fmla="*/ 5 w 6"/>
                  <a:gd name="T51" fmla="*/ 1 h 4"/>
                  <a:gd name="T52" fmla="*/ 6 w 6"/>
                  <a:gd name="T53" fmla="*/ 1 h 4"/>
                  <a:gd name="T54" fmla="*/ 6 w 6"/>
                  <a:gd name="T55" fmla="*/ 1 h 4"/>
                  <a:gd name="T56" fmla="*/ 6 w 6"/>
                  <a:gd name="T57" fmla="*/ 0 h 4"/>
                  <a:gd name="T58" fmla="*/ 5 w 6"/>
                  <a:gd name="T59" fmla="*/ 0 h 4"/>
                  <a:gd name="T60" fmla="*/ 5 w 6"/>
                  <a:gd name="T61" fmla="*/ 0 h 4"/>
                  <a:gd name="T62" fmla="*/ 4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4 w 6"/>
                  <a:gd name="T69" fmla="*/ 1 h 4"/>
                  <a:gd name="T70" fmla="*/ 3 w 6"/>
                  <a:gd name="T71" fmla="*/ 1 h 4"/>
                  <a:gd name="T72" fmla="*/ 3 w 6"/>
                  <a:gd name="T73" fmla="*/ 1 h 4"/>
                  <a:gd name="T74" fmla="*/ 3 w 6"/>
                  <a:gd name="T75" fmla="*/ 0 h 4"/>
                  <a:gd name="T76" fmla="*/ 3 w 6"/>
                  <a:gd name="T77" fmla="*/ 0 h 4"/>
                  <a:gd name="T78" fmla="*/ 2 w 6"/>
                  <a:gd name="T79" fmla="*/ 0 h 4"/>
                  <a:gd name="T80" fmla="*/ 2 w 6"/>
                  <a:gd name="T81" fmla="*/ 1 h 4"/>
                  <a:gd name="T82" fmla="*/ 2 w 6"/>
                  <a:gd name="T83" fmla="*/ 1 h 4"/>
                  <a:gd name="T84" fmla="*/ 2 w 6"/>
                  <a:gd name="T85" fmla="*/ 1 h 4"/>
                  <a:gd name="T86" fmla="*/ 2 w 6"/>
                  <a:gd name="T8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" h="4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6" name="Freeform 595">
                <a:extLst>
                  <a:ext uri="{FF2B5EF4-FFF2-40B4-BE49-F238E27FC236}">
                    <a16:creationId xmlns:a16="http://schemas.microsoft.com/office/drawing/2014/main" id="{F15DD217-B7C4-29E6-3D3A-C4C3F5D89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4879" y="3611151"/>
                <a:ext cx="422433" cy="392526"/>
              </a:xfrm>
              <a:custGeom>
                <a:avLst/>
                <a:gdLst>
                  <a:gd name="T0" fmla="*/ 224 w 226"/>
                  <a:gd name="T1" fmla="*/ 175 h 210"/>
                  <a:gd name="T2" fmla="*/ 222 w 226"/>
                  <a:gd name="T3" fmla="*/ 206 h 210"/>
                  <a:gd name="T4" fmla="*/ 209 w 226"/>
                  <a:gd name="T5" fmla="*/ 210 h 210"/>
                  <a:gd name="T6" fmla="*/ 99 w 226"/>
                  <a:gd name="T7" fmla="*/ 154 h 210"/>
                  <a:gd name="T8" fmla="*/ 78 w 226"/>
                  <a:gd name="T9" fmla="*/ 167 h 210"/>
                  <a:gd name="T10" fmla="*/ 38 w 226"/>
                  <a:gd name="T11" fmla="*/ 155 h 210"/>
                  <a:gd name="T12" fmla="*/ 29 w 226"/>
                  <a:gd name="T13" fmla="*/ 138 h 210"/>
                  <a:gd name="T14" fmla="*/ 15 w 226"/>
                  <a:gd name="T15" fmla="*/ 140 h 210"/>
                  <a:gd name="T16" fmla="*/ 1 w 226"/>
                  <a:gd name="T17" fmla="*/ 123 h 210"/>
                  <a:gd name="T18" fmla="*/ 0 w 226"/>
                  <a:gd name="T19" fmla="*/ 107 h 210"/>
                  <a:gd name="T20" fmla="*/ 7 w 226"/>
                  <a:gd name="T21" fmla="*/ 98 h 210"/>
                  <a:gd name="T22" fmla="*/ 7 w 226"/>
                  <a:gd name="T23" fmla="*/ 84 h 210"/>
                  <a:gd name="T24" fmla="*/ 5 w 226"/>
                  <a:gd name="T25" fmla="*/ 76 h 210"/>
                  <a:gd name="T26" fmla="*/ 5 w 226"/>
                  <a:gd name="T27" fmla="*/ 68 h 210"/>
                  <a:gd name="T28" fmla="*/ 0 w 226"/>
                  <a:gd name="T29" fmla="*/ 43 h 210"/>
                  <a:gd name="T30" fmla="*/ 6 w 226"/>
                  <a:gd name="T31" fmla="*/ 43 h 210"/>
                  <a:gd name="T32" fmla="*/ 12 w 226"/>
                  <a:gd name="T33" fmla="*/ 37 h 210"/>
                  <a:gd name="T34" fmla="*/ 14 w 226"/>
                  <a:gd name="T35" fmla="*/ 20 h 210"/>
                  <a:gd name="T36" fmla="*/ 23 w 226"/>
                  <a:gd name="T37" fmla="*/ 20 h 210"/>
                  <a:gd name="T38" fmla="*/ 29 w 226"/>
                  <a:gd name="T39" fmla="*/ 14 h 210"/>
                  <a:gd name="T40" fmla="*/ 29 w 226"/>
                  <a:gd name="T41" fmla="*/ 0 h 210"/>
                  <a:gd name="T42" fmla="*/ 44 w 226"/>
                  <a:gd name="T43" fmla="*/ 8 h 210"/>
                  <a:gd name="T44" fmla="*/ 65 w 226"/>
                  <a:gd name="T45" fmla="*/ 8 h 210"/>
                  <a:gd name="T46" fmla="*/ 74 w 226"/>
                  <a:gd name="T47" fmla="*/ 12 h 210"/>
                  <a:gd name="T48" fmla="*/ 80 w 226"/>
                  <a:gd name="T49" fmla="*/ 12 h 210"/>
                  <a:gd name="T50" fmla="*/ 90 w 226"/>
                  <a:gd name="T51" fmla="*/ 33 h 210"/>
                  <a:gd name="T52" fmla="*/ 113 w 226"/>
                  <a:gd name="T53" fmla="*/ 37 h 210"/>
                  <a:gd name="T54" fmla="*/ 140 w 226"/>
                  <a:gd name="T55" fmla="*/ 50 h 210"/>
                  <a:gd name="T56" fmla="*/ 151 w 226"/>
                  <a:gd name="T57" fmla="*/ 45 h 210"/>
                  <a:gd name="T58" fmla="*/ 155 w 226"/>
                  <a:gd name="T59" fmla="*/ 37 h 210"/>
                  <a:gd name="T60" fmla="*/ 151 w 226"/>
                  <a:gd name="T61" fmla="*/ 29 h 210"/>
                  <a:gd name="T62" fmla="*/ 151 w 226"/>
                  <a:gd name="T63" fmla="*/ 18 h 210"/>
                  <a:gd name="T64" fmla="*/ 170 w 226"/>
                  <a:gd name="T65" fmla="*/ 8 h 210"/>
                  <a:gd name="T66" fmla="*/ 182 w 226"/>
                  <a:gd name="T67" fmla="*/ 6 h 210"/>
                  <a:gd name="T68" fmla="*/ 195 w 226"/>
                  <a:gd name="T69" fmla="*/ 8 h 210"/>
                  <a:gd name="T70" fmla="*/ 197 w 226"/>
                  <a:gd name="T71" fmla="*/ 16 h 210"/>
                  <a:gd name="T72" fmla="*/ 209 w 226"/>
                  <a:gd name="T73" fmla="*/ 20 h 210"/>
                  <a:gd name="T74" fmla="*/ 219 w 226"/>
                  <a:gd name="T75" fmla="*/ 23 h 210"/>
                  <a:gd name="T76" fmla="*/ 226 w 226"/>
                  <a:gd name="T77" fmla="*/ 33 h 210"/>
                  <a:gd name="T78" fmla="*/ 224 w 226"/>
                  <a:gd name="T79" fmla="*/ 43 h 210"/>
                  <a:gd name="T80" fmla="*/ 219 w 226"/>
                  <a:gd name="T81" fmla="*/ 47 h 210"/>
                  <a:gd name="T82" fmla="*/ 226 w 226"/>
                  <a:gd name="T83" fmla="*/ 78 h 210"/>
                  <a:gd name="T84" fmla="*/ 224 w 226"/>
                  <a:gd name="T85" fmla="*/ 140 h 210"/>
                  <a:gd name="T86" fmla="*/ 224 w 226"/>
                  <a:gd name="T87" fmla="*/ 175 h 210"/>
                  <a:gd name="T88" fmla="*/ 224 w 226"/>
                  <a:gd name="T89" fmla="*/ 175 h 210"/>
                  <a:gd name="T90" fmla="*/ 224 w 226"/>
                  <a:gd name="T91" fmla="*/ 17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6" h="210">
                    <a:moveTo>
                      <a:pt x="224" y="175"/>
                    </a:moveTo>
                    <a:lnTo>
                      <a:pt x="222" y="206"/>
                    </a:lnTo>
                    <a:lnTo>
                      <a:pt x="209" y="210"/>
                    </a:lnTo>
                    <a:lnTo>
                      <a:pt x="99" y="154"/>
                    </a:lnTo>
                    <a:lnTo>
                      <a:pt x="78" y="167"/>
                    </a:lnTo>
                    <a:lnTo>
                      <a:pt x="38" y="155"/>
                    </a:lnTo>
                    <a:lnTo>
                      <a:pt x="29" y="138"/>
                    </a:lnTo>
                    <a:lnTo>
                      <a:pt x="15" y="140"/>
                    </a:lnTo>
                    <a:lnTo>
                      <a:pt x="1" y="123"/>
                    </a:lnTo>
                    <a:lnTo>
                      <a:pt x="0" y="107"/>
                    </a:lnTo>
                    <a:lnTo>
                      <a:pt x="7" y="98"/>
                    </a:lnTo>
                    <a:lnTo>
                      <a:pt x="7" y="84"/>
                    </a:lnTo>
                    <a:lnTo>
                      <a:pt x="5" y="76"/>
                    </a:lnTo>
                    <a:lnTo>
                      <a:pt x="5" y="68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23" y="20"/>
                    </a:lnTo>
                    <a:lnTo>
                      <a:pt x="29" y="14"/>
                    </a:lnTo>
                    <a:lnTo>
                      <a:pt x="29" y="0"/>
                    </a:lnTo>
                    <a:lnTo>
                      <a:pt x="44" y="8"/>
                    </a:lnTo>
                    <a:lnTo>
                      <a:pt x="65" y="8"/>
                    </a:lnTo>
                    <a:lnTo>
                      <a:pt x="74" y="12"/>
                    </a:lnTo>
                    <a:lnTo>
                      <a:pt x="80" y="12"/>
                    </a:lnTo>
                    <a:lnTo>
                      <a:pt x="90" y="33"/>
                    </a:lnTo>
                    <a:lnTo>
                      <a:pt x="113" y="37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5" y="37"/>
                    </a:lnTo>
                    <a:lnTo>
                      <a:pt x="151" y="29"/>
                    </a:lnTo>
                    <a:lnTo>
                      <a:pt x="151" y="18"/>
                    </a:lnTo>
                    <a:lnTo>
                      <a:pt x="170" y="8"/>
                    </a:lnTo>
                    <a:lnTo>
                      <a:pt x="182" y="6"/>
                    </a:lnTo>
                    <a:lnTo>
                      <a:pt x="195" y="8"/>
                    </a:lnTo>
                    <a:lnTo>
                      <a:pt x="197" y="16"/>
                    </a:lnTo>
                    <a:lnTo>
                      <a:pt x="209" y="20"/>
                    </a:lnTo>
                    <a:lnTo>
                      <a:pt x="219" y="23"/>
                    </a:lnTo>
                    <a:lnTo>
                      <a:pt x="226" y="33"/>
                    </a:lnTo>
                    <a:lnTo>
                      <a:pt x="224" y="43"/>
                    </a:lnTo>
                    <a:lnTo>
                      <a:pt x="219" y="47"/>
                    </a:lnTo>
                    <a:lnTo>
                      <a:pt x="226" y="78"/>
                    </a:lnTo>
                    <a:lnTo>
                      <a:pt x="224" y="140"/>
                    </a:lnTo>
                    <a:lnTo>
                      <a:pt x="224" y="175"/>
                    </a:lnTo>
                    <a:lnTo>
                      <a:pt x="224" y="175"/>
                    </a:lnTo>
                    <a:lnTo>
                      <a:pt x="224" y="175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7" name="Freeform 596">
                <a:extLst>
                  <a:ext uri="{FF2B5EF4-FFF2-40B4-BE49-F238E27FC236}">
                    <a16:creationId xmlns:a16="http://schemas.microsoft.com/office/drawing/2014/main" id="{8752B124-5451-D3C8-5D3C-0125E62E2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673" y="3484047"/>
                <a:ext cx="106543" cy="207478"/>
              </a:xfrm>
              <a:custGeom>
                <a:avLst/>
                <a:gdLst>
                  <a:gd name="T0" fmla="*/ 9 w 57"/>
                  <a:gd name="T1" fmla="*/ 7 h 111"/>
                  <a:gd name="T2" fmla="*/ 9 w 57"/>
                  <a:gd name="T3" fmla="*/ 22 h 111"/>
                  <a:gd name="T4" fmla="*/ 11 w 57"/>
                  <a:gd name="T5" fmla="*/ 26 h 111"/>
                  <a:gd name="T6" fmla="*/ 11 w 57"/>
                  <a:gd name="T7" fmla="*/ 40 h 111"/>
                  <a:gd name="T8" fmla="*/ 0 w 57"/>
                  <a:gd name="T9" fmla="*/ 55 h 111"/>
                  <a:gd name="T10" fmla="*/ 0 w 57"/>
                  <a:gd name="T11" fmla="*/ 65 h 111"/>
                  <a:gd name="T12" fmla="*/ 11 w 57"/>
                  <a:gd name="T13" fmla="*/ 77 h 111"/>
                  <a:gd name="T14" fmla="*/ 17 w 57"/>
                  <a:gd name="T15" fmla="*/ 86 h 111"/>
                  <a:gd name="T16" fmla="*/ 28 w 57"/>
                  <a:gd name="T17" fmla="*/ 111 h 111"/>
                  <a:gd name="T18" fmla="*/ 35 w 57"/>
                  <a:gd name="T19" fmla="*/ 111 h 111"/>
                  <a:gd name="T20" fmla="*/ 40 w 57"/>
                  <a:gd name="T21" fmla="*/ 105 h 111"/>
                  <a:gd name="T22" fmla="*/ 42 w 57"/>
                  <a:gd name="T23" fmla="*/ 88 h 111"/>
                  <a:gd name="T24" fmla="*/ 52 w 57"/>
                  <a:gd name="T25" fmla="*/ 88 h 111"/>
                  <a:gd name="T26" fmla="*/ 57 w 57"/>
                  <a:gd name="T27" fmla="*/ 82 h 111"/>
                  <a:gd name="T28" fmla="*/ 57 w 57"/>
                  <a:gd name="T29" fmla="*/ 69 h 111"/>
                  <a:gd name="T30" fmla="*/ 46 w 57"/>
                  <a:gd name="T31" fmla="*/ 65 h 111"/>
                  <a:gd name="T32" fmla="*/ 40 w 57"/>
                  <a:gd name="T33" fmla="*/ 59 h 111"/>
                  <a:gd name="T34" fmla="*/ 38 w 57"/>
                  <a:gd name="T35" fmla="*/ 49 h 111"/>
                  <a:gd name="T36" fmla="*/ 50 w 57"/>
                  <a:gd name="T37" fmla="*/ 40 h 111"/>
                  <a:gd name="T38" fmla="*/ 50 w 57"/>
                  <a:gd name="T39" fmla="*/ 30 h 111"/>
                  <a:gd name="T40" fmla="*/ 44 w 57"/>
                  <a:gd name="T41" fmla="*/ 21 h 111"/>
                  <a:gd name="T42" fmla="*/ 44 w 57"/>
                  <a:gd name="T43" fmla="*/ 13 h 111"/>
                  <a:gd name="T44" fmla="*/ 50 w 57"/>
                  <a:gd name="T45" fmla="*/ 7 h 111"/>
                  <a:gd name="T46" fmla="*/ 48 w 57"/>
                  <a:gd name="T47" fmla="*/ 3 h 111"/>
                  <a:gd name="T48" fmla="*/ 40 w 57"/>
                  <a:gd name="T49" fmla="*/ 3 h 111"/>
                  <a:gd name="T50" fmla="*/ 36 w 57"/>
                  <a:gd name="T51" fmla="*/ 0 h 111"/>
                  <a:gd name="T52" fmla="*/ 25 w 57"/>
                  <a:gd name="T53" fmla="*/ 2 h 111"/>
                  <a:gd name="T54" fmla="*/ 19 w 57"/>
                  <a:gd name="T55" fmla="*/ 5 h 111"/>
                  <a:gd name="T56" fmla="*/ 9 w 57"/>
                  <a:gd name="T57" fmla="*/ 7 h 111"/>
                  <a:gd name="T58" fmla="*/ 9 w 57"/>
                  <a:gd name="T59" fmla="*/ 7 h 111"/>
                  <a:gd name="T60" fmla="*/ 9 w 57"/>
                  <a:gd name="T61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7" h="111">
                    <a:moveTo>
                      <a:pt x="9" y="7"/>
                    </a:moveTo>
                    <a:lnTo>
                      <a:pt x="9" y="22"/>
                    </a:lnTo>
                    <a:lnTo>
                      <a:pt x="11" y="26"/>
                    </a:lnTo>
                    <a:lnTo>
                      <a:pt x="11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11" y="77"/>
                    </a:lnTo>
                    <a:lnTo>
                      <a:pt x="17" y="86"/>
                    </a:lnTo>
                    <a:lnTo>
                      <a:pt x="28" y="111"/>
                    </a:lnTo>
                    <a:lnTo>
                      <a:pt x="35" y="111"/>
                    </a:lnTo>
                    <a:lnTo>
                      <a:pt x="40" y="105"/>
                    </a:lnTo>
                    <a:lnTo>
                      <a:pt x="42" y="88"/>
                    </a:lnTo>
                    <a:lnTo>
                      <a:pt x="52" y="88"/>
                    </a:lnTo>
                    <a:lnTo>
                      <a:pt x="57" y="82"/>
                    </a:lnTo>
                    <a:lnTo>
                      <a:pt x="57" y="69"/>
                    </a:lnTo>
                    <a:lnTo>
                      <a:pt x="46" y="65"/>
                    </a:lnTo>
                    <a:lnTo>
                      <a:pt x="40" y="59"/>
                    </a:lnTo>
                    <a:lnTo>
                      <a:pt x="38" y="49"/>
                    </a:lnTo>
                    <a:lnTo>
                      <a:pt x="50" y="40"/>
                    </a:lnTo>
                    <a:lnTo>
                      <a:pt x="50" y="30"/>
                    </a:lnTo>
                    <a:lnTo>
                      <a:pt x="44" y="21"/>
                    </a:lnTo>
                    <a:lnTo>
                      <a:pt x="44" y="13"/>
                    </a:lnTo>
                    <a:lnTo>
                      <a:pt x="50" y="7"/>
                    </a:lnTo>
                    <a:lnTo>
                      <a:pt x="48" y="3"/>
                    </a:lnTo>
                    <a:lnTo>
                      <a:pt x="40" y="3"/>
                    </a:lnTo>
                    <a:lnTo>
                      <a:pt x="36" y="0"/>
                    </a:lnTo>
                    <a:lnTo>
                      <a:pt x="25" y="2"/>
                    </a:lnTo>
                    <a:lnTo>
                      <a:pt x="19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8" name="Freeform 597">
                <a:extLst>
                  <a:ext uri="{FF2B5EF4-FFF2-40B4-BE49-F238E27FC236}">
                    <a16:creationId xmlns:a16="http://schemas.microsoft.com/office/drawing/2014/main" id="{77FE3FF1-9735-997A-FAE7-30ED3F2C3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5068" y="3912087"/>
                <a:ext cx="433648" cy="536452"/>
              </a:xfrm>
              <a:custGeom>
                <a:avLst/>
                <a:gdLst>
                  <a:gd name="T0" fmla="*/ 27 w 232"/>
                  <a:gd name="T1" fmla="*/ 49 h 287"/>
                  <a:gd name="T2" fmla="*/ 40 w 232"/>
                  <a:gd name="T3" fmla="*/ 44 h 287"/>
                  <a:gd name="T4" fmla="*/ 42 w 232"/>
                  <a:gd name="T5" fmla="*/ 13 h 287"/>
                  <a:gd name="T6" fmla="*/ 85 w 232"/>
                  <a:gd name="T7" fmla="*/ 17 h 287"/>
                  <a:gd name="T8" fmla="*/ 153 w 232"/>
                  <a:gd name="T9" fmla="*/ 13 h 287"/>
                  <a:gd name="T10" fmla="*/ 157 w 232"/>
                  <a:gd name="T11" fmla="*/ 19 h 287"/>
                  <a:gd name="T12" fmla="*/ 164 w 232"/>
                  <a:gd name="T13" fmla="*/ 21 h 287"/>
                  <a:gd name="T14" fmla="*/ 164 w 232"/>
                  <a:gd name="T15" fmla="*/ 11 h 287"/>
                  <a:gd name="T16" fmla="*/ 178 w 232"/>
                  <a:gd name="T17" fmla="*/ 8 h 287"/>
                  <a:gd name="T18" fmla="*/ 188 w 232"/>
                  <a:gd name="T19" fmla="*/ 0 h 287"/>
                  <a:gd name="T20" fmla="*/ 203 w 232"/>
                  <a:gd name="T21" fmla="*/ 11 h 287"/>
                  <a:gd name="T22" fmla="*/ 209 w 232"/>
                  <a:gd name="T23" fmla="*/ 23 h 287"/>
                  <a:gd name="T24" fmla="*/ 211 w 232"/>
                  <a:gd name="T25" fmla="*/ 48 h 287"/>
                  <a:gd name="T26" fmla="*/ 211 w 232"/>
                  <a:gd name="T27" fmla="*/ 58 h 287"/>
                  <a:gd name="T28" fmla="*/ 232 w 232"/>
                  <a:gd name="T29" fmla="*/ 79 h 287"/>
                  <a:gd name="T30" fmla="*/ 209 w 232"/>
                  <a:gd name="T31" fmla="*/ 91 h 287"/>
                  <a:gd name="T32" fmla="*/ 201 w 232"/>
                  <a:gd name="T33" fmla="*/ 106 h 287"/>
                  <a:gd name="T34" fmla="*/ 199 w 232"/>
                  <a:gd name="T35" fmla="*/ 131 h 287"/>
                  <a:gd name="T36" fmla="*/ 197 w 232"/>
                  <a:gd name="T37" fmla="*/ 160 h 287"/>
                  <a:gd name="T38" fmla="*/ 182 w 232"/>
                  <a:gd name="T39" fmla="*/ 164 h 287"/>
                  <a:gd name="T40" fmla="*/ 180 w 232"/>
                  <a:gd name="T41" fmla="*/ 180 h 287"/>
                  <a:gd name="T42" fmla="*/ 168 w 232"/>
                  <a:gd name="T43" fmla="*/ 185 h 287"/>
                  <a:gd name="T44" fmla="*/ 166 w 232"/>
                  <a:gd name="T45" fmla="*/ 205 h 287"/>
                  <a:gd name="T46" fmla="*/ 157 w 232"/>
                  <a:gd name="T47" fmla="*/ 218 h 287"/>
                  <a:gd name="T48" fmla="*/ 174 w 232"/>
                  <a:gd name="T49" fmla="*/ 243 h 287"/>
                  <a:gd name="T50" fmla="*/ 180 w 232"/>
                  <a:gd name="T51" fmla="*/ 259 h 287"/>
                  <a:gd name="T52" fmla="*/ 191 w 232"/>
                  <a:gd name="T53" fmla="*/ 271 h 287"/>
                  <a:gd name="T54" fmla="*/ 164 w 232"/>
                  <a:gd name="T55" fmla="*/ 274 h 287"/>
                  <a:gd name="T56" fmla="*/ 155 w 232"/>
                  <a:gd name="T57" fmla="*/ 285 h 287"/>
                  <a:gd name="T58" fmla="*/ 135 w 232"/>
                  <a:gd name="T59" fmla="*/ 287 h 287"/>
                  <a:gd name="T60" fmla="*/ 124 w 232"/>
                  <a:gd name="T61" fmla="*/ 283 h 287"/>
                  <a:gd name="T62" fmla="*/ 118 w 232"/>
                  <a:gd name="T63" fmla="*/ 287 h 287"/>
                  <a:gd name="T64" fmla="*/ 106 w 232"/>
                  <a:gd name="T65" fmla="*/ 274 h 287"/>
                  <a:gd name="T66" fmla="*/ 101 w 232"/>
                  <a:gd name="T67" fmla="*/ 274 h 287"/>
                  <a:gd name="T68" fmla="*/ 91 w 232"/>
                  <a:gd name="T69" fmla="*/ 271 h 287"/>
                  <a:gd name="T70" fmla="*/ 87 w 232"/>
                  <a:gd name="T71" fmla="*/ 274 h 287"/>
                  <a:gd name="T72" fmla="*/ 81 w 232"/>
                  <a:gd name="T73" fmla="*/ 274 h 287"/>
                  <a:gd name="T74" fmla="*/ 75 w 232"/>
                  <a:gd name="T75" fmla="*/ 266 h 287"/>
                  <a:gd name="T76" fmla="*/ 72 w 232"/>
                  <a:gd name="T77" fmla="*/ 259 h 287"/>
                  <a:gd name="T78" fmla="*/ 56 w 232"/>
                  <a:gd name="T79" fmla="*/ 249 h 287"/>
                  <a:gd name="T80" fmla="*/ 54 w 232"/>
                  <a:gd name="T81" fmla="*/ 240 h 287"/>
                  <a:gd name="T82" fmla="*/ 43 w 232"/>
                  <a:gd name="T83" fmla="*/ 228 h 287"/>
                  <a:gd name="T84" fmla="*/ 37 w 232"/>
                  <a:gd name="T85" fmla="*/ 226 h 287"/>
                  <a:gd name="T86" fmla="*/ 31 w 232"/>
                  <a:gd name="T87" fmla="*/ 216 h 287"/>
                  <a:gd name="T88" fmla="*/ 23 w 232"/>
                  <a:gd name="T89" fmla="*/ 214 h 287"/>
                  <a:gd name="T90" fmla="*/ 23 w 232"/>
                  <a:gd name="T91" fmla="*/ 197 h 287"/>
                  <a:gd name="T92" fmla="*/ 16 w 232"/>
                  <a:gd name="T93" fmla="*/ 185 h 287"/>
                  <a:gd name="T94" fmla="*/ 18 w 232"/>
                  <a:gd name="T95" fmla="*/ 181 h 287"/>
                  <a:gd name="T96" fmla="*/ 18 w 232"/>
                  <a:gd name="T97" fmla="*/ 176 h 287"/>
                  <a:gd name="T98" fmla="*/ 6 w 232"/>
                  <a:gd name="T99" fmla="*/ 168 h 287"/>
                  <a:gd name="T100" fmla="*/ 6 w 232"/>
                  <a:gd name="T101" fmla="*/ 160 h 287"/>
                  <a:gd name="T102" fmla="*/ 0 w 232"/>
                  <a:gd name="T103" fmla="*/ 152 h 287"/>
                  <a:gd name="T104" fmla="*/ 2 w 232"/>
                  <a:gd name="T105" fmla="*/ 149 h 287"/>
                  <a:gd name="T106" fmla="*/ 6 w 232"/>
                  <a:gd name="T107" fmla="*/ 127 h 287"/>
                  <a:gd name="T108" fmla="*/ 10 w 232"/>
                  <a:gd name="T109" fmla="*/ 122 h 287"/>
                  <a:gd name="T110" fmla="*/ 8 w 232"/>
                  <a:gd name="T111" fmla="*/ 112 h 287"/>
                  <a:gd name="T112" fmla="*/ 27 w 232"/>
                  <a:gd name="T113" fmla="*/ 110 h 287"/>
                  <a:gd name="T114" fmla="*/ 27 w 232"/>
                  <a:gd name="T115" fmla="*/ 4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2" h="287">
                    <a:moveTo>
                      <a:pt x="27" y="49"/>
                    </a:moveTo>
                    <a:lnTo>
                      <a:pt x="40" y="44"/>
                    </a:lnTo>
                    <a:lnTo>
                      <a:pt x="42" y="13"/>
                    </a:lnTo>
                    <a:lnTo>
                      <a:pt x="85" y="17"/>
                    </a:lnTo>
                    <a:lnTo>
                      <a:pt x="153" y="13"/>
                    </a:lnTo>
                    <a:lnTo>
                      <a:pt x="157" y="19"/>
                    </a:lnTo>
                    <a:lnTo>
                      <a:pt x="164" y="21"/>
                    </a:lnTo>
                    <a:lnTo>
                      <a:pt x="164" y="11"/>
                    </a:lnTo>
                    <a:lnTo>
                      <a:pt x="178" y="8"/>
                    </a:lnTo>
                    <a:lnTo>
                      <a:pt x="188" y="0"/>
                    </a:lnTo>
                    <a:lnTo>
                      <a:pt x="203" y="11"/>
                    </a:lnTo>
                    <a:lnTo>
                      <a:pt x="209" y="23"/>
                    </a:lnTo>
                    <a:lnTo>
                      <a:pt x="211" y="48"/>
                    </a:lnTo>
                    <a:lnTo>
                      <a:pt x="211" y="58"/>
                    </a:lnTo>
                    <a:lnTo>
                      <a:pt x="232" y="79"/>
                    </a:lnTo>
                    <a:lnTo>
                      <a:pt x="209" y="91"/>
                    </a:lnTo>
                    <a:lnTo>
                      <a:pt x="201" y="106"/>
                    </a:lnTo>
                    <a:lnTo>
                      <a:pt x="199" y="131"/>
                    </a:lnTo>
                    <a:lnTo>
                      <a:pt x="197" y="160"/>
                    </a:lnTo>
                    <a:lnTo>
                      <a:pt x="182" y="164"/>
                    </a:lnTo>
                    <a:lnTo>
                      <a:pt x="180" y="180"/>
                    </a:lnTo>
                    <a:lnTo>
                      <a:pt x="168" y="185"/>
                    </a:lnTo>
                    <a:lnTo>
                      <a:pt x="166" y="205"/>
                    </a:lnTo>
                    <a:lnTo>
                      <a:pt x="157" y="218"/>
                    </a:lnTo>
                    <a:lnTo>
                      <a:pt x="174" y="243"/>
                    </a:lnTo>
                    <a:lnTo>
                      <a:pt x="180" y="259"/>
                    </a:lnTo>
                    <a:lnTo>
                      <a:pt x="191" y="271"/>
                    </a:lnTo>
                    <a:lnTo>
                      <a:pt x="164" y="274"/>
                    </a:lnTo>
                    <a:lnTo>
                      <a:pt x="155" y="285"/>
                    </a:lnTo>
                    <a:lnTo>
                      <a:pt x="135" y="287"/>
                    </a:lnTo>
                    <a:lnTo>
                      <a:pt x="124" y="283"/>
                    </a:lnTo>
                    <a:lnTo>
                      <a:pt x="118" y="287"/>
                    </a:lnTo>
                    <a:lnTo>
                      <a:pt x="106" y="274"/>
                    </a:lnTo>
                    <a:lnTo>
                      <a:pt x="101" y="274"/>
                    </a:lnTo>
                    <a:lnTo>
                      <a:pt x="91" y="271"/>
                    </a:lnTo>
                    <a:lnTo>
                      <a:pt x="87" y="274"/>
                    </a:lnTo>
                    <a:lnTo>
                      <a:pt x="81" y="274"/>
                    </a:lnTo>
                    <a:lnTo>
                      <a:pt x="75" y="266"/>
                    </a:lnTo>
                    <a:lnTo>
                      <a:pt x="72" y="259"/>
                    </a:lnTo>
                    <a:lnTo>
                      <a:pt x="56" y="249"/>
                    </a:lnTo>
                    <a:lnTo>
                      <a:pt x="54" y="240"/>
                    </a:lnTo>
                    <a:lnTo>
                      <a:pt x="43" y="228"/>
                    </a:lnTo>
                    <a:lnTo>
                      <a:pt x="37" y="226"/>
                    </a:lnTo>
                    <a:lnTo>
                      <a:pt x="31" y="216"/>
                    </a:lnTo>
                    <a:lnTo>
                      <a:pt x="23" y="214"/>
                    </a:lnTo>
                    <a:lnTo>
                      <a:pt x="23" y="197"/>
                    </a:lnTo>
                    <a:lnTo>
                      <a:pt x="16" y="185"/>
                    </a:lnTo>
                    <a:lnTo>
                      <a:pt x="18" y="181"/>
                    </a:lnTo>
                    <a:lnTo>
                      <a:pt x="18" y="176"/>
                    </a:lnTo>
                    <a:lnTo>
                      <a:pt x="6" y="168"/>
                    </a:lnTo>
                    <a:lnTo>
                      <a:pt x="6" y="160"/>
                    </a:lnTo>
                    <a:lnTo>
                      <a:pt x="0" y="152"/>
                    </a:lnTo>
                    <a:lnTo>
                      <a:pt x="2" y="149"/>
                    </a:lnTo>
                    <a:lnTo>
                      <a:pt x="6" y="127"/>
                    </a:lnTo>
                    <a:lnTo>
                      <a:pt x="10" y="122"/>
                    </a:lnTo>
                    <a:lnTo>
                      <a:pt x="8" y="112"/>
                    </a:lnTo>
                    <a:lnTo>
                      <a:pt x="27" y="110"/>
                    </a:lnTo>
                    <a:lnTo>
                      <a:pt x="27" y="49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9" name="Freeform 598">
                <a:extLst>
                  <a:ext uri="{FF2B5EF4-FFF2-40B4-BE49-F238E27FC236}">
                    <a16:creationId xmlns:a16="http://schemas.microsoft.com/office/drawing/2014/main" id="{6996E4C6-461A-4B01-5BE9-BFFB87A1F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455" y="3465355"/>
                <a:ext cx="259816" cy="272899"/>
              </a:xfrm>
              <a:custGeom>
                <a:avLst/>
                <a:gdLst>
                  <a:gd name="T0" fmla="*/ 135 w 139"/>
                  <a:gd name="T1" fmla="*/ 133 h 146"/>
                  <a:gd name="T2" fmla="*/ 121 w 139"/>
                  <a:gd name="T3" fmla="*/ 129 h 146"/>
                  <a:gd name="T4" fmla="*/ 118 w 139"/>
                  <a:gd name="T5" fmla="*/ 135 h 146"/>
                  <a:gd name="T6" fmla="*/ 119 w 139"/>
                  <a:gd name="T7" fmla="*/ 142 h 146"/>
                  <a:gd name="T8" fmla="*/ 92 w 139"/>
                  <a:gd name="T9" fmla="*/ 146 h 146"/>
                  <a:gd name="T10" fmla="*/ 67 w 139"/>
                  <a:gd name="T11" fmla="*/ 135 h 146"/>
                  <a:gd name="T12" fmla="*/ 67 w 139"/>
                  <a:gd name="T13" fmla="*/ 119 h 146"/>
                  <a:gd name="T14" fmla="*/ 52 w 139"/>
                  <a:gd name="T15" fmla="*/ 108 h 146"/>
                  <a:gd name="T16" fmla="*/ 29 w 139"/>
                  <a:gd name="T17" fmla="*/ 96 h 146"/>
                  <a:gd name="T18" fmla="*/ 9 w 139"/>
                  <a:gd name="T19" fmla="*/ 90 h 146"/>
                  <a:gd name="T20" fmla="*/ 0 w 139"/>
                  <a:gd name="T21" fmla="*/ 75 h 146"/>
                  <a:gd name="T22" fmla="*/ 4 w 139"/>
                  <a:gd name="T23" fmla="*/ 69 h 146"/>
                  <a:gd name="T24" fmla="*/ 33 w 139"/>
                  <a:gd name="T25" fmla="*/ 50 h 146"/>
                  <a:gd name="T26" fmla="*/ 38 w 139"/>
                  <a:gd name="T27" fmla="*/ 33 h 146"/>
                  <a:gd name="T28" fmla="*/ 33 w 139"/>
                  <a:gd name="T29" fmla="*/ 19 h 146"/>
                  <a:gd name="T30" fmla="*/ 50 w 139"/>
                  <a:gd name="T31" fmla="*/ 6 h 146"/>
                  <a:gd name="T32" fmla="*/ 59 w 139"/>
                  <a:gd name="T33" fmla="*/ 0 h 146"/>
                  <a:gd name="T34" fmla="*/ 71 w 139"/>
                  <a:gd name="T35" fmla="*/ 2 h 146"/>
                  <a:gd name="T36" fmla="*/ 74 w 139"/>
                  <a:gd name="T37" fmla="*/ 7 h 146"/>
                  <a:gd name="T38" fmla="*/ 84 w 139"/>
                  <a:gd name="T39" fmla="*/ 5 h 146"/>
                  <a:gd name="T40" fmla="*/ 98 w 139"/>
                  <a:gd name="T41" fmla="*/ 27 h 146"/>
                  <a:gd name="T42" fmla="*/ 106 w 139"/>
                  <a:gd name="T43" fmla="*/ 27 h 146"/>
                  <a:gd name="T44" fmla="*/ 110 w 139"/>
                  <a:gd name="T45" fmla="*/ 35 h 146"/>
                  <a:gd name="T46" fmla="*/ 94 w 139"/>
                  <a:gd name="T47" fmla="*/ 62 h 146"/>
                  <a:gd name="T48" fmla="*/ 110 w 139"/>
                  <a:gd name="T49" fmla="*/ 83 h 146"/>
                  <a:gd name="T50" fmla="*/ 121 w 139"/>
                  <a:gd name="T51" fmla="*/ 85 h 146"/>
                  <a:gd name="T52" fmla="*/ 133 w 139"/>
                  <a:gd name="T53" fmla="*/ 100 h 146"/>
                  <a:gd name="T54" fmla="*/ 131 w 139"/>
                  <a:gd name="T55" fmla="*/ 117 h 146"/>
                  <a:gd name="T56" fmla="*/ 139 w 139"/>
                  <a:gd name="T57" fmla="*/ 127 h 146"/>
                  <a:gd name="T58" fmla="*/ 135 w 139"/>
                  <a:gd name="T59" fmla="*/ 133 h 146"/>
                  <a:gd name="T60" fmla="*/ 135 w 139"/>
                  <a:gd name="T61" fmla="*/ 133 h 146"/>
                  <a:gd name="T62" fmla="*/ 135 w 139"/>
                  <a:gd name="T63" fmla="*/ 1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" h="146">
                    <a:moveTo>
                      <a:pt x="135" y="133"/>
                    </a:moveTo>
                    <a:lnTo>
                      <a:pt x="121" y="129"/>
                    </a:lnTo>
                    <a:lnTo>
                      <a:pt x="118" y="135"/>
                    </a:lnTo>
                    <a:lnTo>
                      <a:pt x="119" y="142"/>
                    </a:lnTo>
                    <a:lnTo>
                      <a:pt x="92" y="146"/>
                    </a:lnTo>
                    <a:lnTo>
                      <a:pt x="67" y="135"/>
                    </a:lnTo>
                    <a:lnTo>
                      <a:pt x="67" y="119"/>
                    </a:lnTo>
                    <a:lnTo>
                      <a:pt x="52" y="108"/>
                    </a:lnTo>
                    <a:lnTo>
                      <a:pt x="29" y="96"/>
                    </a:lnTo>
                    <a:lnTo>
                      <a:pt x="9" y="90"/>
                    </a:lnTo>
                    <a:lnTo>
                      <a:pt x="0" y="75"/>
                    </a:lnTo>
                    <a:lnTo>
                      <a:pt x="4" y="69"/>
                    </a:lnTo>
                    <a:lnTo>
                      <a:pt x="33" y="50"/>
                    </a:lnTo>
                    <a:lnTo>
                      <a:pt x="38" y="33"/>
                    </a:lnTo>
                    <a:lnTo>
                      <a:pt x="33" y="19"/>
                    </a:lnTo>
                    <a:lnTo>
                      <a:pt x="50" y="6"/>
                    </a:lnTo>
                    <a:lnTo>
                      <a:pt x="59" y="0"/>
                    </a:lnTo>
                    <a:lnTo>
                      <a:pt x="71" y="2"/>
                    </a:lnTo>
                    <a:lnTo>
                      <a:pt x="74" y="7"/>
                    </a:lnTo>
                    <a:lnTo>
                      <a:pt x="84" y="5"/>
                    </a:lnTo>
                    <a:lnTo>
                      <a:pt x="98" y="27"/>
                    </a:lnTo>
                    <a:lnTo>
                      <a:pt x="106" y="27"/>
                    </a:lnTo>
                    <a:lnTo>
                      <a:pt x="110" y="35"/>
                    </a:lnTo>
                    <a:lnTo>
                      <a:pt x="94" y="62"/>
                    </a:lnTo>
                    <a:lnTo>
                      <a:pt x="110" y="83"/>
                    </a:lnTo>
                    <a:lnTo>
                      <a:pt x="121" y="85"/>
                    </a:lnTo>
                    <a:lnTo>
                      <a:pt x="133" y="100"/>
                    </a:lnTo>
                    <a:lnTo>
                      <a:pt x="131" y="117"/>
                    </a:lnTo>
                    <a:lnTo>
                      <a:pt x="139" y="127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35" y="13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0" name="Freeform 599">
                <a:extLst>
                  <a:ext uri="{FF2B5EF4-FFF2-40B4-BE49-F238E27FC236}">
                    <a16:creationId xmlns:a16="http://schemas.microsoft.com/office/drawing/2014/main" id="{D3C9071C-7D73-947B-B928-D3A1F52E0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1" y="3469094"/>
                <a:ext cx="173834" cy="164487"/>
              </a:xfrm>
              <a:custGeom>
                <a:avLst/>
                <a:gdLst>
                  <a:gd name="T0" fmla="*/ 43 w 93"/>
                  <a:gd name="T1" fmla="*/ 73 h 88"/>
                  <a:gd name="T2" fmla="*/ 29 w 93"/>
                  <a:gd name="T3" fmla="*/ 77 h 88"/>
                  <a:gd name="T4" fmla="*/ 12 w 93"/>
                  <a:gd name="T5" fmla="*/ 88 h 88"/>
                  <a:gd name="T6" fmla="*/ 0 w 93"/>
                  <a:gd name="T7" fmla="*/ 86 h 88"/>
                  <a:gd name="T8" fmla="*/ 6 w 93"/>
                  <a:gd name="T9" fmla="*/ 67 h 88"/>
                  <a:gd name="T10" fmla="*/ 10 w 93"/>
                  <a:gd name="T11" fmla="*/ 61 h 88"/>
                  <a:gd name="T12" fmla="*/ 10 w 93"/>
                  <a:gd name="T13" fmla="*/ 55 h 88"/>
                  <a:gd name="T14" fmla="*/ 14 w 93"/>
                  <a:gd name="T15" fmla="*/ 52 h 88"/>
                  <a:gd name="T16" fmla="*/ 14 w 93"/>
                  <a:gd name="T17" fmla="*/ 40 h 88"/>
                  <a:gd name="T18" fmla="*/ 16 w 93"/>
                  <a:gd name="T19" fmla="*/ 27 h 88"/>
                  <a:gd name="T20" fmla="*/ 12 w 93"/>
                  <a:gd name="T21" fmla="*/ 23 h 88"/>
                  <a:gd name="T22" fmla="*/ 12 w 93"/>
                  <a:gd name="T23" fmla="*/ 13 h 88"/>
                  <a:gd name="T24" fmla="*/ 33 w 93"/>
                  <a:gd name="T25" fmla="*/ 9 h 88"/>
                  <a:gd name="T26" fmla="*/ 41 w 93"/>
                  <a:gd name="T27" fmla="*/ 11 h 88"/>
                  <a:gd name="T28" fmla="*/ 58 w 93"/>
                  <a:gd name="T29" fmla="*/ 7 h 88"/>
                  <a:gd name="T30" fmla="*/ 75 w 93"/>
                  <a:gd name="T31" fmla="*/ 2 h 88"/>
                  <a:gd name="T32" fmla="*/ 89 w 93"/>
                  <a:gd name="T33" fmla="*/ 0 h 88"/>
                  <a:gd name="T34" fmla="*/ 93 w 93"/>
                  <a:gd name="T35" fmla="*/ 3 h 88"/>
                  <a:gd name="T36" fmla="*/ 75 w 93"/>
                  <a:gd name="T37" fmla="*/ 17 h 88"/>
                  <a:gd name="T38" fmla="*/ 81 w 93"/>
                  <a:gd name="T39" fmla="*/ 30 h 88"/>
                  <a:gd name="T40" fmla="*/ 75 w 93"/>
                  <a:gd name="T41" fmla="*/ 48 h 88"/>
                  <a:gd name="T42" fmla="*/ 46 w 93"/>
                  <a:gd name="T43" fmla="*/ 67 h 88"/>
                  <a:gd name="T44" fmla="*/ 43 w 93"/>
                  <a:gd name="T45" fmla="*/ 73 h 88"/>
                  <a:gd name="T46" fmla="*/ 43 w 93"/>
                  <a:gd name="T47" fmla="*/ 73 h 88"/>
                  <a:gd name="T48" fmla="*/ 43 w 93"/>
                  <a:gd name="T49" fmla="*/ 7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88">
                    <a:moveTo>
                      <a:pt x="43" y="73"/>
                    </a:moveTo>
                    <a:lnTo>
                      <a:pt x="29" y="77"/>
                    </a:lnTo>
                    <a:lnTo>
                      <a:pt x="12" y="88"/>
                    </a:lnTo>
                    <a:lnTo>
                      <a:pt x="0" y="86"/>
                    </a:lnTo>
                    <a:lnTo>
                      <a:pt x="6" y="67"/>
                    </a:lnTo>
                    <a:lnTo>
                      <a:pt x="10" y="61"/>
                    </a:lnTo>
                    <a:lnTo>
                      <a:pt x="10" y="55"/>
                    </a:lnTo>
                    <a:lnTo>
                      <a:pt x="14" y="52"/>
                    </a:lnTo>
                    <a:lnTo>
                      <a:pt x="14" y="40"/>
                    </a:lnTo>
                    <a:lnTo>
                      <a:pt x="16" y="27"/>
                    </a:lnTo>
                    <a:lnTo>
                      <a:pt x="12" y="23"/>
                    </a:lnTo>
                    <a:lnTo>
                      <a:pt x="12" y="13"/>
                    </a:lnTo>
                    <a:lnTo>
                      <a:pt x="33" y="9"/>
                    </a:lnTo>
                    <a:lnTo>
                      <a:pt x="41" y="11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89" y="0"/>
                    </a:lnTo>
                    <a:lnTo>
                      <a:pt x="93" y="3"/>
                    </a:lnTo>
                    <a:lnTo>
                      <a:pt x="75" y="17"/>
                    </a:lnTo>
                    <a:lnTo>
                      <a:pt x="81" y="30"/>
                    </a:lnTo>
                    <a:lnTo>
                      <a:pt x="75" y="48"/>
                    </a:lnTo>
                    <a:lnTo>
                      <a:pt x="46" y="67"/>
                    </a:lnTo>
                    <a:lnTo>
                      <a:pt x="43" y="73"/>
                    </a:lnTo>
                    <a:lnTo>
                      <a:pt x="43" y="73"/>
                    </a:lnTo>
                    <a:lnTo>
                      <a:pt x="43" y="73"/>
                    </a:lnTo>
                    <a:close/>
                  </a:path>
                </a:pathLst>
              </a:custGeom>
              <a:solidFill>
                <a:srgbClr val="CADCE0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1" name="Freeform 600">
                <a:extLst>
                  <a:ext uri="{FF2B5EF4-FFF2-40B4-BE49-F238E27FC236}">
                    <a16:creationId xmlns:a16="http://schemas.microsoft.com/office/drawing/2014/main" id="{B7623EC2-DF27-0AE1-6138-E26645352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7306" y="2962547"/>
                <a:ext cx="345798" cy="330843"/>
              </a:xfrm>
              <a:custGeom>
                <a:avLst/>
                <a:gdLst>
                  <a:gd name="T0" fmla="*/ 112 w 185"/>
                  <a:gd name="T1" fmla="*/ 165 h 177"/>
                  <a:gd name="T2" fmla="*/ 135 w 185"/>
                  <a:gd name="T3" fmla="*/ 163 h 177"/>
                  <a:gd name="T4" fmla="*/ 148 w 185"/>
                  <a:gd name="T5" fmla="*/ 165 h 177"/>
                  <a:gd name="T6" fmla="*/ 164 w 185"/>
                  <a:gd name="T7" fmla="*/ 160 h 177"/>
                  <a:gd name="T8" fmla="*/ 179 w 185"/>
                  <a:gd name="T9" fmla="*/ 152 h 177"/>
                  <a:gd name="T10" fmla="*/ 166 w 185"/>
                  <a:gd name="T11" fmla="*/ 142 h 177"/>
                  <a:gd name="T12" fmla="*/ 160 w 185"/>
                  <a:gd name="T13" fmla="*/ 112 h 177"/>
                  <a:gd name="T14" fmla="*/ 156 w 185"/>
                  <a:gd name="T15" fmla="*/ 105 h 177"/>
                  <a:gd name="T16" fmla="*/ 148 w 185"/>
                  <a:gd name="T17" fmla="*/ 105 h 177"/>
                  <a:gd name="T18" fmla="*/ 156 w 185"/>
                  <a:gd name="T19" fmla="*/ 91 h 177"/>
                  <a:gd name="T20" fmla="*/ 162 w 185"/>
                  <a:gd name="T21" fmla="*/ 83 h 177"/>
                  <a:gd name="T22" fmla="*/ 173 w 185"/>
                  <a:gd name="T23" fmla="*/ 78 h 177"/>
                  <a:gd name="T24" fmla="*/ 185 w 185"/>
                  <a:gd name="T25" fmla="*/ 41 h 177"/>
                  <a:gd name="T26" fmla="*/ 159 w 185"/>
                  <a:gd name="T27" fmla="*/ 37 h 177"/>
                  <a:gd name="T28" fmla="*/ 141 w 185"/>
                  <a:gd name="T29" fmla="*/ 26 h 177"/>
                  <a:gd name="T30" fmla="*/ 125 w 185"/>
                  <a:gd name="T31" fmla="*/ 20 h 177"/>
                  <a:gd name="T32" fmla="*/ 102 w 185"/>
                  <a:gd name="T33" fmla="*/ 0 h 177"/>
                  <a:gd name="T34" fmla="*/ 85 w 185"/>
                  <a:gd name="T35" fmla="*/ 20 h 177"/>
                  <a:gd name="T36" fmla="*/ 65 w 185"/>
                  <a:gd name="T37" fmla="*/ 33 h 177"/>
                  <a:gd name="T38" fmla="*/ 54 w 185"/>
                  <a:gd name="T39" fmla="*/ 37 h 177"/>
                  <a:gd name="T40" fmla="*/ 38 w 185"/>
                  <a:gd name="T41" fmla="*/ 31 h 177"/>
                  <a:gd name="T42" fmla="*/ 44 w 185"/>
                  <a:gd name="T43" fmla="*/ 45 h 177"/>
                  <a:gd name="T44" fmla="*/ 42 w 185"/>
                  <a:gd name="T45" fmla="*/ 56 h 177"/>
                  <a:gd name="T46" fmla="*/ 33 w 185"/>
                  <a:gd name="T47" fmla="*/ 56 h 177"/>
                  <a:gd name="T48" fmla="*/ 17 w 185"/>
                  <a:gd name="T49" fmla="*/ 51 h 177"/>
                  <a:gd name="T50" fmla="*/ 4 w 185"/>
                  <a:gd name="T51" fmla="*/ 55 h 177"/>
                  <a:gd name="T52" fmla="*/ 4 w 185"/>
                  <a:gd name="T53" fmla="*/ 64 h 177"/>
                  <a:gd name="T54" fmla="*/ 9 w 185"/>
                  <a:gd name="T55" fmla="*/ 72 h 177"/>
                  <a:gd name="T56" fmla="*/ 25 w 185"/>
                  <a:gd name="T57" fmla="*/ 76 h 177"/>
                  <a:gd name="T58" fmla="*/ 33 w 185"/>
                  <a:gd name="T59" fmla="*/ 80 h 177"/>
                  <a:gd name="T60" fmla="*/ 36 w 185"/>
                  <a:gd name="T61" fmla="*/ 93 h 177"/>
                  <a:gd name="T62" fmla="*/ 52 w 185"/>
                  <a:gd name="T63" fmla="*/ 108 h 177"/>
                  <a:gd name="T64" fmla="*/ 50 w 185"/>
                  <a:gd name="T65" fmla="*/ 119 h 177"/>
                  <a:gd name="T66" fmla="*/ 56 w 185"/>
                  <a:gd name="T67" fmla="*/ 130 h 177"/>
                  <a:gd name="T68" fmla="*/ 52 w 185"/>
                  <a:gd name="T69" fmla="*/ 131 h 177"/>
                  <a:gd name="T70" fmla="*/ 50 w 185"/>
                  <a:gd name="T71" fmla="*/ 152 h 177"/>
                  <a:gd name="T72" fmla="*/ 56 w 185"/>
                  <a:gd name="T73" fmla="*/ 169 h 177"/>
                  <a:gd name="T74" fmla="*/ 65 w 185"/>
                  <a:gd name="T75" fmla="*/ 173 h 177"/>
                  <a:gd name="T76" fmla="*/ 83 w 185"/>
                  <a:gd name="T77" fmla="*/ 171 h 177"/>
                  <a:gd name="T78" fmla="*/ 89 w 185"/>
                  <a:gd name="T79" fmla="*/ 171 h 177"/>
                  <a:gd name="T80" fmla="*/ 93 w 185"/>
                  <a:gd name="T81" fmla="*/ 177 h 177"/>
                  <a:gd name="T82" fmla="*/ 108 w 185"/>
                  <a:gd name="T83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177">
                    <a:moveTo>
                      <a:pt x="108" y="177"/>
                    </a:moveTo>
                    <a:lnTo>
                      <a:pt x="112" y="165"/>
                    </a:lnTo>
                    <a:lnTo>
                      <a:pt x="123" y="160"/>
                    </a:lnTo>
                    <a:lnTo>
                      <a:pt x="135" y="163"/>
                    </a:lnTo>
                    <a:lnTo>
                      <a:pt x="142" y="163"/>
                    </a:lnTo>
                    <a:lnTo>
                      <a:pt x="148" y="165"/>
                    </a:lnTo>
                    <a:lnTo>
                      <a:pt x="158" y="163"/>
                    </a:lnTo>
                    <a:lnTo>
                      <a:pt x="164" y="160"/>
                    </a:lnTo>
                    <a:lnTo>
                      <a:pt x="171" y="156"/>
                    </a:lnTo>
                    <a:lnTo>
                      <a:pt x="179" y="152"/>
                    </a:lnTo>
                    <a:lnTo>
                      <a:pt x="173" y="144"/>
                    </a:lnTo>
                    <a:lnTo>
                      <a:pt x="166" y="142"/>
                    </a:lnTo>
                    <a:lnTo>
                      <a:pt x="164" y="130"/>
                    </a:lnTo>
                    <a:lnTo>
                      <a:pt x="160" y="112"/>
                    </a:lnTo>
                    <a:lnTo>
                      <a:pt x="163" y="105"/>
                    </a:lnTo>
                    <a:lnTo>
                      <a:pt x="156" y="105"/>
                    </a:lnTo>
                    <a:lnTo>
                      <a:pt x="152" y="108"/>
                    </a:lnTo>
                    <a:lnTo>
                      <a:pt x="148" y="105"/>
                    </a:lnTo>
                    <a:lnTo>
                      <a:pt x="154" y="97"/>
                    </a:lnTo>
                    <a:lnTo>
                      <a:pt x="156" y="91"/>
                    </a:lnTo>
                    <a:lnTo>
                      <a:pt x="162" y="89"/>
                    </a:lnTo>
                    <a:lnTo>
                      <a:pt x="162" y="83"/>
                    </a:lnTo>
                    <a:lnTo>
                      <a:pt x="166" y="76"/>
                    </a:lnTo>
                    <a:lnTo>
                      <a:pt x="173" y="78"/>
                    </a:lnTo>
                    <a:lnTo>
                      <a:pt x="177" y="58"/>
                    </a:lnTo>
                    <a:lnTo>
                      <a:pt x="185" y="41"/>
                    </a:lnTo>
                    <a:lnTo>
                      <a:pt x="173" y="37"/>
                    </a:lnTo>
                    <a:lnTo>
                      <a:pt x="159" y="37"/>
                    </a:lnTo>
                    <a:lnTo>
                      <a:pt x="150" y="35"/>
                    </a:lnTo>
                    <a:lnTo>
                      <a:pt x="141" y="26"/>
                    </a:lnTo>
                    <a:lnTo>
                      <a:pt x="131" y="22"/>
                    </a:lnTo>
                    <a:lnTo>
                      <a:pt x="125" y="20"/>
                    </a:lnTo>
                    <a:lnTo>
                      <a:pt x="112" y="10"/>
                    </a:lnTo>
                    <a:lnTo>
                      <a:pt x="102" y="0"/>
                    </a:lnTo>
                    <a:lnTo>
                      <a:pt x="90" y="3"/>
                    </a:lnTo>
                    <a:lnTo>
                      <a:pt x="85" y="20"/>
                    </a:lnTo>
                    <a:lnTo>
                      <a:pt x="73" y="29"/>
                    </a:lnTo>
                    <a:lnTo>
                      <a:pt x="65" y="33"/>
                    </a:lnTo>
                    <a:lnTo>
                      <a:pt x="65" y="37"/>
                    </a:lnTo>
                    <a:lnTo>
                      <a:pt x="54" y="37"/>
                    </a:lnTo>
                    <a:lnTo>
                      <a:pt x="48" y="31"/>
                    </a:lnTo>
                    <a:lnTo>
                      <a:pt x="38" y="31"/>
                    </a:lnTo>
                    <a:lnTo>
                      <a:pt x="38" y="35"/>
                    </a:lnTo>
                    <a:lnTo>
                      <a:pt x="44" y="45"/>
                    </a:lnTo>
                    <a:lnTo>
                      <a:pt x="48" y="51"/>
                    </a:lnTo>
                    <a:lnTo>
                      <a:pt x="42" y="56"/>
                    </a:lnTo>
                    <a:lnTo>
                      <a:pt x="36" y="55"/>
                    </a:lnTo>
                    <a:lnTo>
                      <a:pt x="33" y="56"/>
                    </a:lnTo>
                    <a:lnTo>
                      <a:pt x="23" y="51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4" y="55"/>
                    </a:lnTo>
                    <a:lnTo>
                      <a:pt x="0" y="60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9" y="72"/>
                    </a:lnTo>
                    <a:lnTo>
                      <a:pt x="19" y="76"/>
                    </a:lnTo>
                    <a:lnTo>
                      <a:pt x="25" y="76"/>
                    </a:lnTo>
                    <a:lnTo>
                      <a:pt x="29" y="80"/>
                    </a:lnTo>
                    <a:lnTo>
                      <a:pt x="33" y="80"/>
                    </a:lnTo>
                    <a:lnTo>
                      <a:pt x="40" y="87"/>
                    </a:lnTo>
                    <a:lnTo>
                      <a:pt x="36" y="93"/>
                    </a:lnTo>
                    <a:lnTo>
                      <a:pt x="50" y="103"/>
                    </a:lnTo>
                    <a:lnTo>
                      <a:pt x="52" y="108"/>
                    </a:lnTo>
                    <a:lnTo>
                      <a:pt x="48" y="110"/>
                    </a:lnTo>
                    <a:lnTo>
                      <a:pt x="50" y="119"/>
                    </a:lnTo>
                    <a:lnTo>
                      <a:pt x="52" y="127"/>
                    </a:lnTo>
                    <a:lnTo>
                      <a:pt x="56" y="130"/>
                    </a:lnTo>
                    <a:lnTo>
                      <a:pt x="58" y="136"/>
                    </a:lnTo>
                    <a:lnTo>
                      <a:pt x="52" y="131"/>
                    </a:lnTo>
                    <a:lnTo>
                      <a:pt x="52" y="140"/>
                    </a:lnTo>
                    <a:lnTo>
                      <a:pt x="50" y="152"/>
                    </a:lnTo>
                    <a:lnTo>
                      <a:pt x="44" y="162"/>
                    </a:lnTo>
                    <a:lnTo>
                      <a:pt x="56" y="169"/>
                    </a:lnTo>
                    <a:lnTo>
                      <a:pt x="60" y="169"/>
                    </a:lnTo>
                    <a:lnTo>
                      <a:pt x="65" y="173"/>
                    </a:lnTo>
                    <a:lnTo>
                      <a:pt x="83" y="173"/>
                    </a:lnTo>
                    <a:lnTo>
                      <a:pt x="83" y="171"/>
                    </a:lnTo>
                    <a:lnTo>
                      <a:pt x="87" y="169"/>
                    </a:lnTo>
                    <a:lnTo>
                      <a:pt x="89" y="171"/>
                    </a:lnTo>
                    <a:lnTo>
                      <a:pt x="87" y="175"/>
                    </a:lnTo>
                    <a:lnTo>
                      <a:pt x="93" y="177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8" y="177"/>
                    </a:lnTo>
                    <a:close/>
                  </a:path>
                </a:pathLst>
              </a:custGeom>
              <a:solidFill>
                <a:srgbClr val="9FBEC3"/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24" name="ZoneTexte 607">
            <a:extLst>
              <a:ext uri="{FF2B5EF4-FFF2-40B4-BE49-F238E27FC236}">
                <a16:creationId xmlns:a16="http://schemas.microsoft.com/office/drawing/2014/main" id="{660386DA-BF74-5115-AEF4-6402E7BC7EE5}"/>
              </a:ext>
            </a:extLst>
          </p:cNvPr>
          <p:cNvSpPr txBox="1"/>
          <p:nvPr/>
        </p:nvSpPr>
        <p:spPr>
          <a:xfrm flipH="1">
            <a:off x="4152275" y="3282645"/>
            <a:ext cx="763029" cy="793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EUROPE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Paris, France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17 countries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79 locations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9,090 employees</a:t>
            </a:r>
          </a:p>
        </p:txBody>
      </p:sp>
      <p:cxnSp>
        <p:nvCxnSpPr>
          <p:cNvPr id="725" name="Connecteur droit 609">
            <a:extLst>
              <a:ext uri="{FF2B5EF4-FFF2-40B4-BE49-F238E27FC236}">
                <a16:creationId xmlns:a16="http://schemas.microsoft.com/office/drawing/2014/main" id="{38070F0F-617E-FFE5-FCDD-F3276E05EBA0}"/>
              </a:ext>
            </a:extLst>
          </p:cNvPr>
          <p:cNvCxnSpPr>
            <a:cxnSpLocks/>
          </p:cNvCxnSpPr>
          <p:nvPr/>
        </p:nvCxnSpPr>
        <p:spPr>
          <a:xfrm flipH="1">
            <a:off x="4150840" y="3490211"/>
            <a:ext cx="101528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6" name="Connecteur droit 612">
            <a:extLst>
              <a:ext uri="{FF2B5EF4-FFF2-40B4-BE49-F238E27FC236}">
                <a16:creationId xmlns:a16="http://schemas.microsoft.com/office/drawing/2014/main" id="{433976A1-3056-D3D4-03BE-DFF025FA7F96}"/>
              </a:ext>
            </a:extLst>
          </p:cNvPr>
          <p:cNvCxnSpPr>
            <a:cxnSpLocks/>
            <a:stCxn id="736" idx="3"/>
          </p:cNvCxnSpPr>
          <p:nvPr/>
        </p:nvCxnSpPr>
        <p:spPr>
          <a:xfrm flipH="1">
            <a:off x="5163733" y="3131336"/>
            <a:ext cx="513472" cy="36047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" name="ZoneTexte 616">
            <a:extLst>
              <a:ext uri="{FF2B5EF4-FFF2-40B4-BE49-F238E27FC236}">
                <a16:creationId xmlns:a16="http://schemas.microsoft.com/office/drawing/2014/main" id="{814BF904-8FF9-769D-8EE3-09C9B2C75296}"/>
              </a:ext>
            </a:extLst>
          </p:cNvPr>
          <p:cNvSpPr txBox="1"/>
          <p:nvPr/>
        </p:nvSpPr>
        <p:spPr>
          <a:xfrm flipH="1">
            <a:off x="1580982" y="4349650"/>
            <a:ext cx="916918" cy="793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Americas</a:t>
            </a:r>
            <a:endParaRPr kumimoji="0" lang="en-GB" sz="14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São Paulo, Brazil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6 countries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10 locations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1,800 employees</a:t>
            </a:r>
          </a:p>
        </p:txBody>
      </p:sp>
      <p:cxnSp>
        <p:nvCxnSpPr>
          <p:cNvPr id="728" name="Connecteur droit 617">
            <a:extLst>
              <a:ext uri="{FF2B5EF4-FFF2-40B4-BE49-F238E27FC236}">
                <a16:creationId xmlns:a16="http://schemas.microsoft.com/office/drawing/2014/main" id="{DF009CFC-F3AC-9F4E-C056-6A0CC471CD4D}"/>
              </a:ext>
            </a:extLst>
          </p:cNvPr>
          <p:cNvCxnSpPr>
            <a:cxnSpLocks/>
          </p:cNvCxnSpPr>
          <p:nvPr/>
        </p:nvCxnSpPr>
        <p:spPr>
          <a:xfrm flipH="1">
            <a:off x="1581740" y="4557856"/>
            <a:ext cx="126981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9" name="Connecteur droit 619">
            <a:extLst>
              <a:ext uri="{FF2B5EF4-FFF2-40B4-BE49-F238E27FC236}">
                <a16:creationId xmlns:a16="http://schemas.microsoft.com/office/drawing/2014/main" id="{679AA12B-FF7C-35AB-A3F1-1AD4F5036700}"/>
              </a:ext>
            </a:extLst>
          </p:cNvPr>
          <p:cNvCxnSpPr>
            <a:cxnSpLocks/>
          </p:cNvCxnSpPr>
          <p:nvPr/>
        </p:nvCxnSpPr>
        <p:spPr>
          <a:xfrm flipH="1" flipV="1">
            <a:off x="2851553" y="4557112"/>
            <a:ext cx="1402557" cy="57150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0" name="ZoneTexte 623">
            <a:extLst>
              <a:ext uri="{FF2B5EF4-FFF2-40B4-BE49-F238E27FC236}">
                <a16:creationId xmlns:a16="http://schemas.microsoft.com/office/drawing/2014/main" id="{A5C631D9-4C44-6265-3607-FD85B857AED6}"/>
              </a:ext>
            </a:extLst>
          </p:cNvPr>
          <p:cNvSpPr txBox="1"/>
          <p:nvPr/>
        </p:nvSpPr>
        <p:spPr>
          <a:xfrm flipH="1">
            <a:off x="4831665" y="5082762"/>
            <a:ext cx="1192634" cy="8084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Africa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Casablanca, Morocco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 countries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14 locations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580 employees</a:t>
            </a:r>
          </a:p>
        </p:txBody>
      </p:sp>
      <p:cxnSp>
        <p:nvCxnSpPr>
          <p:cNvPr id="731" name="Connecteur droit 624">
            <a:extLst>
              <a:ext uri="{FF2B5EF4-FFF2-40B4-BE49-F238E27FC236}">
                <a16:creationId xmlns:a16="http://schemas.microsoft.com/office/drawing/2014/main" id="{C6F763D2-06A5-9FD7-26FB-B87E45491242}"/>
              </a:ext>
            </a:extLst>
          </p:cNvPr>
          <p:cNvCxnSpPr>
            <a:cxnSpLocks/>
          </p:cNvCxnSpPr>
          <p:nvPr/>
        </p:nvCxnSpPr>
        <p:spPr>
          <a:xfrm flipH="1">
            <a:off x="4831667" y="5277936"/>
            <a:ext cx="835833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2" name="Connecteur droit 628">
            <a:extLst>
              <a:ext uri="{FF2B5EF4-FFF2-40B4-BE49-F238E27FC236}">
                <a16:creationId xmlns:a16="http://schemas.microsoft.com/office/drawing/2014/main" id="{0AE4BCFB-BAED-1EC0-1E7B-1BC80BD0152B}"/>
              </a:ext>
            </a:extLst>
          </p:cNvPr>
          <p:cNvCxnSpPr>
            <a:cxnSpLocks/>
            <a:stCxn id="738" idx="4"/>
          </p:cNvCxnSpPr>
          <p:nvPr/>
        </p:nvCxnSpPr>
        <p:spPr>
          <a:xfrm>
            <a:off x="5416929" y="3788985"/>
            <a:ext cx="247064" cy="148509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3" name="ZoneTexte 636">
            <a:extLst>
              <a:ext uri="{FF2B5EF4-FFF2-40B4-BE49-F238E27FC236}">
                <a16:creationId xmlns:a16="http://schemas.microsoft.com/office/drawing/2014/main" id="{38907538-BCBA-8386-FE3E-7CE49114F0A2}"/>
              </a:ext>
            </a:extLst>
          </p:cNvPr>
          <p:cNvSpPr txBox="1"/>
          <p:nvPr/>
        </p:nvSpPr>
        <p:spPr>
          <a:xfrm flipH="1">
            <a:off x="7055045" y="5097916"/>
            <a:ext cx="1465145" cy="8084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Middle-east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Dubai, United Arab emirates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8 countries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15 locations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2,340 employees</a:t>
            </a:r>
          </a:p>
        </p:txBody>
      </p:sp>
      <p:cxnSp>
        <p:nvCxnSpPr>
          <p:cNvPr id="734" name="Connecteur droit 637">
            <a:extLst>
              <a:ext uri="{FF2B5EF4-FFF2-40B4-BE49-F238E27FC236}">
                <a16:creationId xmlns:a16="http://schemas.microsoft.com/office/drawing/2014/main" id="{0EE6C8E5-8A24-160A-CAE7-95B185F36B14}"/>
              </a:ext>
            </a:extLst>
          </p:cNvPr>
          <p:cNvCxnSpPr>
            <a:cxnSpLocks/>
          </p:cNvCxnSpPr>
          <p:nvPr/>
        </p:nvCxnSpPr>
        <p:spPr>
          <a:xfrm flipH="1" flipV="1">
            <a:off x="7228711" y="5311459"/>
            <a:ext cx="1300272" cy="248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5" name="Connecteur droit 639">
            <a:extLst>
              <a:ext uri="{FF2B5EF4-FFF2-40B4-BE49-F238E27FC236}">
                <a16:creationId xmlns:a16="http://schemas.microsoft.com/office/drawing/2014/main" id="{FFDE2714-087A-3BD7-6DF4-C9F8CF2E2B99}"/>
              </a:ext>
            </a:extLst>
          </p:cNvPr>
          <p:cNvCxnSpPr>
            <a:cxnSpLocks/>
            <a:stCxn id="739" idx="4"/>
          </p:cNvCxnSpPr>
          <p:nvPr/>
        </p:nvCxnSpPr>
        <p:spPr>
          <a:xfrm>
            <a:off x="7175283" y="3976397"/>
            <a:ext cx="55851" cy="133506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6" name="!!Cercle : creux 613">
            <a:extLst>
              <a:ext uri="{FF2B5EF4-FFF2-40B4-BE49-F238E27FC236}">
                <a16:creationId xmlns:a16="http://schemas.microsoft.com/office/drawing/2014/main" id="{1483F08F-09B5-49C3-EDF9-007C0D26BDA0}"/>
              </a:ext>
            </a:extLst>
          </p:cNvPr>
          <p:cNvSpPr/>
          <p:nvPr/>
        </p:nvSpPr>
        <p:spPr>
          <a:xfrm>
            <a:off x="5651632" y="2982284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7" name="!!Cercle : creux 622">
            <a:extLst>
              <a:ext uri="{FF2B5EF4-FFF2-40B4-BE49-F238E27FC236}">
                <a16:creationId xmlns:a16="http://schemas.microsoft.com/office/drawing/2014/main" id="{F529F2D4-583F-BD17-5AFD-58C604D20C25}"/>
              </a:ext>
            </a:extLst>
          </p:cNvPr>
          <p:cNvSpPr/>
          <p:nvPr/>
        </p:nvSpPr>
        <p:spPr>
          <a:xfrm>
            <a:off x="4248417" y="5093153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8" name="!!Cercle : creux 625">
            <a:extLst>
              <a:ext uri="{FF2B5EF4-FFF2-40B4-BE49-F238E27FC236}">
                <a16:creationId xmlns:a16="http://schemas.microsoft.com/office/drawing/2014/main" id="{0D2CB67E-406B-B556-4FDA-622898EE00CB}"/>
              </a:ext>
            </a:extLst>
          </p:cNvPr>
          <p:cNvSpPr/>
          <p:nvPr/>
        </p:nvSpPr>
        <p:spPr>
          <a:xfrm>
            <a:off x="5329616" y="3614360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9" name="!!Cercle : creux 641">
            <a:extLst>
              <a:ext uri="{FF2B5EF4-FFF2-40B4-BE49-F238E27FC236}">
                <a16:creationId xmlns:a16="http://schemas.microsoft.com/office/drawing/2014/main" id="{FA736A0B-B22C-903F-9333-3E779BDE2DE9}"/>
              </a:ext>
            </a:extLst>
          </p:cNvPr>
          <p:cNvSpPr/>
          <p:nvPr/>
        </p:nvSpPr>
        <p:spPr>
          <a:xfrm>
            <a:off x="7087970" y="3801772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0" name="!!Cercle : creux 642">
            <a:extLst>
              <a:ext uri="{FF2B5EF4-FFF2-40B4-BE49-F238E27FC236}">
                <a16:creationId xmlns:a16="http://schemas.microsoft.com/office/drawing/2014/main" id="{CD527A3D-9611-06F3-1408-4B7AC17D7817}"/>
              </a:ext>
            </a:extLst>
          </p:cNvPr>
          <p:cNvSpPr/>
          <p:nvPr/>
        </p:nvSpPr>
        <p:spPr>
          <a:xfrm>
            <a:off x="7736042" y="3729764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41" name="!!Cercle : creux 643">
            <a:extLst>
              <a:ext uri="{FF2B5EF4-FFF2-40B4-BE49-F238E27FC236}">
                <a16:creationId xmlns:a16="http://schemas.microsoft.com/office/drawing/2014/main" id="{8B0A3A2E-5058-0B0B-A459-6169A9C83E7C}"/>
              </a:ext>
            </a:extLst>
          </p:cNvPr>
          <p:cNvSpPr/>
          <p:nvPr/>
        </p:nvSpPr>
        <p:spPr>
          <a:xfrm>
            <a:off x="8672146" y="3837776"/>
            <a:ext cx="174625" cy="174625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742" name="Connecteur droit 649">
            <a:extLst>
              <a:ext uri="{FF2B5EF4-FFF2-40B4-BE49-F238E27FC236}">
                <a16:creationId xmlns:a16="http://schemas.microsoft.com/office/drawing/2014/main" id="{ADCBD1BE-4920-25CA-04F0-04C8CCCF858D}"/>
              </a:ext>
            </a:extLst>
          </p:cNvPr>
          <p:cNvCxnSpPr>
            <a:cxnSpLocks/>
            <a:endCxn id="740" idx="5"/>
          </p:cNvCxnSpPr>
          <p:nvPr/>
        </p:nvCxnSpPr>
        <p:spPr>
          <a:xfrm flipH="1" flipV="1">
            <a:off x="7885094" y="3878816"/>
            <a:ext cx="976734" cy="82593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3" name="ZoneTexte 652">
            <a:extLst>
              <a:ext uri="{FF2B5EF4-FFF2-40B4-BE49-F238E27FC236}">
                <a16:creationId xmlns:a16="http://schemas.microsoft.com/office/drawing/2014/main" id="{077DBBB1-A910-B9A1-FE54-2FAC1B7F26FF}"/>
              </a:ext>
            </a:extLst>
          </p:cNvPr>
          <p:cNvSpPr txBox="1"/>
          <p:nvPr/>
        </p:nvSpPr>
        <p:spPr>
          <a:xfrm flipH="1">
            <a:off x="9825543" y="3053223"/>
            <a:ext cx="1120499" cy="7930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Asia-pacific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Hong-Kong, China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13 countries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27 locations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2,150 employees</a:t>
            </a:r>
          </a:p>
        </p:txBody>
      </p:sp>
      <p:cxnSp>
        <p:nvCxnSpPr>
          <p:cNvPr id="744" name="Connecteur droit 653">
            <a:extLst>
              <a:ext uri="{FF2B5EF4-FFF2-40B4-BE49-F238E27FC236}">
                <a16:creationId xmlns:a16="http://schemas.microsoft.com/office/drawing/2014/main" id="{6249BF7C-1C06-7C8E-C567-52F395F40C97}"/>
              </a:ext>
            </a:extLst>
          </p:cNvPr>
          <p:cNvCxnSpPr>
            <a:cxnSpLocks/>
          </p:cNvCxnSpPr>
          <p:nvPr/>
        </p:nvCxnSpPr>
        <p:spPr>
          <a:xfrm flipH="1">
            <a:off x="9730984" y="3266462"/>
            <a:ext cx="12255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5" name="Connecteur droit 656">
            <a:extLst>
              <a:ext uri="{FF2B5EF4-FFF2-40B4-BE49-F238E27FC236}">
                <a16:creationId xmlns:a16="http://schemas.microsoft.com/office/drawing/2014/main" id="{2BD0AA06-5637-651B-53EC-FF7B6692E8F7}"/>
              </a:ext>
            </a:extLst>
          </p:cNvPr>
          <p:cNvCxnSpPr>
            <a:cxnSpLocks/>
          </p:cNvCxnSpPr>
          <p:nvPr/>
        </p:nvCxnSpPr>
        <p:spPr>
          <a:xfrm flipH="1">
            <a:off x="8859448" y="4701872"/>
            <a:ext cx="2097086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6" name="Connecteur droit 658">
            <a:extLst>
              <a:ext uri="{FF2B5EF4-FFF2-40B4-BE49-F238E27FC236}">
                <a16:creationId xmlns:a16="http://schemas.microsoft.com/office/drawing/2014/main" id="{020B82C7-AF9D-9E7C-5140-1416BD9C043A}"/>
              </a:ext>
            </a:extLst>
          </p:cNvPr>
          <p:cNvCxnSpPr>
            <a:cxnSpLocks/>
            <a:endCxn id="741" idx="7"/>
          </p:cNvCxnSpPr>
          <p:nvPr/>
        </p:nvCxnSpPr>
        <p:spPr>
          <a:xfrm flipH="1">
            <a:off x="8821198" y="3266475"/>
            <a:ext cx="912167" cy="59687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7" name="ZoneTexte 646">
            <a:extLst>
              <a:ext uri="{FF2B5EF4-FFF2-40B4-BE49-F238E27FC236}">
                <a16:creationId xmlns:a16="http://schemas.microsoft.com/office/drawing/2014/main" id="{9EAD161C-7DB4-3907-7228-26B8535820F2}"/>
              </a:ext>
            </a:extLst>
          </p:cNvPr>
          <p:cNvSpPr txBox="1"/>
          <p:nvPr/>
        </p:nvSpPr>
        <p:spPr>
          <a:xfrm flipH="1">
            <a:off x="10183013" y="4483554"/>
            <a:ext cx="763029" cy="65761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India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Delhi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3 locations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2,040 employees</a:t>
            </a:r>
          </a:p>
        </p:txBody>
      </p:sp>
    </p:spTree>
    <p:extLst>
      <p:ext uri="{BB962C8B-B14F-4D97-AF65-F5344CB8AC3E}">
        <p14:creationId xmlns:p14="http://schemas.microsoft.com/office/powerpoint/2010/main" val="194154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E6DFC-A234-69DB-6E6C-C7CB52B3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Impact the future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053099-AC6D-42E5-DBD4-174D8BE06DC3}"/>
              </a:ext>
            </a:extLst>
          </p:cNvPr>
          <p:cNvSpPr txBox="1"/>
          <p:nvPr/>
        </p:nvSpPr>
        <p:spPr>
          <a:xfrm>
            <a:off x="761876" y="1193662"/>
            <a:ext cx="100907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617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Over its 70-year history. Egis has brought together the expertise of companies specializing in various sectors of activity, in France and abroad.</a:t>
            </a:r>
          </a:p>
        </p:txBody>
      </p:sp>
      <p:pic>
        <p:nvPicPr>
          <p:cNvPr id="96" name="Image 95">
            <a:hlinkClick r:id="rId2"/>
            <a:extLst>
              <a:ext uri="{FF2B5EF4-FFF2-40B4-BE49-F238E27FC236}">
                <a16:creationId xmlns:a16="http://schemas.microsoft.com/office/drawing/2014/main" id="{F14BB741-6992-7CC0-3F54-15E8B8622B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28"/>
          <a:stretch/>
        </p:blipFill>
        <p:spPr>
          <a:xfrm>
            <a:off x="8798337" y="44624"/>
            <a:ext cx="2542006" cy="1064394"/>
          </a:xfrm>
          <a:prstGeom prst="rect">
            <a:avLst/>
          </a:prstGeom>
        </p:spPr>
      </p:pic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2EA5DECD-5806-9B80-6060-B1BB3B20FA42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5E9BD8EE-A727-1769-F619-896ED21442D2}"/>
              </a:ext>
            </a:extLst>
          </p:cNvPr>
          <p:cNvGrpSpPr/>
          <p:nvPr/>
        </p:nvGrpSpPr>
        <p:grpSpPr>
          <a:xfrm>
            <a:off x="0" y="1520713"/>
            <a:ext cx="10692301" cy="4709387"/>
            <a:chOff x="0" y="1169519"/>
            <a:chExt cx="11419238" cy="5029564"/>
          </a:xfrm>
        </p:grpSpPr>
        <p:cxnSp>
          <p:nvCxnSpPr>
            <p:cNvPr id="101" name="Connecteur droit 90">
              <a:extLst>
                <a:ext uri="{FF2B5EF4-FFF2-40B4-BE49-F238E27FC236}">
                  <a16:creationId xmlns:a16="http://schemas.microsoft.com/office/drawing/2014/main" id="{30A4E47F-4783-A14E-3E22-97BE5E1A633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22168" y="3816095"/>
              <a:ext cx="158079" cy="135207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91">
              <a:extLst>
                <a:ext uri="{FF2B5EF4-FFF2-40B4-BE49-F238E27FC236}">
                  <a16:creationId xmlns:a16="http://schemas.microsoft.com/office/drawing/2014/main" id="{7DECDF02-6BF0-2D1A-265B-5570C7B7F441}"/>
                </a:ext>
              </a:extLst>
            </p:cNvPr>
            <p:cNvCxnSpPr/>
            <p:nvPr/>
          </p:nvCxnSpPr>
          <p:spPr bwMode="auto">
            <a:xfrm>
              <a:off x="0" y="3949466"/>
              <a:ext cx="11280247" cy="0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97">
              <a:extLst>
                <a:ext uri="{FF2B5EF4-FFF2-40B4-BE49-F238E27FC236}">
                  <a16:creationId xmlns:a16="http://schemas.microsoft.com/office/drawing/2014/main" id="{AF3807C2-C61B-A5AB-21A1-F73C69E311EE}"/>
                </a:ext>
              </a:extLst>
            </p:cNvPr>
            <p:cNvCxnSpPr/>
            <p:nvPr/>
          </p:nvCxnSpPr>
          <p:spPr bwMode="auto">
            <a:xfrm>
              <a:off x="0" y="4095796"/>
              <a:ext cx="11280247" cy="0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98">
              <a:extLst>
                <a:ext uri="{FF2B5EF4-FFF2-40B4-BE49-F238E27FC236}">
                  <a16:creationId xmlns:a16="http://schemas.microsoft.com/office/drawing/2014/main" id="{9EE832F1-892A-EAE9-9647-FAB9158B0A2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1122168" y="4102177"/>
              <a:ext cx="158079" cy="135207"/>
            </a:xfrm>
            <a:prstGeom prst="line">
              <a:avLst/>
            </a:prstGeom>
            <a:noFill/>
            <a:ln w="12700" cap="rnd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ZoneTexte 99">
              <a:extLst>
                <a:ext uri="{FF2B5EF4-FFF2-40B4-BE49-F238E27FC236}">
                  <a16:creationId xmlns:a16="http://schemas.microsoft.com/office/drawing/2014/main" id="{4718A220-4305-3DEC-7FF4-B5D32E13BBF6}"/>
                </a:ext>
              </a:extLst>
            </p:cNvPr>
            <p:cNvSpPr txBox="1"/>
            <p:nvPr/>
          </p:nvSpPr>
          <p:spPr>
            <a:xfrm>
              <a:off x="813983" y="1982314"/>
              <a:ext cx="1185877" cy="177484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Before 1998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Foundation of the group’s historical companies: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Bceom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(1949),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Beture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Infrastructure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(1960), OTH International,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Séchaud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et Metz,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Semaly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(1968),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Scetauroutei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(1970),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Isis (1990),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Sofreavia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(1969)</a:t>
              </a:r>
            </a:p>
          </p:txBody>
        </p:sp>
        <p:grpSp>
          <p:nvGrpSpPr>
            <p:cNvPr id="106" name="Groupe 100">
              <a:extLst>
                <a:ext uri="{FF2B5EF4-FFF2-40B4-BE49-F238E27FC236}">
                  <a16:creationId xmlns:a16="http://schemas.microsoft.com/office/drawing/2014/main" id="{E0B8938F-7781-B265-692C-C38A2C2322BC}"/>
                </a:ext>
              </a:extLst>
            </p:cNvPr>
            <p:cNvGrpSpPr/>
            <p:nvPr/>
          </p:nvGrpSpPr>
          <p:grpSpPr>
            <a:xfrm>
              <a:off x="605308" y="2012054"/>
              <a:ext cx="222236" cy="2121695"/>
              <a:chOff x="290983" y="2235993"/>
              <a:chExt cx="222236" cy="2121695"/>
            </a:xfrm>
          </p:grpSpPr>
          <p:cxnSp>
            <p:nvCxnSpPr>
              <p:cNvPr id="107" name="Connecteur droit 102">
                <a:extLst>
                  <a:ext uri="{FF2B5EF4-FFF2-40B4-BE49-F238E27FC236}">
                    <a16:creationId xmlns:a16="http://schemas.microsoft.com/office/drawing/2014/main" id="{135252B0-D001-060B-3F2F-8FA76B0BD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2235993"/>
                <a:ext cx="0" cy="189783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8" name="Groupe 107">
                <a:extLst>
                  <a:ext uri="{FF2B5EF4-FFF2-40B4-BE49-F238E27FC236}">
                    <a16:creationId xmlns:a16="http://schemas.microsoft.com/office/drawing/2014/main" id="{6DE2FC79-33E7-A54E-90FD-0CBB74A6FDF5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09" name="Cercle : creux 108">
                  <a:extLst>
                    <a:ext uri="{FF2B5EF4-FFF2-40B4-BE49-F238E27FC236}">
                      <a16:creationId xmlns:a16="http://schemas.microsoft.com/office/drawing/2014/main" id="{4C9EA1DC-D15E-DD4B-2B92-E5E8AFD6EA7F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10" name="Ellipse 114">
                  <a:extLst>
                    <a:ext uri="{FF2B5EF4-FFF2-40B4-BE49-F238E27FC236}">
                      <a16:creationId xmlns:a16="http://schemas.microsoft.com/office/drawing/2014/main" id="{C6F70C37-14A8-67DF-F1CE-5207048219BB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1" name="Groupe 115">
              <a:extLst>
                <a:ext uri="{FF2B5EF4-FFF2-40B4-BE49-F238E27FC236}">
                  <a16:creationId xmlns:a16="http://schemas.microsoft.com/office/drawing/2014/main" id="{E278671E-E273-0E1D-D487-5C77C1DB8AD7}"/>
                </a:ext>
              </a:extLst>
            </p:cNvPr>
            <p:cNvGrpSpPr/>
            <p:nvPr/>
          </p:nvGrpSpPr>
          <p:grpSpPr>
            <a:xfrm>
              <a:off x="1214409" y="3911513"/>
              <a:ext cx="222236" cy="1157474"/>
              <a:chOff x="1233158" y="4135452"/>
              <a:chExt cx="222236" cy="1157474"/>
            </a:xfrm>
          </p:grpSpPr>
          <p:grpSp>
            <p:nvGrpSpPr>
              <p:cNvPr id="112" name="Groupe 116">
                <a:extLst>
                  <a:ext uri="{FF2B5EF4-FFF2-40B4-BE49-F238E27FC236}">
                    <a16:creationId xmlns:a16="http://schemas.microsoft.com/office/drawing/2014/main" id="{1112286A-0BB1-4713-4208-CAA269313D08}"/>
                  </a:ext>
                </a:extLst>
              </p:cNvPr>
              <p:cNvGrpSpPr/>
              <p:nvPr/>
            </p:nvGrpSpPr>
            <p:grpSpPr>
              <a:xfrm>
                <a:off x="123315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14" name="Cercle : creux 118">
                  <a:extLst>
                    <a:ext uri="{FF2B5EF4-FFF2-40B4-BE49-F238E27FC236}">
                      <a16:creationId xmlns:a16="http://schemas.microsoft.com/office/drawing/2014/main" id="{05EA0207-1818-CC24-1227-FB5950B2E1FD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Ellipse 131">
                  <a:extLst>
                    <a:ext uri="{FF2B5EF4-FFF2-40B4-BE49-F238E27FC236}">
                      <a16:creationId xmlns:a16="http://schemas.microsoft.com/office/drawing/2014/main" id="{0FB98C65-33BA-3AFC-DE48-F535134B8F6E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13" name="Connecteur droit 117">
                <a:extLst>
                  <a:ext uri="{FF2B5EF4-FFF2-40B4-BE49-F238E27FC236}">
                    <a16:creationId xmlns:a16="http://schemas.microsoft.com/office/drawing/2014/main" id="{3A3E0602-6139-F60F-3909-6E0A5D7346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4276" y="4356926"/>
                <a:ext cx="0" cy="936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6" name="ZoneTexte 132">
              <a:extLst>
                <a:ext uri="{FF2B5EF4-FFF2-40B4-BE49-F238E27FC236}">
                  <a16:creationId xmlns:a16="http://schemas.microsoft.com/office/drawing/2014/main" id="{207B07B4-B31F-C537-96C6-9A18FB8394F0}"/>
                </a:ext>
              </a:extLst>
            </p:cNvPr>
            <p:cNvSpPr txBox="1"/>
            <p:nvPr/>
          </p:nvSpPr>
          <p:spPr>
            <a:xfrm>
              <a:off x="437334" y="4275679"/>
              <a:ext cx="808718" cy="80534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1998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The General Assembly adopted the name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« Egis »</a:t>
              </a: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7" name="ZoneTexte 133">
              <a:extLst>
                <a:ext uri="{FF2B5EF4-FFF2-40B4-BE49-F238E27FC236}">
                  <a16:creationId xmlns:a16="http://schemas.microsoft.com/office/drawing/2014/main" id="{FBE91148-039B-20A8-C914-2CCB9521576B}"/>
                </a:ext>
              </a:extLst>
            </p:cNvPr>
            <p:cNvSpPr txBox="1"/>
            <p:nvPr/>
          </p:nvSpPr>
          <p:spPr>
            <a:xfrm>
              <a:off x="2317930" y="2705440"/>
              <a:ext cx="1162991" cy="94384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2011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losis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Group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joins Egis (France)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Vega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Brazil)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Transpass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(urban mobility, Netherlands)</a:t>
              </a:r>
            </a:p>
          </p:txBody>
        </p:sp>
        <p:grpSp>
          <p:nvGrpSpPr>
            <p:cNvPr id="118" name="Groupe 140">
              <a:extLst>
                <a:ext uri="{FF2B5EF4-FFF2-40B4-BE49-F238E27FC236}">
                  <a16:creationId xmlns:a16="http://schemas.microsoft.com/office/drawing/2014/main" id="{41F293E6-2107-2E6A-E116-EDF51C6E16FD}"/>
                </a:ext>
              </a:extLst>
            </p:cNvPr>
            <p:cNvGrpSpPr/>
            <p:nvPr/>
          </p:nvGrpSpPr>
          <p:grpSpPr>
            <a:xfrm>
              <a:off x="2114870" y="2731237"/>
              <a:ext cx="222236" cy="1402512"/>
              <a:chOff x="2013905" y="2955176"/>
              <a:chExt cx="222236" cy="1402512"/>
            </a:xfrm>
          </p:grpSpPr>
          <p:cxnSp>
            <p:nvCxnSpPr>
              <p:cNvPr id="119" name="Connecteur droit 141">
                <a:extLst>
                  <a:ext uri="{FF2B5EF4-FFF2-40B4-BE49-F238E27FC236}">
                    <a16:creationId xmlns:a16="http://schemas.microsoft.com/office/drawing/2014/main" id="{1B0AD93C-56BE-4316-934A-34F4F0F4D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25023" y="2955176"/>
                <a:ext cx="0" cy="1178655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e 142">
                <a:extLst>
                  <a:ext uri="{FF2B5EF4-FFF2-40B4-BE49-F238E27FC236}">
                    <a16:creationId xmlns:a16="http://schemas.microsoft.com/office/drawing/2014/main" id="{98789AC9-3609-A3FD-F6AB-C4FF304ECEE5}"/>
                  </a:ext>
                </a:extLst>
              </p:cNvPr>
              <p:cNvGrpSpPr/>
              <p:nvPr/>
            </p:nvGrpSpPr>
            <p:grpSpPr>
              <a:xfrm>
                <a:off x="2013905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21" name="Cercle : creux 143">
                  <a:extLst>
                    <a:ext uri="{FF2B5EF4-FFF2-40B4-BE49-F238E27FC236}">
                      <a16:creationId xmlns:a16="http://schemas.microsoft.com/office/drawing/2014/main" id="{0D8F2FE7-B2C2-3863-B678-81DAED3ECDE5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Ellipse 144">
                  <a:extLst>
                    <a:ext uri="{FF2B5EF4-FFF2-40B4-BE49-F238E27FC236}">
                      <a16:creationId xmlns:a16="http://schemas.microsoft.com/office/drawing/2014/main" id="{7EDE346F-82F9-7322-8C16-A721284D8484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" name="Groupe 145">
              <a:extLst>
                <a:ext uri="{FF2B5EF4-FFF2-40B4-BE49-F238E27FC236}">
                  <a16:creationId xmlns:a16="http://schemas.microsoft.com/office/drawing/2014/main" id="{3F3F2169-0411-7C89-9B5E-3CECCFB4FD73}"/>
                </a:ext>
              </a:extLst>
            </p:cNvPr>
            <p:cNvGrpSpPr/>
            <p:nvPr/>
          </p:nvGrpSpPr>
          <p:grpSpPr>
            <a:xfrm>
              <a:off x="2599043" y="3911513"/>
              <a:ext cx="222236" cy="1157474"/>
              <a:chOff x="2818118" y="4135452"/>
              <a:chExt cx="222236" cy="1157474"/>
            </a:xfrm>
          </p:grpSpPr>
          <p:grpSp>
            <p:nvGrpSpPr>
              <p:cNvPr id="124" name="Groupe 146">
                <a:extLst>
                  <a:ext uri="{FF2B5EF4-FFF2-40B4-BE49-F238E27FC236}">
                    <a16:creationId xmlns:a16="http://schemas.microsoft.com/office/drawing/2014/main" id="{7D569FB8-1A14-3999-B3F3-93F7A5AD9972}"/>
                  </a:ext>
                </a:extLst>
              </p:cNvPr>
              <p:cNvGrpSpPr/>
              <p:nvPr/>
            </p:nvGrpSpPr>
            <p:grpSpPr>
              <a:xfrm>
                <a:off x="28181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26" name="Cercle : creux 148">
                  <a:extLst>
                    <a:ext uri="{FF2B5EF4-FFF2-40B4-BE49-F238E27FC236}">
                      <a16:creationId xmlns:a16="http://schemas.microsoft.com/office/drawing/2014/main" id="{1674B62F-9B84-2C4F-476E-9DA8988D6421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Ellipse 155">
                  <a:extLst>
                    <a:ext uri="{FF2B5EF4-FFF2-40B4-BE49-F238E27FC236}">
                      <a16:creationId xmlns:a16="http://schemas.microsoft.com/office/drawing/2014/main" id="{FF64883F-F7A3-9048-31DD-7748D9A14E72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25" name="Connecteur droit 147">
                <a:extLst>
                  <a:ext uri="{FF2B5EF4-FFF2-40B4-BE49-F238E27FC236}">
                    <a16:creationId xmlns:a16="http://schemas.microsoft.com/office/drawing/2014/main" id="{9EAF739D-FA69-0D67-30A4-7D9023E992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29236" y="4356926"/>
                <a:ext cx="0" cy="936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ZoneTexte 162">
              <a:extLst>
                <a:ext uri="{FF2B5EF4-FFF2-40B4-BE49-F238E27FC236}">
                  <a16:creationId xmlns:a16="http://schemas.microsoft.com/office/drawing/2014/main" id="{6CB6EBC8-CD53-A9E8-1628-DE9A88036F58}"/>
                </a:ext>
              </a:extLst>
            </p:cNvPr>
            <p:cNvSpPr txBox="1"/>
            <p:nvPr/>
          </p:nvSpPr>
          <p:spPr>
            <a:xfrm>
              <a:off x="1144905" y="4414179"/>
              <a:ext cx="1485781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2012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Aeroservice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(airport consulting and engineering, Brazil)</a:t>
              </a:r>
            </a:p>
          </p:txBody>
        </p:sp>
        <p:sp>
          <p:nvSpPr>
            <p:cNvPr id="129" name="ZoneTexte 169">
              <a:extLst>
                <a:ext uri="{FF2B5EF4-FFF2-40B4-BE49-F238E27FC236}">
                  <a16:creationId xmlns:a16="http://schemas.microsoft.com/office/drawing/2014/main" id="{38F34E47-667D-0DDF-253E-581930B8DA96}"/>
                </a:ext>
              </a:extLst>
            </p:cNvPr>
            <p:cNvSpPr txBox="1"/>
            <p:nvPr/>
          </p:nvSpPr>
          <p:spPr>
            <a:xfrm>
              <a:off x="3638263" y="1982314"/>
              <a:ext cx="1280062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2013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Helios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(aviation consulting, United Kingdom)</a:t>
              </a:r>
            </a:p>
          </p:txBody>
        </p:sp>
        <p:grpSp>
          <p:nvGrpSpPr>
            <p:cNvPr id="130" name="Groupe 182">
              <a:extLst>
                <a:ext uri="{FF2B5EF4-FFF2-40B4-BE49-F238E27FC236}">
                  <a16:creationId xmlns:a16="http://schemas.microsoft.com/office/drawing/2014/main" id="{D2090202-7B67-5F53-2FA7-DD988A4E4828}"/>
                </a:ext>
              </a:extLst>
            </p:cNvPr>
            <p:cNvGrpSpPr/>
            <p:nvPr/>
          </p:nvGrpSpPr>
          <p:grpSpPr>
            <a:xfrm>
              <a:off x="3435202" y="2023961"/>
              <a:ext cx="222236" cy="2109788"/>
              <a:chOff x="3568385" y="2247900"/>
              <a:chExt cx="222236" cy="2109788"/>
            </a:xfrm>
          </p:grpSpPr>
          <p:cxnSp>
            <p:nvCxnSpPr>
              <p:cNvPr id="131" name="Connecteur droit 183">
                <a:extLst>
                  <a:ext uri="{FF2B5EF4-FFF2-40B4-BE49-F238E27FC236}">
                    <a16:creationId xmlns:a16="http://schemas.microsoft.com/office/drawing/2014/main" id="{C62B67FD-E8E4-2F96-082E-B11B0ADCAD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503" y="2247900"/>
                <a:ext cx="0" cy="1894695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2" name="Groupe 184">
                <a:extLst>
                  <a:ext uri="{FF2B5EF4-FFF2-40B4-BE49-F238E27FC236}">
                    <a16:creationId xmlns:a16="http://schemas.microsoft.com/office/drawing/2014/main" id="{82EECFE6-221C-4E38-3569-71A74AD7A301}"/>
                  </a:ext>
                </a:extLst>
              </p:cNvPr>
              <p:cNvGrpSpPr/>
              <p:nvPr/>
            </p:nvGrpSpPr>
            <p:grpSpPr>
              <a:xfrm>
                <a:off x="3568385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33" name="Cercle : creux 185">
                  <a:extLst>
                    <a:ext uri="{FF2B5EF4-FFF2-40B4-BE49-F238E27FC236}">
                      <a16:creationId xmlns:a16="http://schemas.microsoft.com/office/drawing/2014/main" id="{F03F8AC4-59A6-64E2-649B-686837492AF2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Ellipse 186">
                  <a:extLst>
                    <a:ext uri="{FF2B5EF4-FFF2-40B4-BE49-F238E27FC236}">
                      <a16:creationId xmlns:a16="http://schemas.microsoft.com/office/drawing/2014/main" id="{8902D06F-6B2C-689A-6219-F95D0FCC0A2D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5" name="Groupe 187">
              <a:extLst>
                <a:ext uri="{FF2B5EF4-FFF2-40B4-BE49-F238E27FC236}">
                  <a16:creationId xmlns:a16="http://schemas.microsoft.com/office/drawing/2014/main" id="{5803B46E-4E00-28EE-72E1-8EE76651DCC3}"/>
                </a:ext>
              </a:extLst>
            </p:cNvPr>
            <p:cNvGrpSpPr/>
            <p:nvPr/>
          </p:nvGrpSpPr>
          <p:grpSpPr>
            <a:xfrm>
              <a:off x="3980936" y="3911513"/>
              <a:ext cx="222236" cy="1643082"/>
              <a:chOff x="4304018" y="4135452"/>
              <a:chExt cx="222236" cy="1643082"/>
            </a:xfrm>
          </p:grpSpPr>
          <p:grpSp>
            <p:nvGrpSpPr>
              <p:cNvPr id="136" name="Groupe 188">
                <a:extLst>
                  <a:ext uri="{FF2B5EF4-FFF2-40B4-BE49-F238E27FC236}">
                    <a16:creationId xmlns:a16="http://schemas.microsoft.com/office/drawing/2014/main" id="{B96B8CB0-7368-39ED-12B5-AD64B34B3873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38" name="Cercle : creux 190">
                  <a:extLst>
                    <a:ext uri="{FF2B5EF4-FFF2-40B4-BE49-F238E27FC236}">
                      <a16:creationId xmlns:a16="http://schemas.microsoft.com/office/drawing/2014/main" id="{B3DAA2D0-11CC-49AE-DA6F-5E7CD5C4B6F7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Ellipse 191">
                  <a:extLst>
                    <a:ext uri="{FF2B5EF4-FFF2-40B4-BE49-F238E27FC236}">
                      <a16:creationId xmlns:a16="http://schemas.microsoft.com/office/drawing/2014/main" id="{EF79B9D2-2DA0-DF58-74C9-CE74FD736DB0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37" name="Connecteur droit 189">
                <a:extLst>
                  <a:ext uri="{FF2B5EF4-FFF2-40B4-BE49-F238E27FC236}">
                    <a16:creationId xmlns:a16="http://schemas.microsoft.com/office/drawing/2014/main" id="{1EDBAB0B-4DBF-8AE9-EC77-CC41992517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142160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ZoneTexte 192">
              <a:extLst>
                <a:ext uri="{FF2B5EF4-FFF2-40B4-BE49-F238E27FC236}">
                  <a16:creationId xmlns:a16="http://schemas.microsoft.com/office/drawing/2014/main" id="{2FDF0285-BFBA-DCD4-0109-7AC4238B5991}"/>
                </a:ext>
              </a:extLst>
            </p:cNvPr>
            <p:cNvSpPr txBox="1"/>
            <p:nvPr/>
          </p:nvSpPr>
          <p:spPr>
            <a:xfrm>
              <a:off x="2741804" y="4472247"/>
              <a:ext cx="1270776" cy="108234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2015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Projacs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</a:t>
              </a:r>
              <a:r>
                <a:rPr kumimoji="0" lang="fr-FR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project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&amp; construction management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iddle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East)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Lenc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(engineering, Brazil)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41" name="ZoneTexte 193">
              <a:extLst>
                <a:ext uri="{FF2B5EF4-FFF2-40B4-BE49-F238E27FC236}">
                  <a16:creationId xmlns:a16="http://schemas.microsoft.com/office/drawing/2014/main" id="{9E6030EC-0C78-0DD4-F163-CF095A2D6559}"/>
                </a:ext>
              </a:extLst>
            </p:cNvPr>
            <p:cNvSpPr txBox="1"/>
            <p:nvPr/>
          </p:nvSpPr>
          <p:spPr>
            <a:xfrm>
              <a:off x="3620603" y="2923968"/>
              <a:ext cx="847991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2016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Versluis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(road,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Netherlands)</a:t>
              </a:r>
            </a:p>
          </p:txBody>
        </p:sp>
        <p:grpSp>
          <p:nvGrpSpPr>
            <p:cNvPr id="142" name="Groupe 194">
              <a:extLst>
                <a:ext uri="{FF2B5EF4-FFF2-40B4-BE49-F238E27FC236}">
                  <a16:creationId xmlns:a16="http://schemas.microsoft.com/office/drawing/2014/main" id="{10E2FFA3-E833-16AE-D1A7-77B216551F2A}"/>
                </a:ext>
              </a:extLst>
            </p:cNvPr>
            <p:cNvGrpSpPr/>
            <p:nvPr/>
          </p:nvGrpSpPr>
          <p:grpSpPr>
            <a:xfrm>
              <a:off x="4447598" y="2957410"/>
              <a:ext cx="222236" cy="1176339"/>
              <a:chOff x="3568385" y="3181349"/>
              <a:chExt cx="222236" cy="1176339"/>
            </a:xfrm>
          </p:grpSpPr>
          <p:cxnSp>
            <p:nvCxnSpPr>
              <p:cNvPr id="143" name="Connecteur droit 195">
                <a:extLst>
                  <a:ext uri="{FF2B5EF4-FFF2-40B4-BE49-F238E27FC236}">
                    <a16:creationId xmlns:a16="http://schemas.microsoft.com/office/drawing/2014/main" id="{51789901-FAAA-DD8A-6983-9B880AD69A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503" y="3181349"/>
                <a:ext cx="0" cy="9612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4" name="Groupe 196">
                <a:extLst>
                  <a:ext uri="{FF2B5EF4-FFF2-40B4-BE49-F238E27FC236}">
                    <a16:creationId xmlns:a16="http://schemas.microsoft.com/office/drawing/2014/main" id="{AF0998B0-C539-ECE6-92A4-741F6F848A78}"/>
                  </a:ext>
                </a:extLst>
              </p:cNvPr>
              <p:cNvGrpSpPr/>
              <p:nvPr/>
            </p:nvGrpSpPr>
            <p:grpSpPr>
              <a:xfrm>
                <a:off x="3568385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45" name="Cercle : creux 197">
                  <a:extLst>
                    <a:ext uri="{FF2B5EF4-FFF2-40B4-BE49-F238E27FC236}">
                      <a16:creationId xmlns:a16="http://schemas.microsoft.com/office/drawing/2014/main" id="{FD8008BD-B31C-7202-E9AC-679D0AF93CFE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Ellipse 198">
                  <a:extLst>
                    <a:ext uri="{FF2B5EF4-FFF2-40B4-BE49-F238E27FC236}">
                      <a16:creationId xmlns:a16="http://schemas.microsoft.com/office/drawing/2014/main" id="{67469082-3532-542D-DA77-AFCA271D5AE2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7" name="Groupe 199">
              <a:extLst>
                <a:ext uri="{FF2B5EF4-FFF2-40B4-BE49-F238E27FC236}">
                  <a16:creationId xmlns:a16="http://schemas.microsoft.com/office/drawing/2014/main" id="{C69C7574-31A0-2A9D-A688-E4CC3F3508DB}"/>
                </a:ext>
              </a:extLst>
            </p:cNvPr>
            <p:cNvGrpSpPr/>
            <p:nvPr/>
          </p:nvGrpSpPr>
          <p:grpSpPr>
            <a:xfrm>
              <a:off x="4876788" y="3911513"/>
              <a:ext cx="222236" cy="2287570"/>
              <a:chOff x="4304018" y="4135452"/>
              <a:chExt cx="222236" cy="2287570"/>
            </a:xfrm>
          </p:grpSpPr>
          <p:grpSp>
            <p:nvGrpSpPr>
              <p:cNvPr id="148" name="Groupe 200">
                <a:extLst>
                  <a:ext uri="{FF2B5EF4-FFF2-40B4-BE49-F238E27FC236}">
                    <a16:creationId xmlns:a16="http://schemas.microsoft.com/office/drawing/2014/main" id="{C6C53151-3883-F71F-9643-C54E1C76FEA2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50" name="Cercle : creux 202">
                  <a:extLst>
                    <a:ext uri="{FF2B5EF4-FFF2-40B4-BE49-F238E27FC236}">
                      <a16:creationId xmlns:a16="http://schemas.microsoft.com/office/drawing/2014/main" id="{08A8D382-B5B0-7644-4D9A-A24CE8B6467C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Ellipse 203">
                  <a:extLst>
                    <a:ext uri="{FF2B5EF4-FFF2-40B4-BE49-F238E27FC236}">
                      <a16:creationId xmlns:a16="http://schemas.microsoft.com/office/drawing/2014/main" id="{114ED82B-50A5-39C0-4D42-5B13D1614E1B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49" name="Connecteur droit 201">
                <a:extLst>
                  <a:ext uri="{FF2B5EF4-FFF2-40B4-BE49-F238E27FC236}">
                    <a16:creationId xmlns:a16="http://schemas.microsoft.com/office/drawing/2014/main" id="{613C2A27-6E46-BFE3-B2C9-4FE28ABC8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206609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ZoneTexte 204">
              <a:extLst>
                <a:ext uri="{FF2B5EF4-FFF2-40B4-BE49-F238E27FC236}">
                  <a16:creationId xmlns:a16="http://schemas.microsoft.com/office/drawing/2014/main" id="{3BDB282C-8F7E-1A71-BCAC-3D7DC8CAA8EB}"/>
                </a:ext>
              </a:extLst>
            </p:cNvPr>
            <p:cNvSpPr txBox="1"/>
            <p:nvPr/>
          </p:nvSpPr>
          <p:spPr>
            <a:xfrm>
              <a:off x="5072352" y="5116735"/>
              <a:ext cx="1909468" cy="108234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2017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10 DESIGN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(architecture and design, Hong Kong)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OCACSA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(road operator, Mexico)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Creation of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Cycle Up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with lcade and 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Moovia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with Urbis Park Services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53" name="ZoneTexte 205">
              <a:extLst>
                <a:ext uri="{FF2B5EF4-FFF2-40B4-BE49-F238E27FC236}">
                  <a16:creationId xmlns:a16="http://schemas.microsoft.com/office/drawing/2014/main" id="{F5D9A99C-86C9-C40B-1AB3-A2AA008D4B26}"/>
                </a:ext>
              </a:extLst>
            </p:cNvPr>
            <p:cNvSpPr txBox="1"/>
            <p:nvPr/>
          </p:nvSpPr>
          <p:spPr>
            <a:xfrm>
              <a:off x="5633071" y="1982314"/>
              <a:ext cx="1477953" cy="122084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2018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Plantier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Michel </a:t>
              </a: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Frustié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(construction economists,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EXYZT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(urban mobility, France)</a:t>
              </a:r>
            </a:p>
          </p:txBody>
        </p:sp>
        <p:grpSp>
          <p:nvGrpSpPr>
            <p:cNvPr id="154" name="Groupe 206">
              <a:extLst>
                <a:ext uri="{FF2B5EF4-FFF2-40B4-BE49-F238E27FC236}">
                  <a16:creationId xmlns:a16="http://schemas.microsoft.com/office/drawing/2014/main" id="{86E51A6E-20A8-A4F6-3F66-3878474D991C}"/>
                </a:ext>
              </a:extLst>
            </p:cNvPr>
            <p:cNvGrpSpPr/>
            <p:nvPr/>
          </p:nvGrpSpPr>
          <p:grpSpPr>
            <a:xfrm>
              <a:off x="5424397" y="2012054"/>
              <a:ext cx="222236" cy="2121695"/>
              <a:chOff x="290983" y="2235993"/>
              <a:chExt cx="222236" cy="2121695"/>
            </a:xfrm>
          </p:grpSpPr>
          <p:cxnSp>
            <p:nvCxnSpPr>
              <p:cNvPr id="155" name="Connecteur droit 207">
                <a:extLst>
                  <a:ext uri="{FF2B5EF4-FFF2-40B4-BE49-F238E27FC236}">
                    <a16:creationId xmlns:a16="http://schemas.microsoft.com/office/drawing/2014/main" id="{913EA0E8-AC35-752E-57AD-EE40F37ED2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2235993"/>
                <a:ext cx="0" cy="1897838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6" name="Groupe 208">
                <a:extLst>
                  <a:ext uri="{FF2B5EF4-FFF2-40B4-BE49-F238E27FC236}">
                    <a16:creationId xmlns:a16="http://schemas.microsoft.com/office/drawing/2014/main" id="{4A2B5FBD-8AE9-5DAD-D377-8C92FDE75EEC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57" name="Cercle : creux 209">
                  <a:extLst>
                    <a:ext uri="{FF2B5EF4-FFF2-40B4-BE49-F238E27FC236}">
                      <a16:creationId xmlns:a16="http://schemas.microsoft.com/office/drawing/2014/main" id="{A354AB8E-D037-655F-2577-E9A2689AF523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Ellipse 210">
                  <a:extLst>
                    <a:ext uri="{FF2B5EF4-FFF2-40B4-BE49-F238E27FC236}">
                      <a16:creationId xmlns:a16="http://schemas.microsoft.com/office/drawing/2014/main" id="{62236CD3-FF84-9C81-EA8F-7554A93B085A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9" name="Groupe 211">
              <a:extLst>
                <a:ext uri="{FF2B5EF4-FFF2-40B4-BE49-F238E27FC236}">
                  <a16:creationId xmlns:a16="http://schemas.microsoft.com/office/drawing/2014/main" id="{479F24B2-C9D2-FE92-13C1-BBCC7AB25FEB}"/>
                </a:ext>
              </a:extLst>
            </p:cNvPr>
            <p:cNvGrpSpPr/>
            <p:nvPr/>
          </p:nvGrpSpPr>
          <p:grpSpPr>
            <a:xfrm>
              <a:off x="6057888" y="3911513"/>
              <a:ext cx="222236" cy="1300320"/>
              <a:chOff x="4304018" y="4135452"/>
              <a:chExt cx="222236" cy="1300320"/>
            </a:xfrm>
          </p:grpSpPr>
          <p:grpSp>
            <p:nvGrpSpPr>
              <p:cNvPr id="160" name="Groupe 212">
                <a:extLst>
                  <a:ext uri="{FF2B5EF4-FFF2-40B4-BE49-F238E27FC236}">
                    <a16:creationId xmlns:a16="http://schemas.microsoft.com/office/drawing/2014/main" id="{3E1DC044-2273-38E9-9CD4-7AAB0456502B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62" name="Cercle : creux 214">
                  <a:extLst>
                    <a:ext uri="{FF2B5EF4-FFF2-40B4-BE49-F238E27FC236}">
                      <a16:creationId xmlns:a16="http://schemas.microsoft.com/office/drawing/2014/main" id="{81301053-4520-F175-5234-DDDCFA8E9068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Ellipse 215">
                  <a:extLst>
                    <a:ext uri="{FF2B5EF4-FFF2-40B4-BE49-F238E27FC236}">
                      <a16:creationId xmlns:a16="http://schemas.microsoft.com/office/drawing/2014/main" id="{4C980C44-CAA6-0F52-993D-69D734BD87F7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61" name="Connecteur droit 213">
                <a:extLst>
                  <a:ext uri="{FF2B5EF4-FFF2-40B4-BE49-F238E27FC236}">
                    <a16:creationId xmlns:a16="http://schemas.microsoft.com/office/drawing/2014/main" id="{45DE3BB4-09D2-ACDA-165F-70FEDAF76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1078846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4" name="ZoneTexte 216">
              <a:extLst>
                <a:ext uri="{FF2B5EF4-FFF2-40B4-BE49-F238E27FC236}">
                  <a16:creationId xmlns:a16="http://schemas.microsoft.com/office/drawing/2014/main" id="{51855F85-530C-B2EE-2438-0AD1AE04711D}"/>
                </a:ext>
              </a:extLst>
            </p:cNvPr>
            <p:cNvSpPr txBox="1"/>
            <p:nvPr/>
          </p:nvSpPr>
          <p:spPr>
            <a:xfrm>
              <a:off x="6253451" y="4544984"/>
              <a:ext cx="1494883" cy="666849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2019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lnhabit</a:t>
              </a:r>
              <a:endParaRPr kumimoji="0" lang="en-GB" sz="9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(Facade engineering,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Hong Kong)</a:t>
              </a:r>
              <a:endPara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65" name="ZoneTexte 217">
              <a:extLst>
                <a:ext uri="{FF2B5EF4-FFF2-40B4-BE49-F238E27FC236}">
                  <a16:creationId xmlns:a16="http://schemas.microsoft.com/office/drawing/2014/main" id="{A0D77EDA-5C8A-1A17-D245-B667D037FE01}"/>
                </a:ext>
              </a:extLst>
            </p:cNvPr>
            <p:cNvSpPr txBox="1"/>
            <p:nvPr/>
          </p:nvSpPr>
          <p:spPr>
            <a:xfrm>
              <a:off x="7347571" y="2923968"/>
              <a:ext cx="1477953" cy="80534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2020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Voltere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(tourism,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Est Signalisation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France)</a:t>
              </a:r>
            </a:p>
          </p:txBody>
        </p:sp>
        <p:grpSp>
          <p:nvGrpSpPr>
            <p:cNvPr id="166" name="Groupe 218">
              <a:extLst>
                <a:ext uri="{FF2B5EF4-FFF2-40B4-BE49-F238E27FC236}">
                  <a16:creationId xmlns:a16="http://schemas.microsoft.com/office/drawing/2014/main" id="{31244D54-E0E5-A819-E99C-CBF029153206}"/>
                </a:ext>
              </a:extLst>
            </p:cNvPr>
            <p:cNvGrpSpPr/>
            <p:nvPr/>
          </p:nvGrpSpPr>
          <p:grpSpPr>
            <a:xfrm>
              <a:off x="7138897" y="2971308"/>
              <a:ext cx="222236" cy="1162441"/>
              <a:chOff x="290983" y="3195247"/>
              <a:chExt cx="222236" cy="1162441"/>
            </a:xfrm>
          </p:grpSpPr>
          <p:cxnSp>
            <p:nvCxnSpPr>
              <p:cNvPr id="167" name="Connecteur droit 219">
                <a:extLst>
                  <a:ext uri="{FF2B5EF4-FFF2-40B4-BE49-F238E27FC236}">
                    <a16:creationId xmlns:a16="http://schemas.microsoft.com/office/drawing/2014/main" id="{0240D6C7-C2BA-9F96-DE6C-263BFCE76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3195247"/>
                <a:ext cx="0" cy="93858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8" name="Groupe 220">
                <a:extLst>
                  <a:ext uri="{FF2B5EF4-FFF2-40B4-BE49-F238E27FC236}">
                    <a16:creationId xmlns:a16="http://schemas.microsoft.com/office/drawing/2014/main" id="{8DA0C2A9-9377-AAAD-04A3-6B6663D9CD43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69" name="Cercle : creux 221">
                  <a:extLst>
                    <a:ext uri="{FF2B5EF4-FFF2-40B4-BE49-F238E27FC236}">
                      <a16:creationId xmlns:a16="http://schemas.microsoft.com/office/drawing/2014/main" id="{D89F9CED-9B69-502E-A758-B79A0D3B9F06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Ellipse 222">
                  <a:extLst>
                    <a:ext uri="{FF2B5EF4-FFF2-40B4-BE49-F238E27FC236}">
                      <a16:creationId xmlns:a16="http://schemas.microsoft.com/office/drawing/2014/main" id="{F60DE330-AF28-A9C6-926C-4F68EF867AE3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1" name="Groupe 223">
              <a:extLst>
                <a:ext uri="{FF2B5EF4-FFF2-40B4-BE49-F238E27FC236}">
                  <a16:creationId xmlns:a16="http://schemas.microsoft.com/office/drawing/2014/main" id="{6A820F83-F8E5-5CBB-6876-5E6C8E9960BB}"/>
                </a:ext>
              </a:extLst>
            </p:cNvPr>
            <p:cNvGrpSpPr/>
            <p:nvPr/>
          </p:nvGrpSpPr>
          <p:grpSpPr>
            <a:xfrm>
              <a:off x="7860619" y="3911513"/>
              <a:ext cx="222236" cy="2190707"/>
              <a:chOff x="4304018" y="4135452"/>
              <a:chExt cx="222236" cy="2190707"/>
            </a:xfrm>
          </p:grpSpPr>
          <p:grpSp>
            <p:nvGrpSpPr>
              <p:cNvPr id="172" name="Groupe 224">
                <a:extLst>
                  <a:ext uri="{FF2B5EF4-FFF2-40B4-BE49-F238E27FC236}">
                    <a16:creationId xmlns:a16="http://schemas.microsoft.com/office/drawing/2014/main" id="{26539342-E96B-8223-79B5-A174ECF20BC8}"/>
                  </a:ext>
                </a:extLst>
              </p:cNvPr>
              <p:cNvGrpSpPr/>
              <p:nvPr/>
            </p:nvGrpSpPr>
            <p:grpSpPr>
              <a:xfrm>
                <a:off x="4304018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74" name="Cercle : creux 226">
                  <a:extLst>
                    <a:ext uri="{FF2B5EF4-FFF2-40B4-BE49-F238E27FC236}">
                      <a16:creationId xmlns:a16="http://schemas.microsoft.com/office/drawing/2014/main" id="{E070B772-71D1-C5C4-3DD4-D7363C398862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Ellipse 227">
                  <a:extLst>
                    <a:ext uri="{FF2B5EF4-FFF2-40B4-BE49-F238E27FC236}">
                      <a16:creationId xmlns:a16="http://schemas.microsoft.com/office/drawing/2014/main" id="{DC7DA13E-7F8B-A710-2F74-35C1BE02DB8A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173" name="Connecteur droit 225">
                <a:extLst>
                  <a:ext uri="{FF2B5EF4-FFF2-40B4-BE49-F238E27FC236}">
                    <a16:creationId xmlns:a16="http://schemas.microsoft.com/office/drawing/2014/main" id="{470399BE-EAEB-8DE2-AFC9-F4F5EA77D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15136" y="4356926"/>
                <a:ext cx="0" cy="1969233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6" name="ZoneTexte 228">
              <a:extLst>
                <a:ext uri="{FF2B5EF4-FFF2-40B4-BE49-F238E27FC236}">
                  <a16:creationId xmlns:a16="http://schemas.microsoft.com/office/drawing/2014/main" id="{A2DBD7AA-C664-774F-0BF6-D5DB2C334193}"/>
                </a:ext>
              </a:extLst>
            </p:cNvPr>
            <p:cNvSpPr txBox="1"/>
            <p:nvPr/>
          </p:nvSpPr>
          <p:spPr>
            <a:xfrm>
              <a:off x="8056182" y="4204270"/>
              <a:ext cx="3131371" cy="1928733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2021</a:t>
              </a:r>
              <a:endParaRPr kumimoji="0" lang="en-GB" sz="1300" b="1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CPMS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United Kingdom)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Galson Sciences Ltd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(nuclear, United Kingdom)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lndec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(technical assistance, Australia)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KERN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Openergy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(energy performance,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Sisprobe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(geotechnics,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AD </a:t>
              </a: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lngé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(asbestos removal,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Ubiplace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(digital,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MT3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(mobility,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BUDI Technology </a:t>
              </a: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lnc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(mobility, Philippines)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SunlandPlus</a:t>
              </a:r>
              <a:r>
                <a:rPr kumimoji="0" lang="en-GB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Hong Kong)</a:t>
              </a:r>
              <a:b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fr-FR" sz="900" b="1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Lautrec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(buildings, New </a:t>
              </a:r>
              <a:r>
                <a:rPr kumimoji="0" lang="fr-FR" sz="900" b="0" i="0" u="none" strike="noStrike" kern="1200" cap="none" spc="0" normalizeH="0" baseline="0" noProof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Zealand</a:t>
              </a:r>
              <a:r>
                <a:rPr kumimoji="0" lang="fr-FR" sz="900" b="0" i="0" u="none" strike="noStrike" kern="1200" cap="none" spc="0" normalizeH="0" baseline="0" noProof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77" name="ZoneTexte 229">
              <a:extLst>
                <a:ext uri="{FF2B5EF4-FFF2-40B4-BE49-F238E27FC236}">
                  <a16:creationId xmlns:a16="http://schemas.microsoft.com/office/drawing/2014/main" id="{F7753CB6-6318-B7E6-B5FF-56E18535C8E7}"/>
                </a:ext>
              </a:extLst>
            </p:cNvPr>
            <p:cNvSpPr txBox="1"/>
            <p:nvPr/>
          </p:nvSpPr>
          <p:spPr>
            <a:xfrm>
              <a:off x="8760614" y="1169519"/>
              <a:ext cx="2658624" cy="278300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2022</a:t>
              </a:r>
              <a:endPara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WME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(consulting, Middle East)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AG Concept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France)</a:t>
              </a: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Payc</a:t>
              </a: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Colombia)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SB </a:t>
              </a: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Architects</a:t>
              </a:r>
              <a:endPara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USA)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Waagner</a:t>
              </a: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Biro</a:t>
              </a: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Bridge Services International</a:t>
              </a:r>
              <a:endPara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(operation, Middle East)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Weston Williamson + Partners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(buildings, United Kingdom)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Nebu</a:t>
              </a: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Transports Services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urban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mobility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, </a:t>
              </a:r>
              <a:r>
                <a:rPr kumimoji="0" lang="fr-FR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Netherlands</a:t>
              </a: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)</a:t>
              </a:r>
              <a:b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fr-FR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Nord Signal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062C3A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(rail, France)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178" name="Groupe 230">
              <a:extLst>
                <a:ext uri="{FF2B5EF4-FFF2-40B4-BE49-F238E27FC236}">
                  <a16:creationId xmlns:a16="http://schemas.microsoft.com/office/drawing/2014/main" id="{A2B8BB86-598D-636C-A3E1-A69A79E81F72}"/>
                </a:ext>
              </a:extLst>
            </p:cNvPr>
            <p:cNvGrpSpPr/>
            <p:nvPr/>
          </p:nvGrpSpPr>
          <p:grpSpPr>
            <a:xfrm>
              <a:off x="8573062" y="2971308"/>
              <a:ext cx="222236" cy="1162441"/>
              <a:chOff x="290983" y="3195247"/>
              <a:chExt cx="222236" cy="1162441"/>
            </a:xfrm>
          </p:grpSpPr>
          <p:cxnSp>
            <p:nvCxnSpPr>
              <p:cNvPr id="179" name="Connecteur droit 231">
                <a:extLst>
                  <a:ext uri="{FF2B5EF4-FFF2-40B4-BE49-F238E27FC236}">
                    <a16:creationId xmlns:a16="http://schemas.microsoft.com/office/drawing/2014/main" id="{6554FFC3-D14A-CA45-1818-CF73D76BE2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101" y="3195247"/>
                <a:ext cx="0" cy="938584"/>
              </a:xfrm>
              <a:prstGeom prst="line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0" name="Groupe 232">
                <a:extLst>
                  <a:ext uri="{FF2B5EF4-FFF2-40B4-BE49-F238E27FC236}">
                    <a16:creationId xmlns:a16="http://schemas.microsoft.com/office/drawing/2014/main" id="{0657F276-ABB9-3316-20AE-1E841E280696}"/>
                  </a:ext>
                </a:extLst>
              </p:cNvPr>
              <p:cNvGrpSpPr/>
              <p:nvPr/>
            </p:nvGrpSpPr>
            <p:grpSpPr>
              <a:xfrm>
                <a:off x="290983" y="4135452"/>
                <a:ext cx="222236" cy="222236"/>
                <a:chOff x="2770194" y="3864382"/>
                <a:chExt cx="202271" cy="202271"/>
              </a:xfrm>
            </p:grpSpPr>
            <p:sp>
              <p:nvSpPr>
                <p:cNvPr id="181" name="Cercle : creux 233">
                  <a:extLst>
                    <a:ext uri="{FF2B5EF4-FFF2-40B4-BE49-F238E27FC236}">
                      <a16:creationId xmlns:a16="http://schemas.microsoft.com/office/drawing/2014/main" id="{F7F9ABC1-5140-D9FD-A5EE-C453B932ED41}"/>
                    </a:ext>
                  </a:extLst>
                </p:cNvPr>
                <p:cNvSpPr/>
                <p:nvPr/>
              </p:nvSpPr>
              <p:spPr>
                <a:xfrm>
                  <a:off x="2770194" y="3864382"/>
                  <a:ext cx="202271" cy="202271"/>
                </a:xfrm>
                <a:prstGeom prst="donut">
                  <a:avLst>
                    <a:gd name="adj" fmla="val 21674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Ellipse 234">
                  <a:extLst>
                    <a:ext uri="{FF2B5EF4-FFF2-40B4-BE49-F238E27FC236}">
                      <a16:creationId xmlns:a16="http://schemas.microsoft.com/office/drawing/2014/main" id="{59D3271D-B1AF-333E-623D-30F8961FE5E0}"/>
                    </a:ext>
                  </a:extLst>
                </p:cNvPr>
                <p:cNvSpPr/>
                <p:nvPr/>
              </p:nvSpPr>
              <p:spPr>
                <a:xfrm>
                  <a:off x="2811807" y="3905995"/>
                  <a:ext cx="119044" cy="1190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2913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9116B0-E930-CF1B-480F-88B58247E496}"/>
              </a:ext>
            </a:extLst>
          </p:cNvPr>
          <p:cNvSpPr/>
          <p:nvPr/>
        </p:nvSpPr>
        <p:spPr>
          <a:xfrm>
            <a:off x="0" y="1412776"/>
            <a:ext cx="12192000" cy="42975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 err="1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Our flagship innovations follow 4 main themes</a:t>
            </a:r>
            <a:endParaRPr lang="fr-FR" dirty="0"/>
          </a:p>
        </p:txBody>
      </p:sp>
      <p:cxnSp>
        <p:nvCxnSpPr>
          <p:cNvPr id="8" name="!!Connecteur droit 43">
            <a:extLst>
              <a:ext uri="{FF2B5EF4-FFF2-40B4-BE49-F238E27FC236}">
                <a16:creationId xmlns:a16="http://schemas.microsoft.com/office/drawing/2014/main" id="{BCB8C16C-8035-7ADB-0DB0-161545CC8B23}"/>
              </a:ext>
            </a:extLst>
          </p:cNvPr>
          <p:cNvCxnSpPr>
            <a:cxnSpLocks/>
          </p:cNvCxnSpPr>
          <p:nvPr/>
        </p:nvCxnSpPr>
        <p:spPr>
          <a:xfrm rot="10800000">
            <a:off x="-599" y="3471321"/>
            <a:ext cx="1219320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CE24B3C-04C5-9389-F49E-45ABD0D02304}"/>
              </a:ext>
            </a:extLst>
          </p:cNvPr>
          <p:cNvSpPr/>
          <p:nvPr/>
        </p:nvSpPr>
        <p:spPr>
          <a:xfrm>
            <a:off x="1582177" y="5341118"/>
            <a:ext cx="177241" cy="118422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!!Freeform 9">
            <a:extLst>
              <a:ext uri="{FF2B5EF4-FFF2-40B4-BE49-F238E27FC236}">
                <a16:creationId xmlns:a16="http://schemas.microsoft.com/office/drawing/2014/main" id="{629AAF8C-AA57-6CF7-D144-5383806E8722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4054574" y="5621792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7ABD26D-E6F0-5B75-FD1F-7F3770293CF4}"/>
              </a:ext>
            </a:extLst>
          </p:cNvPr>
          <p:cNvSpPr txBox="1"/>
          <p:nvPr/>
        </p:nvSpPr>
        <p:spPr>
          <a:xfrm>
            <a:off x="4289085" y="5919020"/>
            <a:ext cx="2433170" cy="3903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All our innovations in the 2020 book "50 innovations by Egis"</a:t>
            </a:r>
          </a:p>
        </p:txBody>
      </p:sp>
      <p:sp>
        <p:nvSpPr>
          <p:cNvPr id="13" name="Cercle : creux 12">
            <a:extLst>
              <a:ext uri="{FF2B5EF4-FFF2-40B4-BE49-F238E27FC236}">
                <a16:creationId xmlns:a16="http://schemas.microsoft.com/office/drawing/2014/main" id="{85784D9A-3BB2-0393-2553-81501F43EFA0}"/>
              </a:ext>
            </a:extLst>
          </p:cNvPr>
          <p:cNvSpPr/>
          <p:nvPr/>
        </p:nvSpPr>
        <p:spPr>
          <a:xfrm>
            <a:off x="178195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!!Ellipse 45">
            <a:extLst>
              <a:ext uri="{FF2B5EF4-FFF2-40B4-BE49-F238E27FC236}">
                <a16:creationId xmlns:a16="http://schemas.microsoft.com/office/drawing/2014/main" id="{D748FA38-C4B1-6E33-ADE3-3E8DFA662B78}"/>
              </a:ext>
            </a:extLst>
          </p:cNvPr>
          <p:cNvSpPr>
            <a:spLocks/>
          </p:cNvSpPr>
          <p:nvPr/>
        </p:nvSpPr>
        <p:spPr>
          <a:xfrm>
            <a:off x="191062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EEF6B20-7DE0-5CC4-1E9C-57D60DBC3FEB}"/>
              </a:ext>
            </a:extLst>
          </p:cNvPr>
          <p:cNvSpPr txBox="1"/>
          <p:nvPr/>
        </p:nvSpPr>
        <p:spPr>
          <a:xfrm>
            <a:off x="1679844" y="3698128"/>
            <a:ext cx="1421864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ECOLOGICAL</a:t>
            </a:r>
            <a:b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AND ENERGY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TRANSITIONS</a:t>
            </a:r>
          </a:p>
        </p:txBody>
      </p:sp>
      <p:sp>
        <p:nvSpPr>
          <p:cNvPr id="16" name="!!Freeform 9">
            <a:extLst>
              <a:ext uri="{FF2B5EF4-FFF2-40B4-BE49-F238E27FC236}">
                <a16:creationId xmlns:a16="http://schemas.microsoft.com/office/drawing/2014/main" id="{AFE70420-2D62-352C-5326-98A3F22B2477}"/>
              </a:ext>
            </a:extLst>
          </p:cNvPr>
          <p:cNvSpPr>
            <a:spLocks/>
          </p:cNvSpPr>
          <p:nvPr/>
        </p:nvSpPr>
        <p:spPr bwMode="auto">
          <a:xfrm>
            <a:off x="3557825" y="242635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3ACBFCCE-5CFB-0E23-E69B-17FEA5EF3C48}"/>
              </a:ext>
            </a:extLst>
          </p:cNvPr>
          <p:cNvGrpSpPr/>
          <p:nvPr/>
        </p:nvGrpSpPr>
        <p:grpSpPr>
          <a:xfrm>
            <a:off x="2289640" y="3370186"/>
            <a:ext cx="202271" cy="202271"/>
            <a:chOff x="2770194" y="3864382"/>
            <a:chExt cx="202271" cy="202271"/>
          </a:xfrm>
        </p:grpSpPr>
        <p:sp>
          <p:nvSpPr>
            <p:cNvPr id="18" name="Cercle : creux 17">
              <a:extLst>
                <a:ext uri="{FF2B5EF4-FFF2-40B4-BE49-F238E27FC236}">
                  <a16:creationId xmlns:a16="http://schemas.microsoft.com/office/drawing/2014/main" id="{A0CDF87E-FD80-C7B9-A0AE-7BB1CF8746FB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DE3DEA41-B553-A06F-823B-CF2AC8D48CAE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0" name="Cercle : creux 19">
            <a:extLst>
              <a:ext uri="{FF2B5EF4-FFF2-40B4-BE49-F238E27FC236}">
                <a16:creationId xmlns:a16="http://schemas.microsoft.com/office/drawing/2014/main" id="{00CA3CB0-FFE6-E011-51A7-61DC5246CED0}"/>
              </a:ext>
            </a:extLst>
          </p:cNvPr>
          <p:cNvSpPr/>
          <p:nvPr/>
        </p:nvSpPr>
        <p:spPr>
          <a:xfrm>
            <a:off x="425210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!!Ellipse 101">
            <a:extLst>
              <a:ext uri="{FF2B5EF4-FFF2-40B4-BE49-F238E27FC236}">
                <a16:creationId xmlns:a16="http://schemas.microsoft.com/office/drawing/2014/main" id="{9E765BFE-F617-CB50-ECF9-3E798F6D1FDC}"/>
              </a:ext>
            </a:extLst>
          </p:cNvPr>
          <p:cNvSpPr>
            <a:spLocks/>
          </p:cNvSpPr>
          <p:nvPr/>
        </p:nvSpPr>
        <p:spPr>
          <a:xfrm>
            <a:off x="438077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1863CB5-D3CE-EAE1-89E9-B97017BFC395}"/>
              </a:ext>
            </a:extLst>
          </p:cNvPr>
          <p:cNvSpPr txBox="1"/>
          <p:nvPr/>
        </p:nvSpPr>
        <p:spPr>
          <a:xfrm>
            <a:off x="3782104" y="3698128"/>
            <a:ext cx="2157643" cy="7017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</a:t>
            </a:r>
            <a:b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&amp; transportation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of the future</a:t>
            </a:r>
          </a:p>
        </p:txBody>
      </p:sp>
      <p:sp>
        <p:nvSpPr>
          <p:cNvPr id="23" name="!!Freeform 9">
            <a:extLst>
              <a:ext uri="{FF2B5EF4-FFF2-40B4-BE49-F238E27FC236}">
                <a16:creationId xmlns:a16="http://schemas.microsoft.com/office/drawing/2014/main" id="{0D6B7958-9A77-F74B-40E9-70AD03F4E6D4}"/>
              </a:ext>
            </a:extLst>
          </p:cNvPr>
          <p:cNvSpPr>
            <a:spLocks/>
          </p:cNvSpPr>
          <p:nvPr/>
        </p:nvSpPr>
        <p:spPr bwMode="auto">
          <a:xfrm>
            <a:off x="6028740" y="242635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2A4B11F-EE7F-C764-6BE1-566B5D2E33AF}"/>
              </a:ext>
            </a:extLst>
          </p:cNvPr>
          <p:cNvGrpSpPr/>
          <p:nvPr/>
        </p:nvGrpSpPr>
        <p:grpSpPr>
          <a:xfrm>
            <a:off x="4759790" y="3370186"/>
            <a:ext cx="202271" cy="202271"/>
            <a:chOff x="2770194" y="3864382"/>
            <a:chExt cx="202271" cy="202271"/>
          </a:xfrm>
        </p:grpSpPr>
        <p:sp>
          <p:nvSpPr>
            <p:cNvPr id="25" name="Cercle : creux 24">
              <a:extLst>
                <a:ext uri="{FF2B5EF4-FFF2-40B4-BE49-F238E27FC236}">
                  <a16:creationId xmlns:a16="http://schemas.microsoft.com/office/drawing/2014/main" id="{DD10D593-E344-480F-AF8D-8D47322BA857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F87F7DFE-C647-D0CD-1A04-8A6C08C4B836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27" name="Cercle : creux 26">
            <a:extLst>
              <a:ext uri="{FF2B5EF4-FFF2-40B4-BE49-F238E27FC236}">
                <a16:creationId xmlns:a16="http://schemas.microsoft.com/office/drawing/2014/main" id="{F69ABC3F-826C-6B39-6163-070213D6BDF3}"/>
              </a:ext>
            </a:extLst>
          </p:cNvPr>
          <p:cNvSpPr/>
          <p:nvPr/>
        </p:nvSpPr>
        <p:spPr>
          <a:xfrm>
            <a:off x="672225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8" name="!!Ellipse 109">
            <a:extLst>
              <a:ext uri="{FF2B5EF4-FFF2-40B4-BE49-F238E27FC236}">
                <a16:creationId xmlns:a16="http://schemas.microsoft.com/office/drawing/2014/main" id="{B2FA7B85-7E79-BAF1-4C59-2F727A98A471}"/>
              </a:ext>
            </a:extLst>
          </p:cNvPr>
          <p:cNvSpPr>
            <a:spLocks/>
          </p:cNvSpPr>
          <p:nvPr/>
        </p:nvSpPr>
        <p:spPr>
          <a:xfrm>
            <a:off x="685092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D9E2A4A-3071-F40F-4606-58F3B221AF1B}"/>
              </a:ext>
            </a:extLst>
          </p:cNvPr>
          <p:cNvSpPr txBox="1"/>
          <p:nvPr/>
        </p:nvSpPr>
        <p:spPr>
          <a:xfrm>
            <a:off x="6355648" y="3698128"/>
            <a:ext cx="1950855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Sustainable city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30" name="!!Freeform 9">
            <a:extLst>
              <a:ext uri="{FF2B5EF4-FFF2-40B4-BE49-F238E27FC236}">
                <a16:creationId xmlns:a16="http://schemas.microsoft.com/office/drawing/2014/main" id="{5384DF01-E62F-A7DB-29B9-0529F232B1E7}"/>
              </a:ext>
            </a:extLst>
          </p:cNvPr>
          <p:cNvSpPr>
            <a:spLocks/>
          </p:cNvSpPr>
          <p:nvPr/>
        </p:nvSpPr>
        <p:spPr bwMode="auto">
          <a:xfrm>
            <a:off x="8499655" y="2426358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8D8D28CB-D5AF-54DF-744B-A9646929B3EC}"/>
              </a:ext>
            </a:extLst>
          </p:cNvPr>
          <p:cNvGrpSpPr/>
          <p:nvPr/>
        </p:nvGrpSpPr>
        <p:grpSpPr>
          <a:xfrm>
            <a:off x="7229940" y="3370186"/>
            <a:ext cx="202271" cy="202271"/>
            <a:chOff x="2770194" y="3864382"/>
            <a:chExt cx="202271" cy="202271"/>
          </a:xfrm>
        </p:grpSpPr>
        <p:sp>
          <p:nvSpPr>
            <p:cNvPr id="32" name="Cercle : creux 31">
              <a:extLst>
                <a:ext uri="{FF2B5EF4-FFF2-40B4-BE49-F238E27FC236}">
                  <a16:creationId xmlns:a16="http://schemas.microsoft.com/office/drawing/2014/main" id="{1D5A2A4E-87BA-C7FB-D112-EDB36FB7FF02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9405E445-EA16-F88C-4728-277291A369FE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4" name="Cercle : creux 33">
            <a:extLst>
              <a:ext uri="{FF2B5EF4-FFF2-40B4-BE49-F238E27FC236}">
                <a16:creationId xmlns:a16="http://schemas.microsoft.com/office/drawing/2014/main" id="{51878C77-8013-80F8-7668-44F795370904}"/>
              </a:ext>
            </a:extLst>
          </p:cNvPr>
          <p:cNvSpPr/>
          <p:nvPr/>
        </p:nvSpPr>
        <p:spPr>
          <a:xfrm>
            <a:off x="9192405" y="1847722"/>
            <a:ext cx="1217640" cy="1217640"/>
          </a:xfrm>
          <a:prstGeom prst="donut">
            <a:avLst>
              <a:gd name="adj" fmla="val 6293"/>
            </a:avLst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!!Ellipse 117">
            <a:extLst>
              <a:ext uri="{FF2B5EF4-FFF2-40B4-BE49-F238E27FC236}">
                <a16:creationId xmlns:a16="http://schemas.microsoft.com/office/drawing/2014/main" id="{2F60DD82-8836-D8B0-5D56-91F05BAA52CB}"/>
              </a:ext>
            </a:extLst>
          </p:cNvPr>
          <p:cNvSpPr>
            <a:spLocks/>
          </p:cNvSpPr>
          <p:nvPr/>
        </p:nvSpPr>
        <p:spPr>
          <a:xfrm>
            <a:off x="9321075" y="1976392"/>
            <a:ext cx="960301" cy="96030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446F8C20-E596-DD9A-E1F4-09E483757928}"/>
              </a:ext>
            </a:extLst>
          </p:cNvPr>
          <p:cNvSpPr txBox="1"/>
          <p:nvPr/>
        </p:nvSpPr>
        <p:spPr>
          <a:xfrm>
            <a:off x="9089492" y="3698128"/>
            <a:ext cx="1423467" cy="4678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Engineering</a:t>
            </a: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all" spc="0" normalizeH="0" baseline="0" noProof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4.0</a:t>
            </a: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A507499E-A49C-8D5C-8914-E875ED5742CE}"/>
              </a:ext>
            </a:extLst>
          </p:cNvPr>
          <p:cNvGrpSpPr/>
          <p:nvPr/>
        </p:nvGrpSpPr>
        <p:grpSpPr>
          <a:xfrm>
            <a:off x="9700090" y="3370186"/>
            <a:ext cx="202271" cy="202271"/>
            <a:chOff x="2770194" y="3864382"/>
            <a:chExt cx="202271" cy="202271"/>
          </a:xfrm>
        </p:grpSpPr>
        <p:sp>
          <p:nvSpPr>
            <p:cNvPr id="38" name="Cercle : creux 37">
              <a:extLst>
                <a:ext uri="{FF2B5EF4-FFF2-40B4-BE49-F238E27FC236}">
                  <a16:creationId xmlns:a16="http://schemas.microsoft.com/office/drawing/2014/main" id="{3E88F414-7CAD-28E8-C9B6-6AD59971F35E}"/>
                </a:ext>
              </a:extLst>
            </p:cNvPr>
            <p:cNvSpPr/>
            <p:nvPr/>
          </p:nvSpPr>
          <p:spPr>
            <a:xfrm>
              <a:off x="2770194" y="3864382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id="{2DA6A0B3-93C9-D6A6-D6BF-F8DE1AA77A98}"/>
                </a:ext>
              </a:extLst>
            </p:cNvPr>
            <p:cNvSpPr/>
            <p:nvPr/>
          </p:nvSpPr>
          <p:spPr>
            <a:xfrm>
              <a:off x="2811807" y="3905995"/>
              <a:ext cx="119044" cy="1190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A988C831-5E62-B044-EE70-86C4D3EF2BDE}"/>
              </a:ext>
            </a:extLst>
          </p:cNvPr>
          <p:cNvGrpSpPr/>
          <p:nvPr/>
        </p:nvGrpSpPr>
        <p:grpSpPr>
          <a:xfrm>
            <a:off x="2141924" y="2227763"/>
            <a:ext cx="497702" cy="457559"/>
            <a:chOff x="835217" y="10023810"/>
            <a:chExt cx="726310" cy="667729"/>
          </a:xfrm>
          <a:solidFill>
            <a:schemeClr val="bg1"/>
          </a:solidFill>
        </p:grpSpPr>
        <p:sp>
          <p:nvSpPr>
            <p:cNvPr id="41" name="Freeform 284">
              <a:extLst>
                <a:ext uri="{FF2B5EF4-FFF2-40B4-BE49-F238E27FC236}">
                  <a16:creationId xmlns:a16="http://schemas.microsoft.com/office/drawing/2014/main" id="{CB6B58A2-E9EE-83FF-C5CD-7B2DEDE71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17" y="10023810"/>
              <a:ext cx="332623" cy="330141"/>
            </a:xfrm>
            <a:custGeom>
              <a:avLst/>
              <a:gdLst>
                <a:gd name="T0" fmla="*/ 141 w 313"/>
                <a:gd name="T1" fmla="*/ 311 h 311"/>
                <a:gd name="T2" fmla="*/ 140 w 313"/>
                <a:gd name="T3" fmla="*/ 311 h 311"/>
                <a:gd name="T4" fmla="*/ 140 w 313"/>
                <a:gd name="T5" fmla="*/ 283 h 311"/>
                <a:gd name="T6" fmla="*/ 141 w 313"/>
                <a:gd name="T7" fmla="*/ 283 h 311"/>
                <a:gd name="T8" fmla="*/ 242 w 313"/>
                <a:gd name="T9" fmla="*/ 233 h 311"/>
                <a:gd name="T10" fmla="*/ 244 w 313"/>
                <a:gd name="T11" fmla="*/ 35 h 311"/>
                <a:gd name="T12" fmla="*/ 148 w 313"/>
                <a:gd name="T13" fmla="*/ 91 h 311"/>
                <a:gd name="T14" fmla="*/ 53 w 313"/>
                <a:gd name="T15" fmla="*/ 156 h 311"/>
                <a:gd name="T16" fmla="*/ 103 w 313"/>
                <a:gd name="T17" fmla="*/ 286 h 311"/>
                <a:gd name="T18" fmla="*/ 88 w 313"/>
                <a:gd name="T19" fmla="*/ 310 h 311"/>
                <a:gd name="T20" fmla="*/ 28 w 313"/>
                <a:gd name="T21" fmla="*/ 145 h 311"/>
                <a:gd name="T22" fmla="*/ 137 w 313"/>
                <a:gd name="T23" fmla="*/ 65 h 311"/>
                <a:gd name="T24" fmla="*/ 235 w 313"/>
                <a:gd name="T25" fmla="*/ 5 h 311"/>
                <a:gd name="T26" fmla="*/ 246 w 313"/>
                <a:gd name="T27" fmla="*/ 0 h 311"/>
                <a:gd name="T28" fmla="*/ 246 w 313"/>
                <a:gd name="T29" fmla="*/ 0 h 311"/>
                <a:gd name="T30" fmla="*/ 256 w 313"/>
                <a:gd name="T31" fmla="*/ 5 h 311"/>
                <a:gd name="T32" fmla="*/ 266 w 313"/>
                <a:gd name="T33" fmla="*/ 248 h 311"/>
                <a:gd name="T34" fmla="*/ 141 w 313"/>
                <a:gd name="T3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11">
                  <a:moveTo>
                    <a:pt x="141" y="311"/>
                  </a:moveTo>
                  <a:cubicBezTo>
                    <a:pt x="140" y="311"/>
                    <a:pt x="140" y="311"/>
                    <a:pt x="140" y="311"/>
                  </a:cubicBezTo>
                  <a:cubicBezTo>
                    <a:pt x="140" y="283"/>
                    <a:pt x="140" y="283"/>
                    <a:pt x="140" y="283"/>
                  </a:cubicBezTo>
                  <a:cubicBezTo>
                    <a:pt x="140" y="283"/>
                    <a:pt x="141" y="283"/>
                    <a:pt x="141" y="283"/>
                  </a:cubicBezTo>
                  <a:cubicBezTo>
                    <a:pt x="167" y="283"/>
                    <a:pt x="216" y="277"/>
                    <a:pt x="242" y="233"/>
                  </a:cubicBezTo>
                  <a:cubicBezTo>
                    <a:pt x="280" y="169"/>
                    <a:pt x="281" y="88"/>
                    <a:pt x="244" y="35"/>
                  </a:cubicBezTo>
                  <a:cubicBezTo>
                    <a:pt x="218" y="60"/>
                    <a:pt x="182" y="75"/>
                    <a:pt x="148" y="91"/>
                  </a:cubicBezTo>
                  <a:cubicBezTo>
                    <a:pt x="106" y="109"/>
                    <a:pt x="67" y="127"/>
                    <a:pt x="53" y="156"/>
                  </a:cubicBezTo>
                  <a:cubicBezTo>
                    <a:pt x="23" y="221"/>
                    <a:pt x="72" y="266"/>
                    <a:pt x="103" y="286"/>
                  </a:cubicBezTo>
                  <a:cubicBezTo>
                    <a:pt x="88" y="310"/>
                    <a:pt x="88" y="310"/>
                    <a:pt x="88" y="310"/>
                  </a:cubicBezTo>
                  <a:cubicBezTo>
                    <a:pt x="22" y="267"/>
                    <a:pt x="0" y="205"/>
                    <a:pt x="28" y="145"/>
                  </a:cubicBezTo>
                  <a:cubicBezTo>
                    <a:pt x="46" y="106"/>
                    <a:pt x="90" y="86"/>
                    <a:pt x="137" y="65"/>
                  </a:cubicBezTo>
                  <a:cubicBezTo>
                    <a:pt x="174" y="49"/>
                    <a:pt x="212" y="32"/>
                    <a:pt x="235" y="5"/>
                  </a:cubicBezTo>
                  <a:cubicBezTo>
                    <a:pt x="238" y="2"/>
                    <a:pt x="242" y="0"/>
                    <a:pt x="24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50" y="0"/>
                    <a:pt x="253" y="2"/>
                    <a:pt x="256" y="5"/>
                  </a:cubicBezTo>
                  <a:cubicBezTo>
                    <a:pt x="309" y="66"/>
                    <a:pt x="313" y="168"/>
                    <a:pt x="266" y="248"/>
                  </a:cubicBezTo>
                  <a:cubicBezTo>
                    <a:pt x="232" y="303"/>
                    <a:pt x="173" y="311"/>
                    <a:pt x="141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 285">
              <a:extLst>
                <a:ext uri="{FF2B5EF4-FFF2-40B4-BE49-F238E27FC236}">
                  <a16:creationId xmlns:a16="http://schemas.microsoft.com/office/drawing/2014/main" id="{B270444B-744E-D224-507B-3DAB45E3D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50" y="10058562"/>
              <a:ext cx="632977" cy="632977"/>
            </a:xfrm>
            <a:custGeom>
              <a:avLst/>
              <a:gdLst>
                <a:gd name="T0" fmla="*/ 298 w 596"/>
                <a:gd name="T1" fmla="*/ 596 h 596"/>
                <a:gd name="T2" fmla="*/ 0 w 596"/>
                <a:gd name="T3" fmla="*/ 298 h 596"/>
                <a:gd name="T4" fmla="*/ 109 w 596"/>
                <a:gd name="T5" fmla="*/ 68 h 596"/>
                <a:gd name="T6" fmla="*/ 127 w 596"/>
                <a:gd name="T7" fmla="*/ 90 h 596"/>
                <a:gd name="T8" fmla="*/ 28 w 596"/>
                <a:gd name="T9" fmla="*/ 298 h 596"/>
                <a:gd name="T10" fmla="*/ 298 w 596"/>
                <a:gd name="T11" fmla="*/ 568 h 596"/>
                <a:gd name="T12" fmla="*/ 568 w 596"/>
                <a:gd name="T13" fmla="*/ 298 h 596"/>
                <a:gd name="T14" fmla="*/ 298 w 596"/>
                <a:gd name="T15" fmla="*/ 28 h 596"/>
                <a:gd name="T16" fmla="*/ 230 w 596"/>
                <a:gd name="T17" fmla="*/ 37 h 596"/>
                <a:gd name="T18" fmla="*/ 223 w 596"/>
                <a:gd name="T19" fmla="*/ 10 h 596"/>
                <a:gd name="T20" fmla="*/ 298 w 596"/>
                <a:gd name="T21" fmla="*/ 0 h 596"/>
                <a:gd name="T22" fmla="*/ 596 w 596"/>
                <a:gd name="T23" fmla="*/ 298 h 596"/>
                <a:gd name="T24" fmla="*/ 298 w 596"/>
                <a:gd name="T25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6" h="596">
                  <a:moveTo>
                    <a:pt x="298" y="596"/>
                  </a:moveTo>
                  <a:cubicBezTo>
                    <a:pt x="134" y="596"/>
                    <a:pt x="0" y="462"/>
                    <a:pt x="0" y="298"/>
                  </a:cubicBezTo>
                  <a:cubicBezTo>
                    <a:pt x="0" y="209"/>
                    <a:pt x="40" y="125"/>
                    <a:pt x="109" y="6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64" y="141"/>
                    <a:pt x="28" y="217"/>
                    <a:pt x="28" y="298"/>
                  </a:cubicBezTo>
                  <a:cubicBezTo>
                    <a:pt x="28" y="447"/>
                    <a:pt x="149" y="568"/>
                    <a:pt x="298" y="568"/>
                  </a:cubicBezTo>
                  <a:cubicBezTo>
                    <a:pt x="447" y="568"/>
                    <a:pt x="568" y="447"/>
                    <a:pt x="568" y="298"/>
                  </a:cubicBezTo>
                  <a:cubicBezTo>
                    <a:pt x="568" y="149"/>
                    <a:pt x="447" y="28"/>
                    <a:pt x="298" y="28"/>
                  </a:cubicBezTo>
                  <a:cubicBezTo>
                    <a:pt x="275" y="28"/>
                    <a:pt x="252" y="31"/>
                    <a:pt x="230" y="37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48" y="4"/>
                    <a:pt x="273" y="0"/>
                    <a:pt x="298" y="0"/>
                  </a:cubicBezTo>
                  <a:cubicBezTo>
                    <a:pt x="462" y="0"/>
                    <a:pt x="596" y="134"/>
                    <a:pt x="596" y="298"/>
                  </a:cubicBezTo>
                  <a:cubicBezTo>
                    <a:pt x="596" y="462"/>
                    <a:pt x="462" y="596"/>
                    <a:pt x="298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3" name="Freeform 286">
              <a:extLst>
                <a:ext uri="{FF2B5EF4-FFF2-40B4-BE49-F238E27FC236}">
                  <a16:creationId xmlns:a16="http://schemas.microsoft.com/office/drawing/2014/main" id="{76ECC416-0C45-E783-E065-F7CADC7B7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84" y="10131044"/>
              <a:ext cx="356949" cy="278013"/>
            </a:xfrm>
            <a:custGeom>
              <a:avLst/>
              <a:gdLst>
                <a:gd name="T0" fmla="*/ 336 w 336"/>
                <a:gd name="T1" fmla="*/ 262 h 262"/>
                <a:gd name="T2" fmla="*/ 294 w 336"/>
                <a:gd name="T3" fmla="*/ 262 h 262"/>
                <a:gd name="T4" fmla="*/ 282 w 336"/>
                <a:gd name="T5" fmla="*/ 255 h 262"/>
                <a:gd name="T6" fmla="*/ 258 w 336"/>
                <a:gd name="T7" fmla="*/ 220 h 262"/>
                <a:gd name="T8" fmla="*/ 244 w 336"/>
                <a:gd name="T9" fmla="*/ 220 h 262"/>
                <a:gd name="T10" fmla="*/ 234 w 336"/>
                <a:gd name="T11" fmla="*/ 230 h 262"/>
                <a:gd name="T12" fmla="*/ 224 w 336"/>
                <a:gd name="T13" fmla="*/ 234 h 262"/>
                <a:gd name="T14" fmla="*/ 182 w 336"/>
                <a:gd name="T15" fmla="*/ 234 h 262"/>
                <a:gd name="T16" fmla="*/ 172 w 336"/>
                <a:gd name="T17" fmla="*/ 230 h 262"/>
                <a:gd name="T18" fmla="*/ 106 w 336"/>
                <a:gd name="T19" fmla="*/ 164 h 262"/>
                <a:gd name="T20" fmla="*/ 14 w 336"/>
                <a:gd name="T21" fmla="*/ 164 h 262"/>
                <a:gd name="T22" fmla="*/ 0 w 336"/>
                <a:gd name="T23" fmla="*/ 150 h 262"/>
                <a:gd name="T24" fmla="*/ 0 w 336"/>
                <a:gd name="T25" fmla="*/ 122 h 262"/>
                <a:gd name="T26" fmla="*/ 70 w 336"/>
                <a:gd name="T27" fmla="*/ 52 h 262"/>
                <a:gd name="T28" fmla="*/ 92 w 336"/>
                <a:gd name="T29" fmla="*/ 52 h 262"/>
                <a:gd name="T30" fmla="*/ 116 w 336"/>
                <a:gd name="T31" fmla="*/ 28 h 262"/>
                <a:gd name="T32" fmla="*/ 126 w 336"/>
                <a:gd name="T33" fmla="*/ 24 h 262"/>
                <a:gd name="T34" fmla="*/ 190 w 336"/>
                <a:gd name="T35" fmla="*/ 24 h 262"/>
                <a:gd name="T36" fmla="*/ 214 w 336"/>
                <a:gd name="T37" fmla="*/ 0 h 262"/>
                <a:gd name="T38" fmla="*/ 234 w 336"/>
                <a:gd name="T39" fmla="*/ 20 h 262"/>
                <a:gd name="T40" fmla="*/ 206 w 336"/>
                <a:gd name="T41" fmla="*/ 48 h 262"/>
                <a:gd name="T42" fmla="*/ 196 w 336"/>
                <a:gd name="T43" fmla="*/ 52 h 262"/>
                <a:gd name="T44" fmla="*/ 132 w 336"/>
                <a:gd name="T45" fmla="*/ 52 h 262"/>
                <a:gd name="T46" fmla="*/ 108 w 336"/>
                <a:gd name="T47" fmla="*/ 76 h 262"/>
                <a:gd name="T48" fmla="*/ 98 w 336"/>
                <a:gd name="T49" fmla="*/ 80 h 262"/>
                <a:gd name="T50" fmla="*/ 70 w 336"/>
                <a:gd name="T51" fmla="*/ 80 h 262"/>
                <a:gd name="T52" fmla="*/ 28 w 336"/>
                <a:gd name="T53" fmla="*/ 122 h 262"/>
                <a:gd name="T54" fmla="*/ 28 w 336"/>
                <a:gd name="T55" fmla="*/ 136 h 262"/>
                <a:gd name="T56" fmla="*/ 112 w 336"/>
                <a:gd name="T57" fmla="*/ 136 h 262"/>
                <a:gd name="T58" fmla="*/ 122 w 336"/>
                <a:gd name="T59" fmla="*/ 140 h 262"/>
                <a:gd name="T60" fmla="*/ 188 w 336"/>
                <a:gd name="T61" fmla="*/ 206 h 262"/>
                <a:gd name="T62" fmla="*/ 218 w 336"/>
                <a:gd name="T63" fmla="*/ 206 h 262"/>
                <a:gd name="T64" fmla="*/ 228 w 336"/>
                <a:gd name="T65" fmla="*/ 196 h 262"/>
                <a:gd name="T66" fmla="*/ 238 w 336"/>
                <a:gd name="T67" fmla="*/ 192 h 262"/>
                <a:gd name="T68" fmla="*/ 266 w 336"/>
                <a:gd name="T69" fmla="*/ 192 h 262"/>
                <a:gd name="T70" fmla="*/ 277 w 336"/>
                <a:gd name="T71" fmla="*/ 198 h 262"/>
                <a:gd name="T72" fmla="*/ 301 w 336"/>
                <a:gd name="T73" fmla="*/ 234 h 262"/>
                <a:gd name="T74" fmla="*/ 336 w 336"/>
                <a:gd name="T75" fmla="*/ 234 h 262"/>
                <a:gd name="T76" fmla="*/ 336 w 336"/>
                <a:gd name="T77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262">
                  <a:moveTo>
                    <a:pt x="336" y="262"/>
                  </a:moveTo>
                  <a:cubicBezTo>
                    <a:pt x="294" y="262"/>
                    <a:pt x="294" y="262"/>
                    <a:pt x="294" y="262"/>
                  </a:cubicBezTo>
                  <a:cubicBezTo>
                    <a:pt x="289" y="262"/>
                    <a:pt x="285" y="259"/>
                    <a:pt x="282" y="255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244" y="220"/>
                    <a:pt x="244" y="220"/>
                    <a:pt x="244" y="220"/>
                  </a:cubicBezTo>
                  <a:cubicBezTo>
                    <a:pt x="234" y="230"/>
                    <a:pt x="234" y="230"/>
                    <a:pt x="234" y="230"/>
                  </a:cubicBezTo>
                  <a:cubicBezTo>
                    <a:pt x="231" y="232"/>
                    <a:pt x="227" y="234"/>
                    <a:pt x="224" y="234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78" y="234"/>
                    <a:pt x="174" y="232"/>
                    <a:pt x="172" y="230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6" y="164"/>
                    <a:pt x="0" y="157"/>
                    <a:pt x="0" y="15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83"/>
                    <a:pt x="31" y="52"/>
                    <a:pt x="70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9" y="25"/>
                    <a:pt x="122" y="24"/>
                    <a:pt x="126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03" y="50"/>
                    <a:pt x="199" y="52"/>
                    <a:pt x="196" y="52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5" y="78"/>
                    <a:pt x="102" y="80"/>
                    <a:pt x="98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47" y="80"/>
                    <a:pt x="28" y="99"/>
                    <a:pt x="28" y="12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5" y="136"/>
                    <a:pt x="119" y="137"/>
                    <a:pt x="122" y="140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218" y="206"/>
                    <a:pt x="218" y="206"/>
                    <a:pt x="218" y="206"/>
                  </a:cubicBezTo>
                  <a:cubicBezTo>
                    <a:pt x="228" y="196"/>
                    <a:pt x="228" y="196"/>
                    <a:pt x="228" y="196"/>
                  </a:cubicBezTo>
                  <a:cubicBezTo>
                    <a:pt x="230" y="193"/>
                    <a:pt x="234" y="192"/>
                    <a:pt x="238" y="192"/>
                  </a:cubicBezTo>
                  <a:cubicBezTo>
                    <a:pt x="266" y="192"/>
                    <a:pt x="266" y="192"/>
                    <a:pt x="266" y="192"/>
                  </a:cubicBezTo>
                  <a:cubicBezTo>
                    <a:pt x="270" y="192"/>
                    <a:pt x="275" y="194"/>
                    <a:pt x="277" y="198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36" y="234"/>
                    <a:pt x="336" y="234"/>
                    <a:pt x="336" y="234"/>
                  </a:cubicBezTo>
                  <a:lnTo>
                    <a:pt x="336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4" name="Freeform 287">
              <a:extLst>
                <a:ext uri="{FF2B5EF4-FFF2-40B4-BE49-F238E27FC236}">
                  <a16:creationId xmlns:a16="http://schemas.microsoft.com/office/drawing/2014/main" id="{4A0DFB9D-A686-75D4-939A-FAA8A70A38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287" y="10334589"/>
              <a:ext cx="222907" cy="252694"/>
            </a:xfrm>
            <a:custGeom>
              <a:avLst/>
              <a:gdLst>
                <a:gd name="T0" fmla="*/ 140 w 210"/>
                <a:gd name="T1" fmla="*/ 238 h 238"/>
                <a:gd name="T2" fmla="*/ 98 w 210"/>
                <a:gd name="T3" fmla="*/ 238 h 238"/>
                <a:gd name="T4" fmla="*/ 84 w 210"/>
                <a:gd name="T5" fmla="*/ 224 h 238"/>
                <a:gd name="T6" fmla="*/ 84 w 210"/>
                <a:gd name="T7" fmla="*/ 131 h 238"/>
                <a:gd name="T8" fmla="*/ 64 w 210"/>
                <a:gd name="T9" fmla="*/ 112 h 238"/>
                <a:gd name="T10" fmla="*/ 14 w 210"/>
                <a:gd name="T11" fmla="*/ 112 h 238"/>
                <a:gd name="T12" fmla="*/ 0 w 210"/>
                <a:gd name="T13" fmla="*/ 98 h 238"/>
                <a:gd name="T14" fmla="*/ 0 w 210"/>
                <a:gd name="T15" fmla="*/ 56 h 238"/>
                <a:gd name="T16" fmla="*/ 4 w 210"/>
                <a:gd name="T17" fmla="*/ 46 h 238"/>
                <a:gd name="T18" fmla="*/ 46 w 210"/>
                <a:gd name="T19" fmla="*/ 4 h 238"/>
                <a:gd name="T20" fmla="*/ 56 w 210"/>
                <a:gd name="T21" fmla="*/ 0 h 238"/>
                <a:gd name="T22" fmla="*/ 126 w 210"/>
                <a:gd name="T23" fmla="*/ 0 h 238"/>
                <a:gd name="T24" fmla="*/ 136 w 210"/>
                <a:gd name="T25" fmla="*/ 4 h 238"/>
                <a:gd name="T26" fmla="*/ 206 w 210"/>
                <a:gd name="T27" fmla="*/ 74 h 238"/>
                <a:gd name="T28" fmla="*/ 210 w 210"/>
                <a:gd name="T29" fmla="*/ 84 h 238"/>
                <a:gd name="T30" fmla="*/ 210 w 210"/>
                <a:gd name="T31" fmla="*/ 168 h 238"/>
                <a:gd name="T32" fmla="*/ 206 w 210"/>
                <a:gd name="T33" fmla="*/ 178 h 238"/>
                <a:gd name="T34" fmla="*/ 150 w 210"/>
                <a:gd name="T35" fmla="*/ 234 h 238"/>
                <a:gd name="T36" fmla="*/ 140 w 210"/>
                <a:gd name="T37" fmla="*/ 238 h 238"/>
                <a:gd name="T38" fmla="*/ 112 w 210"/>
                <a:gd name="T39" fmla="*/ 210 h 238"/>
                <a:gd name="T40" fmla="*/ 134 w 210"/>
                <a:gd name="T41" fmla="*/ 210 h 238"/>
                <a:gd name="T42" fmla="*/ 182 w 210"/>
                <a:gd name="T43" fmla="*/ 162 h 238"/>
                <a:gd name="T44" fmla="*/ 182 w 210"/>
                <a:gd name="T45" fmla="*/ 89 h 238"/>
                <a:gd name="T46" fmla="*/ 120 w 210"/>
                <a:gd name="T47" fmla="*/ 28 h 238"/>
                <a:gd name="T48" fmla="*/ 62 w 210"/>
                <a:gd name="T49" fmla="*/ 28 h 238"/>
                <a:gd name="T50" fmla="*/ 28 w 210"/>
                <a:gd name="T51" fmla="*/ 62 h 238"/>
                <a:gd name="T52" fmla="*/ 28 w 210"/>
                <a:gd name="T53" fmla="*/ 84 h 238"/>
                <a:gd name="T54" fmla="*/ 70 w 210"/>
                <a:gd name="T55" fmla="*/ 84 h 238"/>
                <a:gd name="T56" fmla="*/ 80 w 210"/>
                <a:gd name="T57" fmla="*/ 88 h 238"/>
                <a:gd name="T58" fmla="*/ 108 w 210"/>
                <a:gd name="T59" fmla="*/ 116 h 238"/>
                <a:gd name="T60" fmla="*/ 112 w 210"/>
                <a:gd name="T61" fmla="*/ 126 h 238"/>
                <a:gd name="T62" fmla="*/ 112 w 210"/>
                <a:gd name="T63" fmla="*/ 21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238">
                  <a:moveTo>
                    <a:pt x="140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0" y="238"/>
                    <a:pt x="84" y="231"/>
                    <a:pt x="84" y="224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6" y="112"/>
                    <a:pt x="0" y="105"/>
                    <a:pt x="0" y="9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1" y="48"/>
                    <a:pt x="4" y="4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"/>
                    <a:pt x="52" y="0"/>
                    <a:pt x="5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0"/>
                    <a:pt x="133" y="1"/>
                    <a:pt x="136" y="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8" y="76"/>
                    <a:pt x="210" y="80"/>
                    <a:pt x="210" y="84"/>
                  </a:cubicBezTo>
                  <a:cubicBezTo>
                    <a:pt x="210" y="168"/>
                    <a:pt x="210" y="168"/>
                    <a:pt x="210" y="168"/>
                  </a:cubicBezTo>
                  <a:cubicBezTo>
                    <a:pt x="210" y="171"/>
                    <a:pt x="208" y="175"/>
                    <a:pt x="206" y="178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47" y="236"/>
                    <a:pt x="143" y="238"/>
                    <a:pt x="140" y="238"/>
                  </a:cubicBezTo>
                  <a:close/>
                  <a:moveTo>
                    <a:pt x="112" y="210"/>
                  </a:moveTo>
                  <a:cubicBezTo>
                    <a:pt x="134" y="210"/>
                    <a:pt x="134" y="210"/>
                    <a:pt x="134" y="210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2" y="89"/>
                    <a:pt x="182" y="89"/>
                    <a:pt x="182" y="8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4" y="84"/>
                    <a:pt x="77" y="85"/>
                    <a:pt x="80" y="88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10" y="118"/>
                    <a:pt x="112" y="122"/>
                    <a:pt x="112" y="126"/>
                  </a:cubicBezTo>
                  <a:lnTo>
                    <a:pt x="112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3CE2DD0-56BF-C578-F4E9-613B290B592C}"/>
              </a:ext>
            </a:extLst>
          </p:cNvPr>
          <p:cNvGrpSpPr/>
          <p:nvPr/>
        </p:nvGrpSpPr>
        <p:grpSpPr>
          <a:xfrm>
            <a:off x="4618683" y="2225700"/>
            <a:ext cx="484484" cy="461684"/>
            <a:chOff x="4408680" y="11210828"/>
            <a:chExt cx="717374" cy="683614"/>
          </a:xfrm>
          <a:solidFill>
            <a:schemeClr val="bg1"/>
          </a:solidFill>
        </p:grpSpPr>
        <p:sp>
          <p:nvSpPr>
            <p:cNvPr id="46" name="Freeform 327">
              <a:extLst>
                <a:ext uri="{FF2B5EF4-FFF2-40B4-BE49-F238E27FC236}">
                  <a16:creationId xmlns:a16="http://schemas.microsoft.com/office/drawing/2014/main" id="{266E3DA0-EC72-B391-610E-4AB0DA9A22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438" y="11805577"/>
              <a:ext cx="250709" cy="29291"/>
            </a:xfrm>
            <a:custGeom>
              <a:avLst/>
              <a:gdLst>
                <a:gd name="T0" fmla="*/ 211 w 236"/>
                <a:gd name="T1" fmla="*/ 28 h 28"/>
                <a:gd name="T2" fmla="*/ 116 w 236"/>
                <a:gd name="T3" fmla="*/ 28 h 28"/>
                <a:gd name="T4" fmla="*/ 0 w 236"/>
                <a:gd name="T5" fmla="*/ 28 h 28"/>
                <a:gd name="T6" fmla="*/ 0 w 236"/>
                <a:gd name="T7" fmla="*/ 0 h 28"/>
                <a:gd name="T8" fmla="*/ 116 w 236"/>
                <a:gd name="T9" fmla="*/ 0 h 28"/>
                <a:gd name="T10" fmla="*/ 236 w 236"/>
                <a:gd name="T11" fmla="*/ 0 h 28"/>
                <a:gd name="T12" fmla="*/ 236 w 236"/>
                <a:gd name="T13" fmla="*/ 28 h 28"/>
                <a:gd name="T14" fmla="*/ 211 w 236"/>
                <a:gd name="T1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6" h="28">
                  <a:moveTo>
                    <a:pt x="211" y="28"/>
                  </a:moveTo>
                  <a:cubicBezTo>
                    <a:pt x="182" y="28"/>
                    <a:pt x="149" y="28"/>
                    <a:pt x="116" y="28"/>
                  </a:cubicBezTo>
                  <a:cubicBezTo>
                    <a:pt x="75" y="28"/>
                    <a:pt x="34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4" y="0"/>
                    <a:pt x="75" y="0"/>
                    <a:pt x="116" y="0"/>
                  </a:cubicBezTo>
                  <a:cubicBezTo>
                    <a:pt x="158" y="0"/>
                    <a:pt x="200" y="0"/>
                    <a:pt x="236" y="0"/>
                  </a:cubicBezTo>
                  <a:cubicBezTo>
                    <a:pt x="236" y="28"/>
                    <a:pt x="236" y="28"/>
                    <a:pt x="236" y="28"/>
                  </a:cubicBezTo>
                  <a:cubicBezTo>
                    <a:pt x="228" y="28"/>
                    <a:pt x="220" y="28"/>
                    <a:pt x="21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Freeform 328">
              <a:extLst>
                <a:ext uri="{FF2B5EF4-FFF2-40B4-BE49-F238E27FC236}">
                  <a16:creationId xmlns:a16="http://schemas.microsoft.com/office/drawing/2014/main" id="{DA4C43F6-5A7E-2A63-0805-9AE986F557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8680" y="11567280"/>
              <a:ext cx="717374" cy="267588"/>
            </a:xfrm>
            <a:custGeom>
              <a:avLst/>
              <a:gdLst>
                <a:gd name="T0" fmla="*/ 662 w 676"/>
                <a:gd name="T1" fmla="*/ 252 h 252"/>
                <a:gd name="T2" fmla="*/ 578 w 676"/>
                <a:gd name="T3" fmla="*/ 252 h 252"/>
                <a:gd name="T4" fmla="*/ 578 w 676"/>
                <a:gd name="T5" fmla="*/ 224 h 252"/>
                <a:gd name="T6" fmla="*/ 648 w 676"/>
                <a:gd name="T7" fmla="*/ 224 h 252"/>
                <a:gd name="T8" fmla="*/ 648 w 676"/>
                <a:gd name="T9" fmla="*/ 168 h 252"/>
                <a:gd name="T10" fmla="*/ 480 w 676"/>
                <a:gd name="T11" fmla="*/ 98 h 252"/>
                <a:gd name="T12" fmla="*/ 471 w 676"/>
                <a:gd name="T13" fmla="*/ 94 h 252"/>
                <a:gd name="T14" fmla="*/ 325 w 676"/>
                <a:gd name="T15" fmla="*/ 28 h 252"/>
                <a:gd name="T16" fmla="*/ 230 w 676"/>
                <a:gd name="T17" fmla="*/ 28 h 252"/>
                <a:gd name="T18" fmla="*/ 136 w 676"/>
                <a:gd name="T19" fmla="*/ 69 h 252"/>
                <a:gd name="T20" fmla="*/ 100 w 676"/>
                <a:gd name="T21" fmla="*/ 96 h 252"/>
                <a:gd name="T22" fmla="*/ 92 w 676"/>
                <a:gd name="T23" fmla="*/ 98 h 252"/>
                <a:gd name="T24" fmla="*/ 44 w 676"/>
                <a:gd name="T25" fmla="*/ 98 h 252"/>
                <a:gd name="T26" fmla="*/ 35 w 676"/>
                <a:gd name="T27" fmla="*/ 192 h 252"/>
                <a:gd name="T28" fmla="*/ 76 w 676"/>
                <a:gd name="T29" fmla="*/ 224 h 252"/>
                <a:gd name="T30" fmla="*/ 102 w 676"/>
                <a:gd name="T31" fmla="*/ 224 h 252"/>
                <a:gd name="T32" fmla="*/ 102 w 676"/>
                <a:gd name="T33" fmla="*/ 252 h 252"/>
                <a:gd name="T34" fmla="*/ 76 w 676"/>
                <a:gd name="T35" fmla="*/ 252 h 252"/>
                <a:gd name="T36" fmla="*/ 8 w 676"/>
                <a:gd name="T37" fmla="*/ 199 h 252"/>
                <a:gd name="T38" fmla="*/ 21 w 676"/>
                <a:gd name="T39" fmla="*/ 79 h 252"/>
                <a:gd name="T40" fmla="*/ 34 w 676"/>
                <a:gd name="T41" fmla="*/ 70 h 252"/>
                <a:gd name="T42" fmla="*/ 88 w 676"/>
                <a:gd name="T43" fmla="*/ 70 h 252"/>
                <a:gd name="T44" fmla="*/ 119 w 676"/>
                <a:gd name="T45" fmla="*/ 47 h 252"/>
                <a:gd name="T46" fmla="*/ 230 w 676"/>
                <a:gd name="T47" fmla="*/ 0 h 252"/>
                <a:gd name="T48" fmla="*/ 325 w 676"/>
                <a:gd name="T49" fmla="*/ 0 h 252"/>
                <a:gd name="T50" fmla="*/ 486 w 676"/>
                <a:gd name="T51" fmla="*/ 70 h 252"/>
                <a:gd name="T52" fmla="*/ 676 w 676"/>
                <a:gd name="T53" fmla="*/ 168 h 252"/>
                <a:gd name="T54" fmla="*/ 676 w 676"/>
                <a:gd name="T55" fmla="*/ 238 h 252"/>
                <a:gd name="T56" fmla="*/ 662 w 676"/>
                <a:gd name="T57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6" h="252">
                  <a:moveTo>
                    <a:pt x="662" y="252"/>
                  </a:moveTo>
                  <a:cubicBezTo>
                    <a:pt x="578" y="252"/>
                    <a:pt x="578" y="252"/>
                    <a:pt x="578" y="252"/>
                  </a:cubicBezTo>
                  <a:cubicBezTo>
                    <a:pt x="578" y="224"/>
                    <a:pt x="578" y="224"/>
                    <a:pt x="578" y="224"/>
                  </a:cubicBezTo>
                  <a:cubicBezTo>
                    <a:pt x="648" y="224"/>
                    <a:pt x="648" y="224"/>
                    <a:pt x="648" y="224"/>
                  </a:cubicBezTo>
                  <a:cubicBezTo>
                    <a:pt x="648" y="168"/>
                    <a:pt x="648" y="168"/>
                    <a:pt x="648" y="168"/>
                  </a:cubicBezTo>
                  <a:cubicBezTo>
                    <a:pt x="648" y="147"/>
                    <a:pt x="607" y="102"/>
                    <a:pt x="480" y="98"/>
                  </a:cubicBezTo>
                  <a:cubicBezTo>
                    <a:pt x="477" y="98"/>
                    <a:pt x="474" y="97"/>
                    <a:pt x="471" y="94"/>
                  </a:cubicBezTo>
                  <a:cubicBezTo>
                    <a:pt x="423" y="49"/>
                    <a:pt x="378" y="28"/>
                    <a:pt x="325" y="28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189" y="28"/>
                    <a:pt x="170" y="43"/>
                    <a:pt x="136" y="69"/>
                  </a:cubicBezTo>
                  <a:cubicBezTo>
                    <a:pt x="125" y="77"/>
                    <a:pt x="114" y="86"/>
                    <a:pt x="100" y="96"/>
                  </a:cubicBezTo>
                  <a:cubicBezTo>
                    <a:pt x="98" y="97"/>
                    <a:pt x="95" y="98"/>
                    <a:pt x="92" y="98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33" y="130"/>
                    <a:pt x="29" y="169"/>
                    <a:pt x="35" y="192"/>
                  </a:cubicBezTo>
                  <a:cubicBezTo>
                    <a:pt x="40" y="214"/>
                    <a:pt x="53" y="224"/>
                    <a:pt x="76" y="224"/>
                  </a:cubicBezTo>
                  <a:cubicBezTo>
                    <a:pt x="102" y="224"/>
                    <a:pt x="102" y="224"/>
                    <a:pt x="102" y="224"/>
                  </a:cubicBezTo>
                  <a:cubicBezTo>
                    <a:pt x="102" y="252"/>
                    <a:pt x="102" y="252"/>
                    <a:pt x="102" y="252"/>
                  </a:cubicBezTo>
                  <a:cubicBezTo>
                    <a:pt x="76" y="252"/>
                    <a:pt x="76" y="252"/>
                    <a:pt x="76" y="252"/>
                  </a:cubicBezTo>
                  <a:cubicBezTo>
                    <a:pt x="41" y="252"/>
                    <a:pt x="16" y="233"/>
                    <a:pt x="8" y="199"/>
                  </a:cubicBezTo>
                  <a:cubicBezTo>
                    <a:pt x="0" y="168"/>
                    <a:pt x="5" y="119"/>
                    <a:pt x="21" y="79"/>
                  </a:cubicBezTo>
                  <a:cubicBezTo>
                    <a:pt x="23" y="74"/>
                    <a:pt x="28" y="70"/>
                    <a:pt x="34" y="70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99" y="62"/>
                    <a:pt x="110" y="54"/>
                    <a:pt x="119" y="47"/>
                  </a:cubicBezTo>
                  <a:cubicBezTo>
                    <a:pt x="154" y="20"/>
                    <a:pt x="180" y="0"/>
                    <a:pt x="230" y="0"/>
                  </a:cubicBezTo>
                  <a:cubicBezTo>
                    <a:pt x="325" y="0"/>
                    <a:pt x="325" y="0"/>
                    <a:pt x="325" y="0"/>
                  </a:cubicBezTo>
                  <a:cubicBezTo>
                    <a:pt x="384" y="0"/>
                    <a:pt x="434" y="22"/>
                    <a:pt x="486" y="70"/>
                  </a:cubicBezTo>
                  <a:cubicBezTo>
                    <a:pt x="617" y="75"/>
                    <a:pt x="676" y="124"/>
                    <a:pt x="676" y="168"/>
                  </a:cubicBezTo>
                  <a:cubicBezTo>
                    <a:pt x="676" y="238"/>
                    <a:pt x="676" y="238"/>
                    <a:pt x="676" y="238"/>
                  </a:cubicBezTo>
                  <a:cubicBezTo>
                    <a:pt x="676" y="246"/>
                    <a:pt x="670" y="252"/>
                    <a:pt x="662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Freeform 329">
              <a:extLst>
                <a:ext uri="{FF2B5EF4-FFF2-40B4-BE49-F238E27FC236}">
                  <a16:creationId xmlns:a16="http://schemas.microsoft.com/office/drawing/2014/main" id="{DE749422-E1AD-A9A8-E927-314E0D0D6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6552" y="11646216"/>
              <a:ext cx="314254" cy="55106"/>
            </a:xfrm>
            <a:custGeom>
              <a:avLst/>
              <a:gdLst>
                <a:gd name="T0" fmla="*/ 262 w 296"/>
                <a:gd name="T1" fmla="*/ 52 h 52"/>
                <a:gd name="T2" fmla="*/ 39 w 296"/>
                <a:gd name="T3" fmla="*/ 52 h 52"/>
                <a:gd name="T4" fmla="*/ 29 w 296"/>
                <a:gd name="T5" fmla="*/ 48 h 52"/>
                <a:gd name="T6" fmla="*/ 0 w 296"/>
                <a:gd name="T7" fmla="*/ 20 h 52"/>
                <a:gd name="T8" fmla="*/ 19 w 296"/>
                <a:gd name="T9" fmla="*/ 0 h 52"/>
                <a:gd name="T10" fmla="*/ 44 w 296"/>
                <a:gd name="T11" fmla="*/ 24 h 52"/>
                <a:gd name="T12" fmla="*/ 260 w 296"/>
                <a:gd name="T13" fmla="*/ 24 h 52"/>
                <a:gd name="T14" fmla="*/ 285 w 296"/>
                <a:gd name="T15" fmla="*/ 14 h 52"/>
                <a:gd name="T16" fmla="*/ 296 w 296"/>
                <a:gd name="T17" fmla="*/ 40 h 52"/>
                <a:gd name="T18" fmla="*/ 268 w 296"/>
                <a:gd name="T19" fmla="*/ 51 h 52"/>
                <a:gd name="T20" fmla="*/ 262 w 296"/>
                <a:gd name="T21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6" h="52">
                  <a:moveTo>
                    <a:pt x="262" y="52"/>
                  </a:moveTo>
                  <a:cubicBezTo>
                    <a:pt x="39" y="52"/>
                    <a:pt x="39" y="52"/>
                    <a:pt x="39" y="52"/>
                  </a:cubicBezTo>
                  <a:cubicBezTo>
                    <a:pt x="35" y="52"/>
                    <a:pt x="32" y="51"/>
                    <a:pt x="29" y="4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260" y="24"/>
                    <a:pt x="260" y="24"/>
                    <a:pt x="260" y="24"/>
                  </a:cubicBezTo>
                  <a:cubicBezTo>
                    <a:pt x="285" y="14"/>
                    <a:pt x="285" y="14"/>
                    <a:pt x="285" y="14"/>
                  </a:cubicBezTo>
                  <a:cubicBezTo>
                    <a:pt x="296" y="40"/>
                    <a:pt x="296" y="40"/>
                    <a:pt x="296" y="40"/>
                  </a:cubicBezTo>
                  <a:cubicBezTo>
                    <a:pt x="268" y="51"/>
                    <a:pt x="268" y="51"/>
                    <a:pt x="268" y="51"/>
                  </a:cubicBezTo>
                  <a:cubicBezTo>
                    <a:pt x="266" y="52"/>
                    <a:pt x="264" y="52"/>
                    <a:pt x="262" y="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reeform 330">
              <a:extLst>
                <a:ext uri="{FF2B5EF4-FFF2-40B4-BE49-F238E27FC236}">
                  <a16:creationId xmlns:a16="http://schemas.microsoft.com/office/drawing/2014/main" id="{4EB97BA1-B215-4702-E463-D8963E64A6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02013" y="11746003"/>
              <a:ext cx="148439" cy="148439"/>
            </a:xfrm>
            <a:custGeom>
              <a:avLst/>
              <a:gdLst>
                <a:gd name="T0" fmla="*/ 70 w 140"/>
                <a:gd name="T1" fmla="*/ 140 h 140"/>
                <a:gd name="T2" fmla="*/ 0 w 140"/>
                <a:gd name="T3" fmla="*/ 70 h 140"/>
                <a:gd name="T4" fmla="*/ 70 w 140"/>
                <a:gd name="T5" fmla="*/ 0 h 140"/>
                <a:gd name="T6" fmla="*/ 140 w 140"/>
                <a:gd name="T7" fmla="*/ 70 h 140"/>
                <a:gd name="T8" fmla="*/ 70 w 140"/>
                <a:gd name="T9" fmla="*/ 140 h 140"/>
                <a:gd name="T10" fmla="*/ 70 w 140"/>
                <a:gd name="T11" fmla="*/ 28 h 140"/>
                <a:gd name="T12" fmla="*/ 28 w 140"/>
                <a:gd name="T13" fmla="*/ 70 h 140"/>
                <a:gd name="T14" fmla="*/ 70 w 140"/>
                <a:gd name="T15" fmla="*/ 112 h 140"/>
                <a:gd name="T16" fmla="*/ 112 w 140"/>
                <a:gd name="T17" fmla="*/ 70 h 140"/>
                <a:gd name="T18" fmla="*/ 70 w 140"/>
                <a:gd name="T19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140"/>
                  </a:moveTo>
                  <a:cubicBezTo>
                    <a:pt x="32" y="140"/>
                    <a:pt x="0" y="109"/>
                    <a:pt x="0" y="70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109" y="0"/>
                    <a:pt x="140" y="32"/>
                    <a:pt x="140" y="70"/>
                  </a:cubicBezTo>
                  <a:cubicBezTo>
                    <a:pt x="140" y="109"/>
                    <a:pt x="109" y="140"/>
                    <a:pt x="70" y="140"/>
                  </a:cubicBezTo>
                  <a:close/>
                  <a:moveTo>
                    <a:pt x="70" y="28"/>
                  </a:moveTo>
                  <a:cubicBezTo>
                    <a:pt x="47" y="28"/>
                    <a:pt x="28" y="47"/>
                    <a:pt x="28" y="70"/>
                  </a:cubicBezTo>
                  <a:cubicBezTo>
                    <a:pt x="28" y="93"/>
                    <a:pt x="47" y="112"/>
                    <a:pt x="70" y="112"/>
                  </a:cubicBezTo>
                  <a:cubicBezTo>
                    <a:pt x="93" y="112"/>
                    <a:pt x="112" y="93"/>
                    <a:pt x="112" y="70"/>
                  </a:cubicBezTo>
                  <a:cubicBezTo>
                    <a:pt x="112" y="47"/>
                    <a:pt x="93" y="28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reeform 331">
              <a:extLst>
                <a:ext uri="{FF2B5EF4-FFF2-40B4-BE49-F238E27FC236}">
                  <a16:creationId xmlns:a16="http://schemas.microsoft.com/office/drawing/2014/main" id="{9118C186-E022-3485-3FCD-94FD3B940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8253" y="11746003"/>
              <a:ext cx="148439" cy="148439"/>
            </a:xfrm>
            <a:custGeom>
              <a:avLst/>
              <a:gdLst>
                <a:gd name="T0" fmla="*/ 70 w 140"/>
                <a:gd name="T1" fmla="*/ 140 h 140"/>
                <a:gd name="T2" fmla="*/ 0 w 140"/>
                <a:gd name="T3" fmla="*/ 70 h 140"/>
                <a:gd name="T4" fmla="*/ 70 w 140"/>
                <a:gd name="T5" fmla="*/ 0 h 140"/>
                <a:gd name="T6" fmla="*/ 140 w 140"/>
                <a:gd name="T7" fmla="*/ 70 h 140"/>
                <a:gd name="T8" fmla="*/ 70 w 140"/>
                <a:gd name="T9" fmla="*/ 140 h 140"/>
                <a:gd name="T10" fmla="*/ 70 w 140"/>
                <a:gd name="T11" fmla="*/ 28 h 140"/>
                <a:gd name="T12" fmla="*/ 28 w 140"/>
                <a:gd name="T13" fmla="*/ 70 h 140"/>
                <a:gd name="T14" fmla="*/ 70 w 140"/>
                <a:gd name="T15" fmla="*/ 112 h 140"/>
                <a:gd name="T16" fmla="*/ 112 w 140"/>
                <a:gd name="T17" fmla="*/ 70 h 140"/>
                <a:gd name="T18" fmla="*/ 70 w 140"/>
                <a:gd name="T19" fmla="*/ 2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0">
                  <a:moveTo>
                    <a:pt x="70" y="140"/>
                  </a:moveTo>
                  <a:cubicBezTo>
                    <a:pt x="32" y="140"/>
                    <a:pt x="0" y="109"/>
                    <a:pt x="0" y="70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109" y="0"/>
                    <a:pt x="140" y="32"/>
                    <a:pt x="140" y="70"/>
                  </a:cubicBezTo>
                  <a:cubicBezTo>
                    <a:pt x="140" y="109"/>
                    <a:pt x="109" y="140"/>
                    <a:pt x="70" y="140"/>
                  </a:cubicBezTo>
                  <a:close/>
                  <a:moveTo>
                    <a:pt x="70" y="28"/>
                  </a:moveTo>
                  <a:cubicBezTo>
                    <a:pt x="47" y="28"/>
                    <a:pt x="28" y="47"/>
                    <a:pt x="28" y="70"/>
                  </a:cubicBezTo>
                  <a:cubicBezTo>
                    <a:pt x="28" y="93"/>
                    <a:pt x="47" y="112"/>
                    <a:pt x="70" y="112"/>
                  </a:cubicBezTo>
                  <a:cubicBezTo>
                    <a:pt x="93" y="112"/>
                    <a:pt x="112" y="93"/>
                    <a:pt x="112" y="70"/>
                  </a:cubicBezTo>
                  <a:cubicBezTo>
                    <a:pt x="112" y="47"/>
                    <a:pt x="93" y="28"/>
                    <a:pt x="70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Freeform 332">
              <a:extLst>
                <a:ext uri="{FF2B5EF4-FFF2-40B4-BE49-F238E27FC236}">
                  <a16:creationId xmlns:a16="http://schemas.microsoft.com/office/drawing/2014/main" id="{E399B4CD-FA76-C311-7834-9E1C3A8D0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7332" y="11299693"/>
              <a:ext cx="356453" cy="312269"/>
            </a:xfrm>
            <a:custGeom>
              <a:avLst/>
              <a:gdLst>
                <a:gd name="T0" fmla="*/ 28 w 336"/>
                <a:gd name="T1" fmla="*/ 294 h 294"/>
                <a:gd name="T2" fmla="*/ 0 w 336"/>
                <a:gd name="T3" fmla="*/ 294 h 294"/>
                <a:gd name="T4" fmla="*/ 0 w 336"/>
                <a:gd name="T5" fmla="*/ 265 h 294"/>
                <a:gd name="T6" fmla="*/ 93 w 336"/>
                <a:gd name="T7" fmla="*/ 168 h 294"/>
                <a:gd name="T8" fmla="*/ 252 w 336"/>
                <a:gd name="T9" fmla="*/ 168 h 294"/>
                <a:gd name="T10" fmla="*/ 280 w 336"/>
                <a:gd name="T11" fmla="*/ 142 h 294"/>
                <a:gd name="T12" fmla="*/ 252 w 336"/>
                <a:gd name="T13" fmla="*/ 112 h 294"/>
                <a:gd name="T14" fmla="*/ 154 w 336"/>
                <a:gd name="T15" fmla="*/ 112 h 294"/>
                <a:gd name="T16" fmla="*/ 98 w 336"/>
                <a:gd name="T17" fmla="*/ 58 h 294"/>
                <a:gd name="T18" fmla="*/ 154 w 336"/>
                <a:gd name="T19" fmla="*/ 0 h 294"/>
                <a:gd name="T20" fmla="*/ 336 w 336"/>
                <a:gd name="T21" fmla="*/ 0 h 294"/>
                <a:gd name="T22" fmla="*/ 336 w 336"/>
                <a:gd name="T23" fmla="*/ 28 h 294"/>
                <a:gd name="T24" fmla="*/ 154 w 336"/>
                <a:gd name="T25" fmla="*/ 28 h 294"/>
                <a:gd name="T26" fmla="*/ 126 w 336"/>
                <a:gd name="T27" fmla="*/ 57 h 294"/>
                <a:gd name="T28" fmla="*/ 154 w 336"/>
                <a:gd name="T29" fmla="*/ 84 h 294"/>
                <a:gd name="T30" fmla="*/ 252 w 336"/>
                <a:gd name="T31" fmla="*/ 84 h 294"/>
                <a:gd name="T32" fmla="*/ 308 w 336"/>
                <a:gd name="T33" fmla="*/ 141 h 294"/>
                <a:gd name="T34" fmla="*/ 252 w 336"/>
                <a:gd name="T35" fmla="*/ 196 h 294"/>
                <a:gd name="T36" fmla="*/ 93 w 336"/>
                <a:gd name="T37" fmla="*/ 196 h 294"/>
                <a:gd name="T38" fmla="*/ 28 w 336"/>
                <a:gd name="T39" fmla="*/ 265 h 294"/>
                <a:gd name="T40" fmla="*/ 28 w 336"/>
                <a:gd name="T41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6" h="294">
                  <a:moveTo>
                    <a:pt x="28" y="294"/>
                  </a:moveTo>
                  <a:cubicBezTo>
                    <a:pt x="0" y="294"/>
                    <a:pt x="0" y="294"/>
                    <a:pt x="0" y="294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12"/>
                    <a:pt x="43" y="168"/>
                    <a:pt x="93" y="168"/>
                  </a:cubicBezTo>
                  <a:cubicBezTo>
                    <a:pt x="252" y="168"/>
                    <a:pt x="252" y="168"/>
                    <a:pt x="252" y="168"/>
                  </a:cubicBezTo>
                  <a:cubicBezTo>
                    <a:pt x="268" y="168"/>
                    <a:pt x="280" y="157"/>
                    <a:pt x="280" y="142"/>
                  </a:cubicBezTo>
                  <a:cubicBezTo>
                    <a:pt x="280" y="125"/>
                    <a:pt x="267" y="112"/>
                    <a:pt x="252" y="112"/>
                  </a:cubicBezTo>
                  <a:cubicBezTo>
                    <a:pt x="154" y="112"/>
                    <a:pt x="154" y="112"/>
                    <a:pt x="154" y="112"/>
                  </a:cubicBezTo>
                  <a:cubicBezTo>
                    <a:pt x="123" y="112"/>
                    <a:pt x="98" y="89"/>
                    <a:pt x="98" y="58"/>
                  </a:cubicBezTo>
                  <a:cubicBezTo>
                    <a:pt x="98" y="26"/>
                    <a:pt x="123" y="0"/>
                    <a:pt x="154" y="0"/>
                  </a:cubicBezTo>
                  <a:cubicBezTo>
                    <a:pt x="336" y="0"/>
                    <a:pt x="336" y="0"/>
                    <a:pt x="336" y="0"/>
                  </a:cubicBezTo>
                  <a:cubicBezTo>
                    <a:pt x="336" y="28"/>
                    <a:pt x="336" y="28"/>
                    <a:pt x="336" y="28"/>
                  </a:cubicBezTo>
                  <a:cubicBezTo>
                    <a:pt x="154" y="28"/>
                    <a:pt x="154" y="28"/>
                    <a:pt x="154" y="28"/>
                  </a:cubicBezTo>
                  <a:cubicBezTo>
                    <a:pt x="139" y="28"/>
                    <a:pt x="126" y="42"/>
                    <a:pt x="126" y="57"/>
                  </a:cubicBezTo>
                  <a:cubicBezTo>
                    <a:pt x="126" y="73"/>
                    <a:pt x="138" y="84"/>
                    <a:pt x="154" y="84"/>
                  </a:cubicBezTo>
                  <a:cubicBezTo>
                    <a:pt x="252" y="84"/>
                    <a:pt x="252" y="84"/>
                    <a:pt x="252" y="84"/>
                  </a:cubicBezTo>
                  <a:cubicBezTo>
                    <a:pt x="283" y="84"/>
                    <a:pt x="308" y="110"/>
                    <a:pt x="308" y="141"/>
                  </a:cubicBezTo>
                  <a:cubicBezTo>
                    <a:pt x="308" y="172"/>
                    <a:pt x="284" y="196"/>
                    <a:pt x="252" y="196"/>
                  </a:cubicBezTo>
                  <a:cubicBezTo>
                    <a:pt x="93" y="196"/>
                    <a:pt x="93" y="196"/>
                    <a:pt x="93" y="196"/>
                  </a:cubicBezTo>
                  <a:cubicBezTo>
                    <a:pt x="58" y="196"/>
                    <a:pt x="28" y="228"/>
                    <a:pt x="28" y="265"/>
                  </a:cubicBezTo>
                  <a:lnTo>
                    <a:pt x="28" y="2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Rectangle 333">
              <a:extLst>
                <a:ext uri="{FF2B5EF4-FFF2-40B4-BE49-F238E27FC236}">
                  <a16:creationId xmlns:a16="http://schemas.microsoft.com/office/drawing/2014/main" id="{36D212DB-FF60-33AE-449F-F4E31432C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08" y="11255508"/>
              <a:ext cx="103759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Rectangle 334">
              <a:extLst>
                <a:ext uri="{FF2B5EF4-FFF2-40B4-BE49-F238E27FC236}">
                  <a16:creationId xmlns:a16="http://schemas.microsoft.com/office/drawing/2014/main" id="{6787B989-510F-6118-CAC6-8D7A22697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508" y="11344373"/>
              <a:ext cx="103759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335">
              <a:extLst>
                <a:ext uri="{FF2B5EF4-FFF2-40B4-BE49-F238E27FC236}">
                  <a16:creationId xmlns:a16="http://schemas.microsoft.com/office/drawing/2014/main" id="{A6588BD1-73F0-1167-FD12-A6EC873F7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8891" y="11210828"/>
              <a:ext cx="208510" cy="208014"/>
            </a:xfrm>
            <a:custGeom>
              <a:avLst/>
              <a:gdLst>
                <a:gd name="T0" fmla="*/ 196 w 196"/>
                <a:gd name="T1" fmla="*/ 196 h 196"/>
                <a:gd name="T2" fmla="*/ 140 w 196"/>
                <a:gd name="T3" fmla="*/ 196 h 196"/>
                <a:gd name="T4" fmla="*/ 105 w 196"/>
                <a:gd name="T5" fmla="*/ 182 h 196"/>
                <a:gd name="T6" fmla="*/ 84 w 196"/>
                <a:gd name="T7" fmla="*/ 182 h 196"/>
                <a:gd name="T8" fmla="*/ 0 w 196"/>
                <a:gd name="T9" fmla="*/ 98 h 196"/>
                <a:gd name="T10" fmla="*/ 84 w 196"/>
                <a:gd name="T11" fmla="*/ 14 h 196"/>
                <a:gd name="T12" fmla="*/ 105 w 196"/>
                <a:gd name="T13" fmla="*/ 14 h 196"/>
                <a:gd name="T14" fmla="*/ 140 w 196"/>
                <a:gd name="T15" fmla="*/ 0 h 196"/>
                <a:gd name="T16" fmla="*/ 196 w 196"/>
                <a:gd name="T17" fmla="*/ 0 h 196"/>
                <a:gd name="T18" fmla="*/ 196 w 196"/>
                <a:gd name="T19" fmla="*/ 196 h 196"/>
                <a:gd name="T20" fmla="*/ 125 w 196"/>
                <a:gd name="T21" fmla="*/ 164 h 196"/>
                <a:gd name="T22" fmla="*/ 140 w 196"/>
                <a:gd name="T23" fmla="*/ 168 h 196"/>
                <a:gd name="T24" fmla="*/ 168 w 196"/>
                <a:gd name="T25" fmla="*/ 168 h 196"/>
                <a:gd name="T26" fmla="*/ 168 w 196"/>
                <a:gd name="T27" fmla="*/ 28 h 196"/>
                <a:gd name="T28" fmla="*/ 140 w 196"/>
                <a:gd name="T29" fmla="*/ 28 h 196"/>
                <a:gd name="T30" fmla="*/ 125 w 196"/>
                <a:gd name="T31" fmla="*/ 34 h 196"/>
                <a:gd name="T32" fmla="*/ 122 w 196"/>
                <a:gd name="T33" fmla="*/ 43 h 196"/>
                <a:gd name="T34" fmla="*/ 112 w 196"/>
                <a:gd name="T35" fmla="*/ 42 h 196"/>
                <a:gd name="T36" fmla="*/ 84 w 196"/>
                <a:gd name="T37" fmla="*/ 42 h 196"/>
                <a:gd name="T38" fmla="*/ 28 w 196"/>
                <a:gd name="T39" fmla="*/ 98 h 196"/>
                <a:gd name="T40" fmla="*/ 84 w 196"/>
                <a:gd name="T41" fmla="*/ 154 h 196"/>
                <a:gd name="T42" fmla="*/ 122 w 196"/>
                <a:gd name="T43" fmla="*/ 154 h 196"/>
                <a:gd name="T44" fmla="*/ 125 w 196"/>
                <a:gd name="T45" fmla="*/ 164 h 196"/>
                <a:gd name="T46" fmla="*/ 125 w 196"/>
                <a:gd name="T47" fmla="*/ 164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96">
                  <a:moveTo>
                    <a:pt x="196" y="196"/>
                  </a:moveTo>
                  <a:cubicBezTo>
                    <a:pt x="140" y="196"/>
                    <a:pt x="140" y="196"/>
                    <a:pt x="140" y="196"/>
                  </a:cubicBezTo>
                  <a:cubicBezTo>
                    <a:pt x="122" y="196"/>
                    <a:pt x="111" y="189"/>
                    <a:pt x="105" y="182"/>
                  </a:cubicBezTo>
                  <a:cubicBezTo>
                    <a:pt x="84" y="182"/>
                    <a:pt x="84" y="182"/>
                    <a:pt x="84" y="182"/>
                  </a:cubicBezTo>
                  <a:cubicBezTo>
                    <a:pt x="38" y="182"/>
                    <a:pt x="0" y="145"/>
                    <a:pt x="0" y="98"/>
                  </a:cubicBezTo>
                  <a:cubicBezTo>
                    <a:pt x="0" y="52"/>
                    <a:pt x="38" y="14"/>
                    <a:pt x="84" y="14"/>
                  </a:cubicBezTo>
                  <a:cubicBezTo>
                    <a:pt x="105" y="14"/>
                    <a:pt x="105" y="14"/>
                    <a:pt x="105" y="14"/>
                  </a:cubicBezTo>
                  <a:cubicBezTo>
                    <a:pt x="111" y="7"/>
                    <a:pt x="122" y="0"/>
                    <a:pt x="140" y="0"/>
                  </a:cubicBezTo>
                  <a:cubicBezTo>
                    <a:pt x="196" y="0"/>
                    <a:pt x="196" y="0"/>
                    <a:pt x="196" y="0"/>
                  </a:cubicBezTo>
                  <a:lnTo>
                    <a:pt x="196" y="196"/>
                  </a:lnTo>
                  <a:close/>
                  <a:moveTo>
                    <a:pt x="125" y="164"/>
                  </a:moveTo>
                  <a:cubicBezTo>
                    <a:pt x="125" y="164"/>
                    <a:pt x="129" y="168"/>
                    <a:pt x="140" y="168"/>
                  </a:cubicBezTo>
                  <a:cubicBezTo>
                    <a:pt x="168" y="168"/>
                    <a:pt x="168" y="168"/>
                    <a:pt x="168" y="168"/>
                  </a:cubicBezTo>
                  <a:cubicBezTo>
                    <a:pt x="168" y="28"/>
                    <a:pt x="168" y="28"/>
                    <a:pt x="168" y="28"/>
                  </a:cubicBezTo>
                  <a:cubicBezTo>
                    <a:pt x="140" y="28"/>
                    <a:pt x="140" y="28"/>
                    <a:pt x="140" y="28"/>
                  </a:cubicBezTo>
                  <a:cubicBezTo>
                    <a:pt x="128" y="28"/>
                    <a:pt x="125" y="33"/>
                    <a:pt x="125" y="34"/>
                  </a:cubicBezTo>
                  <a:cubicBezTo>
                    <a:pt x="122" y="43"/>
                    <a:pt x="122" y="43"/>
                    <a:pt x="122" y="43"/>
                  </a:cubicBezTo>
                  <a:cubicBezTo>
                    <a:pt x="112" y="42"/>
                    <a:pt x="112" y="42"/>
                    <a:pt x="112" y="4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53" y="42"/>
                    <a:pt x="28" y="67"/>
                    <a:pt x="28" y="98"/>
                  </a:cubicBezTo>
                  <a:cubicBezTo>
                    <a:pt x="28" y="129"/>
                    <a:pt x="53" y="154"/>
                    <a:pt x="84" y="154"/>
                  </a:cubicBezTo>
                  <a:cubicBezTo>
                    <a:pt x="122" y="154"/>
                    <a:pt x="122" y="154"/>
                    <a:pt x="122" y="154"/>
                  </a:cubicBezTo>
                  <a:cubicBezTo>
                    <a:pt x="125" y="164"/>
                    <a:pt x="125" y="164"/>
                    <a:pt x="125" y="164"/>
                  </a:cubicBezTo>
                  <a:cubicBezTo>
                    <a:pt x="125" y="164"/>
                    <a:pt x="125" y="164"/>
                    <a:pt x="125" y="1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Rectangle 336">
              <a:extLst>
                <a:ext uri="{FF2B5EF4-FFF2-40B4-BE49-F238E27FC236}">
                  <a16:creationId xmlns:a16="http://schemas.microsoft.com/office/drawing/2014/main" id="{CBAF4E18-AF35-868B-8B5B-1A28B6CC4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3146" y="11285295"/>
              <a:ext cx="29787" cy="590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3C540DBE-1148-4808-D9C3-96EE5F7B73F5}"/>
              </a:ext>
            </a:extLst>
          </p:cNvPr>
          <p:cNvGrpSpPr/>
          <p:nvPr/>
        </p:nvGrpSpPr>
        <p:grpSpPr>
          <a:xfrm>
            <a:off x="7023794" y="2220913"/>
            <a:ext cx="614563" cy="471259"/>
            <a:chOff x="7034011" y="1941513"/>
            <a:chExt cx="614563" cy="471259"/>
          </a:xfrm>
        </p:grpSpPr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D461BBC8-C594-C8E3-4317-0E9372119584}"/>
                </a:ext>
              </a:extLst>
            </p:cNvPr>
            <p:cNvGrpSpPr/>
            <p:nvPr/>
          </p:nvGrpSpPr>
          <p:grpSpPr>
            <a:xfrm>
              <a:off x="7034011" y="1941513"/>
              <a:ext cx="439129" cy="471259"/>
              <a:chOff x="2595607" y="1380786"/>
              <a:chExt cx="530418" cy="569228"/>
            </a:xfrm>
            <a:solidFill>
              <a:schemeClr val="bg1"/>
            </a:solidFill>
          </p:grpSpPr>
          <p:sp>
            <p:nvSpPr>
              <p:cNvPr id="69" name="Freeform 19">
                <a:extLst>
                  <a:ext uri="{FF2B5EF4-FFF2-40B4-BE49-F238E27FC236}">
                    <a16:creationId xmlns:a16="http://schemas.microsoft.com/office/drawing/2014/main" id="{DD44AACE-C4C6-9421-020A-82B7598017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9884" y="1456970"/>
                <a:ext cx="301863" cy="493044"/>
              </a:xfrm>
              <a:custGeom>
                <a:avLst/>
                <a:gdLst>
                  <a:gd name="T0" fmla="*/ 262 w 262"/>
                  <a:gd name="T1" fmla="*/ 427 h 427"/>
                  <a:gd name="T2" fmla="*/ 240 w 262"/>
                  <a:gd name="T3" fmla="*/ 427 h 427"/>
                  <a:gd name="T4" fmla="*/ 240 w 262"/>
                  <a:gd name="T5" fmla="*/ 22 h 427"/>
                  <a:gd name="T6" fmla="*/ 21 w 262"/>
                  <a:gd name="T7" fmla="*/ 22 h 427"/>
                  <a:gd name="T8" fmla="*/ 21 w 262"/>
                  <a:gd name="T9" fmla="*/ 427 h 427"/>
                  <a:gd name="T10" fmla="*/ 0 w 262"/>
                  <a:gd name="T11" fmla="*/ 427 h 427"/>
                  <a:gd name="T12" fmla="*/ 0 w 262"/>
                  <a:gd name="T13" fmla="*/ 11 h 427"/>
                  <a:gd name="T14" fmla="*/ 11 w 262"/>
                  <a:gd name="T15" fmla="*/ 0 h 427"/>
                  <a:gd name="T16" fmla="*/ 251 w 262"/>
                  <a:gd name="T17" fmla="*/ 0 h 427"/>
                  <a:gd name="T18" fmla="*/ 262 w 262"/>
                  <a:gd name="T19" fmla="*/ 11 h 427"/>
                  <a:gd name="T20" fmla="*/ 262 w 262"/>
                  <a:gd name="T21" fmla="*/ 427 h 4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2" h="427">
                    <a:moveTo>
                      <a:pt x="262" y="427"/>
                    </a:moveTo>
                    <a:cubicBezTo>
                      <a:pt x="240" y="427"/>
                      <a:pt x="240" y="427"/>
                      <a:pt x="240" y="427"/>
                    </a:cubicBezTo>
                    <a:cubicBezTo>
                      <a:pt x="240" y="22"/>
                      <a:pt x="240" y="22"/>
                      <a:pt x="24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427"/>
                      <a:pt x="21" y="427"/>
                      <a:pt x="21" y="427"/>
                    </a:cubicBezTo>
                    <a:cubicBezTo>
                      <a:pt x="0" y="427"/>
                      <a:pt x="0" y="427"/>
                      <a:pt x="0" y="42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1" y="0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257" y="0"/>
                      <a:pt x="262" y="5"/>
                      <a:pt x="262" y="11"/>
                    </a:cubicBezTo>
                    <a:lnTo>
                      <a:pt x="262" y="4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0" name="Freeform 20">
                <a:extLst>
                  <a:ext uri="{FF2B5EF4-FFF2-40B4-BE49-F238E27FC236}">
                    <a16:creationId xmlns:a16="http://schemas.microsoft.com/office/drawing/2014/main" id="{FD436048-8B6F-79BC-6338-B274E6D857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6539" y="1380786"/>
                <a:ext cx="227116" cy="89121"/>
              </a:xfrm>
              <a:custGeom>
                <a:avLst/>
                <a:gdLst>
                  <a:gd name="T0" fmla="*/ 197 w 197"/>
                  <a:gd name="T1" fmla="*/ 77 h 77"/>
                  <a:gd name="T2" fmla="*/ 176 w 197"/>
                  <a:gd name="T3" fmla="*/ 77 h 77"/>
                  <a:gd name="T4" fmla="*/ 176 w 197"/>
                  <a:gd name="T5" fmla="*/ 22 h 77"/>
                  <a:gd name="T6" fmla="*/ 22 w 197"/>
                  <a:gd name="T7" fmla="*/ 22 h 77"/>
                  <a:gd name="T8" fmla="*/ 22 w 197"/>
                  <a:gd name="T9" fmla="*/ 77 h 77"/>
                  <a:gd name="T10" fmla="*/ 0 w 197"/>
                  <a:gd name="T11" fmla="*/ 77 h 77"/>
                  <a:gd name="T12" fmla="*/ 0 w 197"/>
                  <a:gd name="T13" fmla="*/ 11 h 77"/>
                  <a:gd name="T14" fmla="*/ 11 w 197"/>
                  <a:gd name="T15" fmla="*/ 0 h 77"/>
                  <a:gd name="T16" fmla="*/ 186 w 197"/>
                  <a:gd name="T17" fmla="*/ 0 h 77"/>
                  <a:gd name="T18" fmla="*/ 197 w 197"/>
                  <a:gd name="T19" fmla="*/ 11 h 77"/>
                  <a:gd name="T20" fmla="*/ 197 w 197"/>
                  <a:gd name="T21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7" h="77">
                    <a:moveTo>
                      <a:pt x="197" y="77"/>
                    </a:moveTo>
                    <a:cubicBezTo>
                      <a:pt x="176" y="77"/>
                      <a:pt x="176" y="77"/>
                      <a:pt x="176" y="77"/>
                    </a:cubicBezTo>
                    <a:cubicBezTo>
                      <a:pt x="176" y="22"/>
                      <a:pt x="176" y="22"/>
                      <a:pt x="176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77"/>
                      <a:pt x="22" y="77"/>
                      <a:pt x="22" y="77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6" y="0"/>
                      <a:pt x="186" y="0"/>
                      <a:pt x="186" y="0"/>
                    </a:cubicBezTo>
                    <a:cubicBezTo>
                      <a:pt x="192" y="0"/>
                      <a:pt x="197" y="5"/>
                      <a:pt x="197" y="11"/>
                    </a:cubicBezTo>
                    <a:lnTo>
                      <a:pt x="197" y="7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Freeform 21">
                <a:extLst>
                  <a:ext uri="{FF2B5EF4-FFF2-40B4-BE49-F238E27FC236}">
                    <a16:creationId xmlns:a16="http://schemas.microsoft.com/office/drawing/2014/main" id="{EA8758CD-5BE5-3E4D-F491-A2A08DFA85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9787" y="1873829"/>
                <a:ext cx="102058" cy="76184"/>
              </a:xfrm>
              <a:custGeom>
                <a:avLst/>
                <a:gdLst>
                  <a:gd name="T0" fmla="*/ 88 w 88"/>
                  <a:gd name="T1" fmla="*/ 66 h 66"/>
                  <a:gd name="T2" fmla="*/ 66 w 88"/>
                  <a:gd name="T3" fmla="*/ 66 h 66"/>
                  <a:gd name="T4" fmla="*/ 66 w 88"/>
                  <a:gd name="T5" fmla="*/ 22 h 66"/>
                  <a:gd name="T6" fmla="*/ 22 w 88"/>
                  <a:gd name="T7" fmla="*/ 22 h 66"/>
                  <a:gd name="T8" fmla="*/ 22 w 88"/>
                  <a:gd name="T9" fmla="*/ 66 h 66"/>
                  <a:gd name="T10" fmla="*/ 0 w 88"/>
                  <a:gd name="T11" fmla="*/ 66 h 66"/>
                  <a:gd name="T12" fmla="*/ 0 w 88"/>
                  <a:gd name="T13" fmla="*/ 11 h 66"/>
                  <a:gd name="T14" fmla="*/ 11 w 88"/>
                  <a:gd name="T15" fmla="*/ 0 h 66"/>
                  <a:gd name="T16" fmla="*/ 77 w 88"/>
                  <a:gd name="T17" fmla="*/ 0 h 66"/>
                  <a:gd name="T18" fmla="*/ 88 w 88"/>
                  <a:gd name="T19" fmla="*/ 11 h 66"/>
                  <a:gd name="T20" fmla="*/ 88 w 88"/>
                  <a:gd name="T21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8" h="66">
                    <a:moveTo>
                      <a:pt x="88" y="66"/>
                    </a:moveTo>
                    <a:cubicBezTo>
                      <a:pt x="66" y="66"/>
                      <a:pt x="66" y="66"/>
                      <a:pt x="66" y="66"/>
                    </a:cubicBezTo>
                    <a:cubicBezTo>
                      <a:pt x="66" y="22"/>
                      <a:pt x="66" y="22"/>
                      <a:pt x="66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83" y="0"/>
                      <a:pt x="88" y="5"/>
                      <a:pt x="88" y="11"/>
                    </a:cubicBezTo>
                    <a:lnTo>
                      <a:pt x="88" y="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2" name="Freeform 22">
                <a:extLst>
                  <a:ext uri="{FF2B5EF4-FFF2-40B4-BE49-F238E27FC236}">
                    <a16:creationId xmlns:a16="http://schemas.microsoft.com/office/drawing/2014/main" id="{8DA58E5B-C628-3839-307D-C44F0416E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694" y="1658931"/>
                <a:ext cx="76184" cy="51030"/>
              </a:xfrm>
              <a:custGeom>
                <a:avLst/>
                <a:gdLst>
                  <a:gd name="T0" fmla="*/ 66 w 66"/>
                  <a:gd name="T1" fmla="*/ 44 h 44"/>
                  <a:gd name="T2" fmla="*/ 44 w 66"/>
                  <a:gd name="T3" fmla="*/ 44 h 44"/>
                  <a:gd name="T4" fmla="*/ 44 w 66"/>
                  <a:gd name="T5" fmla="*/ 22 h 44"/>
                  <a:gd name="T6" fmla="*/ 22 w 66"/>
                  <a:gd name="T7" fmla="*/ 22 h 44"/>
                  <a:gd name="T8" fmla="*/ 22 w 66"/>
                  <a:gd name="T9" fmla="*/ 44 h 44"/>
                  <a:gd name="T10" fmla="*/ 0 w 66"/>
                  <a:gd name="T11" fmla="*/ 44 h 44"/>
                  <a:gd name="T12" fmla="*/ 0 w 66"/>
                  <a:gd name="T13" fmla="*/ 11 h 44"/>
                  <a:gd name="T14" fmla="*/ 11 w 66"/>
                  <a:gd name="T15" fmla="*/ 0 h 44"/>
                  <a:gd name="T16" fmla="*/ 55 w 66"/>
                  <a:gd name="T17" fmla="*/ 0 h 44"/>
                  <a:gd name="T18" fmla="*/ 66 w 66"/>
                  <a:gd name="T19" fmla="*/ 11 h 44"/>
                  <a:gd name="T20" fmla="*/ 66 w 66"/>
                  <a:gd name="T2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4">
                    <a:moveTo>
                      <a:pt x="66" y="44"/>
                    </a:move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3" name="Freeform 23">
                <a:extLst>
                  <a:ext uri="{FF2B5EF4-FFF2-40B4-BE49-F238E27FC236}">
                    <a16:creationId xmlns:a16="http://schemas.microsoft.com/office/drawing/2014/main" id="{972A6FC1-4A99-7204-CA2C-2C909792A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694" y="1760271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2 h 43"/>
                  <a:gd name="T6" fmla="*/ 22 w 66"/>
                  <a:gd name="T7" fmla="*/ 22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1A15D25D-68CB-415A-D5FE-119C97B35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753" y="1658931"/>
                <a:ext cx="76184" cy="51030"/>
              </a:xfrm>
              <a:custGeom>
                <a:avLst/>
                <a:gdLst>
                  <a:gd name="T0" fmla="*/ 66 w 66"/>
                  <a:gd name="T1" fmla="*/ 44 h 44"/>
                  <a:gd name="T2" fmla="*/ 44 w 66"/>
                  <a:gd name="T3" fmla="*/ 44 h 44"/>
                  <a:gd name="T4" fmla="*/ 44 w 66"/>
                  <a:gd name="T5" fmla="*/ 22 h 44"/>
                  <a:gd name="T6" fmla="*/ 22 w 66"/>
                  <a:gd name="T7" fmla="*/ 22 h 44"/>
                  <a:gd name="T8" fmla="*/ 22 w 66"/>
                  <a:gd name="T9" fmla="*/ 44 h 44"/>
                  <a:gd name="T10" fmla="*/ 0 w 66"/>
                  <a:gd name="T11" fmla="*/ 44 h 44"/>
                  <a:gd name="T12" fmla="*/ 0 w 66"/>
                  <a:gd name="T13" fmla="*/ 11 h 44"/>
                  <a:gd name="T14" fmla="*/ 11 w 66"/>
                  <a:gd name="T15" fmla="*/ 0 h 44"/>
                  <a:gd name="T16" fmla="*/ 55 w 66"/>
                  <a:gd name="T17" fmla="*/ 0 h 44"/>
                  <a:gd name="T18" fmla="*/ 66 w 66"/>
                  <a:gd name="T19" fmla="*/ 11 h 44"/>
                  <a:gd name="T20" fmla="*/ 66 w 66"/>
                  <a:gd name="T2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4">
                    <a:moveTo>
                      <a:pt x="66" y="44"/>
                    </a:moveTo>
                    <a:cubicBezTo>
                      <a:pt x="44" y="44"/>
                      <a:pt x="44" y="44"/>
                      <a:pt x="44" y="44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5" name="Freeform 25">
                <a:extLst>
                  <a:ext uri="{FF2B5EF4-FFF2-40B4-BE49-F238E27FC236}">
                    <a16:creationId xmlns:a16="http://schemas.microsoft.com/office/drawing/2014/main" id="{CA0F7091-EC13-5CAD-08ED-83EBAF72D1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694" y="1558310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1 h 43"/>
                  <a:gd name="T6" fmla="*/ 22 w 66"/>
                  <a:gd name="T7" fmla="*/ 21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4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Freeform 26">
                <a:extLst>
                  <a:ext uri="{FF2B5EF4-FFF2-40B4-BE49-F238E27FC236}">
                    <a16:creationId xmlns:a16="http://schemas.microsoft.com/office/drawing/2014/main" id="{5166B4B4-BF1A-89CB-47EF-9523D27CB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753" y="1558310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1 h 43"/>
                  <a:gd name="T6" fmla="*/ 22 w 66"/>
                  <a:gd name="T7" fmla="*/ 21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4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 27">
                <a:extLst>
                  <a:ext uri="{FF2B5EF4-FFF2-40B4-BE49-F238E27FC236}">
                    <a16:creationId xmlns:a16="http://schemas.microsoft.com/office/drawing/2014/main" id="{E01E4CA7-FF1C-0BC3-CE4F-DDD87E630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3753" y="1760271"/>
                <a:ext cx="76184" cy="49592"/>
              </a:xfrm>
              <a:custGeom>
                <a:avLst/>
                <a:gdLst>
                  <a:gd name="T0" fmla="*/ 66 w 66"/>
                  <a:gd name="T1" fmla="*/ 43 h 43"/>
                  <a:gd name="T2" fmla="*/ 44 w 66"/>
                  <a:gd name="T3" fmla="*/ 43 h 43"/>
                  <a:gd name="T4" fmla="*/ 44 w 66"/>
                  <a:gd name="T5" fmla="*/ 22 h 43"/>
                  <a:gd name="T6" fmla="*/ 22 w 66"/>
                  <a:gd name="T7" fmla="*/ 22 h 43"/>
                  <a:gd name="T8" fmla="*/ 22 w 66"/>
                  <a:gd name="T9" fmla="*/ 43 h 43"/>
                  <a:gd name="T10" fmla="*/ 0 w 66"/>
                  <a:gd name="T11" fmla="*/ 43 h 43"/>
                  <a:gd name="T12" fmla="*/ 0 w 66"/>
                  <a:gd name="T13" fmla="*/ 11 h 43"/>
                  <a:gd name="T14" fmla="*/ 11 w 66"/>
                  <a:gd name="T15" fmla="*/ 0 h 43"/>
                  <a:gd name="T16" fmla="*/ 55 w 66"/>
                  <a:gd name="T17" fmla="*/ 0 h 43"/>
                  <a:gd name="T18" fmla="*/ 66 w 66"/>
                  <a:gd name="T19" fmla="*/ 11 h 43"/>
                  <a:gd name="T20" fmla="*/ 66 w 66"/>
                  <a:gd name="T21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43">
                    <a:moveTo>
                      <a:pt x="66" y="43"/>
                    </a:moveTo>
                    <a:cubicBezTo>
                      <a:pt x="44" y="43"/>
                      <a:pt x="44" y="43"/>
                      <a:pt x="44" y="4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5"/>
                      <a:pt x="66" y="11"/>
                    </a:cubicBezTo>
                    <a:lnTo>
                      <a:pt x="66" y="4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8" name="Rectangle 28">
                <a:extLst>
                  <a:ext uri="{FF2B5EF4-FFF2-40B4-BE49-F238E27FC236}">
                    <a16:creationId xmlns:a16="http://schemas.microsoft.com/office/drawing/2014/main" id="{903D9C36-2EED-8466-D0E5-5ADFA3C2A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735115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Rectangle 29">
                <a:extLst>
                  <a:ext uri="{FF2B5EF4-FFF2-40B4-BE49-F238E27FC236}">
                    <a16:creationId xmlns:a16="http://schemas.microsoft.com/office/drawing/2014/main" id="{B77FCB16-1824-2D54-6494-27BDC82E7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786145"/>
                <a:ext cx="38093" cy="237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0" name="Rectangle 30">
                <a:extLst>
                  <a:ext uri="{FF2B5EF4-FFF2-40B4-BE49-F238E27FC236}">
                    <a16:creationId xmlns:a16="http://schemas.microsoft.com/office/drawing/2014/main" id="{4E59251C-6911-D04F-DE5A-82947D6E0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835737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Rectangle 31">
                <a:extLst>
                  <a:ext uri="{FF2B5EF4-FFF2-40B4-BE49-F238E27FC236}">
                    <a16:creationId xmlns:a16="http://schemas.microsoft.com/office/drawing/2014/main" id="{031D8B51-A347-FAB0-AB2D-7936C597CB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37621" y="1886047"/>
                <a:ext cx="38093" cy="2587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EA8B5B47-4AC7-353A-9412-81FD11F21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530" y="1684087"/>
                <a:ext cx="126495" cy="265927"/>
              </a:xfrm>
              <a:custGeom>
                <a:avLst/>
                <a:gdLst>
                  <a:gd name="T0" fmla="*/ 110 w 110"/>
                  <a:gd name="T1" fmla="*/ 230 h 230"/>
                  <a:gd name="T2" fmla="*/ 88 w 110"/>
                  <a:gd name="T3" fmla="*/ 230 h 230"/>
                  <a:gd name="T4" fmla="*/ 88 w 110"/>
                  <a:gd name="T5" fmla="*/ 22 h 230"/>
                  <a:gd name="T6" fmla="*/ 0 w 110"/>
                  <a:gd name="T7" fmla="*/ 22 h 230"/>
                  <a:gd name="T8" fmla="*/ 0 w 110"/>
                  <a:gd name="T9" fmla="*/ 0 h 230"/>
                  <a:gd name="T10" fmla="*/ 99 w 110"/>
                  <a:gd name="T11" fmla="*/ 0 h 230"/>
                  <a:gd name="T12" fmla="*/ 110 w 110"/>
                  <a:gd name="T13" fmla="*/ 11 h 230"/>
                  <a:gd name="T14" fmla="*/ 110 w 110"/>
                  <a:gd name="T1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30">
                    <a:moveTo>
                      <a:pt x="110" y="230"/>
                    </a:moveTo>
                    <a:cubicBezTo>
                      <a:pt x="88" y="230"/>
                      <a:pt x="88" y="230"/>
                      <a:pt x="88" y="230"/>
                    </a:cubicBezTo>
                    <a:cubicBezTo>
                      <a:pt x="88" y="22"/>
                      <a:pt x="88" y="22"/>
                      <a:pt x="88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5" y="0"/>
                      <a:pt x="110" y="5"/>
                      <a:pt x="110" y="11"/>
                    </a:cubicBezTo>
                    <a:lnTo>
                      <a:pt x="110" y="2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E38738A6-64FA-6BCC-B961-50690CB53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9530" y="1620838"/>
                <a:ext cx="88403" cy="76184"/>
              </a:xfrm>
              <a:custGeom>
                <a:avLst/>
                <a:gdLst>
                  <a:gd name="T0" fmla="*/ 77 w 77"/>
                  <a:gd name="T1" fmla="*/ 66 h 66"/>
                  <a:gd name="T2" fmla="*/ 55 w 77"/>
                  <a:gd name="T3" fmla="*/ 66 h 66"/>
                  <a:gd name="T4" fmla="*/ 55 w 77"/>
                  <a:gd name="T5" fmla="*/ 22 h 66"/>
                  <a:gd name="T6" fmla="*/ 0 w 77"/>
                  <a:gd name="T7" fmla="*/ 22 h 66"/>
                  <a:gd name="T8" fmla="*/ 0 w 77"/>
                  <a:gd name="T9" fmla="*/ 0 h 66"/>
                  <a:gd name="T10" fmla="*/ 66 w 77"/>
                  <a:gd name="T11" fmla="*/ 0 h 66"/>
                  <a:gd name="T12" fmla="*/ 77 w 77"/>
                  <a:gd name="T13" fmla="*/ 11 h 66"/>
                  <a:gd name="T14" fmla="*/ 77 w 77"/>
                  <a:gd name="T1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66">
                    <a:moveTo>
                      <a:pt x="77" y="66"/>
                    </a:moveTo>
                    <a:cubicBezTo>
                      <a:pt x="55" y="66"/>
                      <a:pt x="55" y="66"/>
                      <a:pt x="55" y="66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72" y="0"/>
                      <a:pt x="77" y="5"/>
                      <a:pt x="77" y="11"/>
                    </a:cubicBezTo>
                    <a:lnTo>
                      <a:pt x="77" y="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" name="Rectangle 34">
                <a:extLst>
                  <a:ext uri="{FF2B5EF4-FFF2-40B4-BE49-F238E27FC236}">
                    <a16:creationId xmlns:a16="http://schemas.microsoft.com/office/drawing/2014/main" id="{01899FE9-98B5-0204-63D9-7C3C12C0A7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735115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Rectangle 35">
                <a:extLst>
                  <a:ext uri="{FF2B5EF4-FFF2-40B4-BE49-F238E27FC236}">
                    <a16:creationId xmlns:a16="http://schemas.microsoft.com/office/drawing/2014/main" id="{395D6946-5478-43AA-99F5-19E9C8F686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786145"/>
                <a:ext cx="38093" cy="237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" name="Rectangle 36">
                <a:extLst>
                  <a:ext uri="{FF2B5EF4-FFF2-40B4-BE49-F238E27FC236}">
                    <a16:creationId xmlns:a16="http://schemas.microsoft.com/office/drawing/2014/main" id="{F5534908-38E3-BB54-3D19-1E2B59646C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835737"/>
                <a:ext cx="38093" cy="2515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" name="Rectangle 37">
                <a:extLst>
                  <a:ext uri="{FF2B5EF4-FFF2-40B4-BE49-F238E27FC236}">
                    <a16:creationId xmlns:a16="http://schemas.microsoft.com/office/drawing/2014/main" id="{277A55E8-ABBF-29C0-4487-B7D10D426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45918" y="1886047"/>
                <a:ext cx="38093" cy="2587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8" name="Freeform 38">
                <a:extLst>
                  <a:ext uri="{FF2B5EF4-FFF2-40B4-BE49-F238E27FC236}">
                    <a16:creationId xmlns:a16="http://schemas.microsoft.com/office/drawing/2014/main" id="{07909EF3-720C-F6E4-5F20-BED0BA2E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5607" y="1684087"/>
                <a:ext cx="126495" cy="265927"/>
              </a:xfrm>
              <a:custGeom>
                <a:avLst/>
                <a:gdLst>
                  <a:gd name="T0" fmla="*/ 22 w 110"/>
                  <a:gd name="T1" fmla="*/ 230 h 230"/>
                  <a:gd name="T2" fmla="*/ 0 w 110"/>
                  <a:gd name="T3" fmla="*/ 230 h 230"/>
                  <a:gd name="T4" fmla="*/ 0 w 110"/>
                  <a:gd name="T5" fmla="*/ 11 h 230"/>
                  <a:gd name="T6" fmla="*/ 11 w 110"/>
                  <a:gd name="T7" fmla="*/ 0 h 230"/>
                  <a:gd name="T8" fmla="*/ 110 w 110"/>
                  <a:gd name="T9" fmla="*/ 0 h 230"/>
                  <a:gd name="T10" fmla="*/ 110 w 110"/>
                  <a:gd name="T11" fmla="*/ 22 h 230"/>
                  <a:gd name="T12" fmla="*/ 22 w 110"/>
                  <a:gd name="T13" fmla="*/ 22 h 230"/>
                  <a:gd name="T14" fmla="*/ 22 w 110"/>
                  <a:gd name="T1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230">
                    <a:moveTo>
                      <a:pt x="22" y="230"/>
                    </a:moveTo>
                    <a:cubicBezTo>
                      <a:pt x="0" y="230"/>
                      <a:pt x="0" y="230"/>
                      <a:pt x="0" y="23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10" y="22"/>
                      <a:pt x="110" y="22"/>
                      <a:pt x="110" y="22"/>
                    </a:cubicBezTo>
                    <a:cubicBezTo>
                      <a:pt x="22" y="22"/>
                      <a:pt x="22" y="22"/>
                      <a:pt x="22" y="22"/>
                    </a:cubicBezTo>
                    <a:lnTo>
                      <a:pt x="22" y="2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9" name="Freeform 39">
                <a:extLst>
                  <a:ext uri="{FF2B5EF4-FFF2-40B4-BE49-F238E27FC236}">
                    <a16:creationId xmlns:a16="http://schemas.microsoft.com/office/drawing/2014/main" id="{33BC0696-10E9-1E76-EABE-4170C702A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3700" y="1620838"/>
                <a:ext cx="88403" cy="76184"/>
              </a:xfrm>
              <a:custGeom>
                <a:avLst/>
                <a:gdLst>
                  <a:gd name="T0" fmla="*/ 22 w 77"/>
                  <a:gd name="T1" fmla="*/ 66 h 66"/>
                  <a:gd name="T2" fmla="*/ 0 w 77"/>
                  <a:gd name="T3" fmla="*/ 66 h 66"/>
                  <a:gd name="T4" fmla="*/ 0 w 77"/>
                  <a:gd name="T5" fmla="*/ 11 h 66"/>
                  <a:gd name="T6" fmla="*/ 11 w 77"/>
                  <a:gd name="T7" fmla="*/ 0 h 66"/>
                  <a:gd name="T8" fmla="*/ 77 w 77"/>
                  <a:gd name="T9" fmla="*/ 0 h 66"/>
                  <a:gd name="T10" fmla="*/ 77 w 77"/>
                  <a:gd name="T11" fmla="*/ 22 h 66"/>
                  <a:gd name="T12" fmla="*/ 22 w 77"/>
                  <a:gd name="T13" fmla="*/ 22 h 66"/>
                  <a:gd name="T14" fmla="*/ 22 w 77"/>
                  <a:gd name="T15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7" h="66">
                    <a:moveTo>
                      <a:pt x="22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22"/>
                      <a:pt x="77" y="22"/>
                      <a:pt x="77" y="22"/>
                    </a:cubicBezTo>
                    <a:cubicBezTo>
                      <a:pt x="22" y="22"/>
                      <a:pt x="22" y="22"/>
                      <a:pt x="22" y="22"/>
                    </a:cubicBezTo>
                    <a:lnTo>
                      <a:pt x="22" y="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58" name="Groupe 57">
              <a:extLst>
                <a:ext uri="{FF2B5EF4-FFF2-40B4-BE49-F238E27FC236}">
                  <a16:creationId xmlns:a16="http://schemas.microsoft.com/office/drawing/2014/main" id="{2FA2D250-7E69-D3B2-EB39-B94102A62095}"/>
                </a:ext>
              </a:extLst>
            </p:cNvPr>
            <p:cNvGrpSpPr/>
            <p:nvPr/>
          </p:nvGrpSpPr>
          <p:grpSpPr>
            <a:xfrm>
              <a:off x="7409612" y="1964266"/>
              <a:ext cx="238962" cy="234465"/>
              <a:chOff x="848125" y="8818424"/>
              <a:chExt cx="712408" cy="699005"/>
            </a:xfrm>
            <a:solidFill>
              <a:schemeClr val="bg1"/>
            </a:solidFill>
          </p:grpSpPr>
          <p:sp>
            <p:nvSpPr>
              <p:cNvPr id="59" name="Rectangle 274">
                <a:extLst>
                  <a:ext uri="{FF2B5EF4-FFF2-40B4-BE49-F238E27FC236}">
                    <a16:creationId xmlns:a16="http://schemas.microsoft.com/office/drawing/2014/main" id="{78FB814B-69D4-D7EB-5C72-25201B0D14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79045" y="9160480"/>
                <a:ext cx="29787" cy="356949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0" name="Freeform 275">
                <a:extLst>
                  <a:ext uri="{FF2B5EF4-FFF2-40B4-BE49-F238E27FC236}">
                    <a16:creationId xmlns:a16="http://schemas.microsoft.com/office/drawing/2014/main" id="{0D7D655E-9886-278F-724E-69030F21D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3939" y="9268706"/>
                <a:ext cx="80425" cy="80922"/>
              </a:xfrm>
              <a:custGeom>
                <a:avLst/>
                <a:gdLst>
                  <a:gd name="T0" fmla="*/ 120 w 162"/>
                  <a:gd name="T1" fmla="*/ 163 h 163"/>
                  <a:gd name="T2" fmla="*/ 0 w 162"/>
                  <a:gd name="T3" fmla="*/ 43 h 163"/>
                  <a:gd name="T4" fmla="*/ 43 w 162"/>
                  <a:gd name="T5" fmla="*/ 0 h 163"/>
                  <a:gd name="T6" fmla="*/ 162 w 162"/>
                  <a:gd name="T7" fmla="*/ 120 h 163"/>
                  <a:gd name="T8" fmla="*/ 120 w 162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3">
                    <a:moveTo>
                      <a:pt x="120" y="163"/>
                    </a:moveTo>
                    <a:lnTo>
                      <a:pt x="0" y="43"/>
                    </a:lnTo>
                    <a:lnTo>
                      <a:pt x="43" y="0"/>
                    </a:lnTo>
                    <a:lnTo>
                      <a:pt x="162" y="120"/>
                    </a:lnTo>
                    <a:lnTo>
                      <a:pt x="120" y="1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1" name="Freeform 276">
                <a:extLst>
                  <a:ext uri="{FF2B5EF4-FFF2-40B4-BE49-F238E27FC236}">
                    <a16:creationId xmlns:a16="http://schemas.microsoft.com/office/drawing/2014/main" id="{04257E5D-7906-B8D0-BC90-02D29E66A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3513" y="9268706"/>
                <a:ext cx="80425" cy="80922"/>
              </a:xfrm>
              <a:custGeom>
                <a:avLst/>
                <a:gdLst>
                  <a:gd name="T0" fmla="*/ 42 w 162"/>
                  <a:gd name="T1" fmla="*/ 163 h 163"/>
                  <a:gd name="T2" fmla="*/ 0 w 162"/>
                  <a:gd name="T3" fmla="*/ 120 h 163"/>
                  <a:gd name="T4" fmla="*/ 119 w 162"/>
                  <a:gd name="T5" fmla="*/ 0 h 163"/>
                  <a:gd name="T6" fmla="*/ 162 w 162"/>
                  <a:gd name="T7" fmla="*/ 43 h 163"/>
                  <a:gd name="T8" fmla="*/ 42 w 162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3">
                    <a:moveTo>
                      <a:pt x="42" y="163"/>
                    </a:moveTo>
                    <a:lnTo>
                      <a:pt x="0" y="120"/>
                    </a:lnTo>
                    <a:lnTo>
                      <a:pt x="119" y="0"/>
                    </a:lnTo>
                    <a:lnTo>
                      <a:pt x="162" y="43"/>
                    </a:lnTo>
                    <a:lnTo>
                      <a:pt x="42" y="1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2" name="Freeform 277">
                <a:extLst>
                  <a:ext uri="{FF2B5EF4-FFF2-40B4-BE49-F238E27FC236}">
                    <a16:creationId xmlns:a16="http://schemas.microsoft.com/office/drawing/2014/main" id="{BB07D97F-8F85-973E-10E1-2AA776C2F1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8125" y="8951474"/>
                <a:ext cx="327162" cy="491488"/>
              </a:xfrm>
              <a:custGeom>
                <a:avLst/>
                <a:gdLst>
                  <a:gd name="T0" fmla="*/ 154 w 308"/>
                  <a:gd name="T1" fmla="*/ 463 h 463"/>
                  <a:gd name="T2" fmla="*/ 0 w 308"/>
                  <a:gd name="T3" fmla="*/ 309 h 463"/>
                  <a:gd name="T4" fmla="*/ 142 w 308"/>
                  <a:gd name="T5" fmla="*/ 8 h 463"/>
                  <a:gd name="T6" fmla="*/ 166 w 308"/>
                  <a:gd name="T7" fmla="*/ 8 h 463"/>
                  <a:gd name="T8" fmla="*/ 308 w 308"/>
                  <a:gd name="T9" fmla="*/ 309 h 463"/>
                  <a:gd name="T10" fmla="*/ 154 w 308"/>
                  <a:gd name="T11" fmla="*/ 463 h 463"/>
                  <a:gd name="T12" fmla="*/ 154 w 308"/>
                  <a:gd name="T13" fmla="*/ 42 h 463"/>
                  <a:gd name="T14" fmla="*/ 28 w 308"/>
                  <a:gd name="T15" fmla="*/ 309 h 463"/>
                  <a:gd name="T16" fmla="*/ 154 w 308"/>
                  <a:gd name="T17" fmla="*/ 435 h 463"/>
                  <a:gd name="T18" fmla="*/ 280 w 308"/>
                  <a:gd name="T19" fmla="*/ 309 h 463"/>
                  <a:gd name="T20" fmla="*/ 154 w 308"/>
                  <a:gd name="T21" fmla="*/ 42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8" h="463">
                    <a:moveTo>
                      <a:pt x="154" y="463"/>
                    </a:moveTo>
                    <a:cubicBezTo>
                      <a:pt x="69" y="463"/>
                      <a:pt x="0" y="394"/>
                      <a:pt x="0" y="309"/>
                    </a:cubicBezTo>
                    <a:cubicBezTo>
                      <a:pt x="0" y="229"/>
                      <a:pt x="136" y="17"/>
                      <a:pt x="142" y="8"/>
                    </a:cubicBezTo>
                    <a:cubicBezTo>
                      <a:pt x="147" y="0"/>
                      <a:pt x="161" y="0"/>
                      <a:pt x="166" y="8"/>
                    </a:cubicBezTo>
                    <a:cubicBezTo>
                      <a:pt x="171" y="17"/>
                      <a:pt x="308" y="229"/>
                      <a:pt x="308" y="309"/>
                    </a:cubicBezTo>
                    <a:cubicBezTo>
                      <a:pt x="308" y="394"/>
                      <a:pt x="239" y="463"/>
                      <a:pt x="154" y="463"/>
                    </a:cubicBezTo>
                    <a:close/>
                    <a:moveTo>
                      <a:pt x="154" y="42"/>
                    </a:moveTo>
                    <a:cubicBezTo>
                      <a:pt x="110" y="112"/>
                      <a:pt x="28" y="255"/>
                      <a:pt x="28" y="309"/>
                    </a:cubicBezTo>
                    <a:cubicBezTo>
                      <a:pt x="28" y="379"/>
                      <a:pt x="84" y="435"/>
                      <a:pt x="154" y="435"/>
                    </a:cubicBezTo>
                    <a:cubicBezTo>
                      <a:pt x="223" y="435"/>
                      <a:pt x="280" y="379"/>
                      <a:pt x="280" y="309"/>
                    </a:cubicBezTo>
                    <a:cubicBezTo>
                      <a:pt x="280" y="255"/>
                      <a:pt x="198" y="112"/>
                      <a:pt x="154" y="42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3" name="Rectangle 278">
                <a:extLst>
                  <a:ext uri="{FF2B5EF4-FFF2-40B4-BE49-F238E27FC236}">
                    <a16:creationId xmlns:a16="http://schemas.microsoft.com/office/drawing/2014/main" id="{6EB5F314-7BEE-C853-D74D-56CF1ADF3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6564" y="9145586"/>
                <a:ext cx="29787" cy="371843"/>
              </a:xfrm>
              <a:prstGeom prst="rect">
                <a:avLst/>
              </a:prstGeom>
              <a:grpFill/>
              <a:ln w="31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4" name="Freeform 279">
                <a:extLst>
                  <a:ext uri="{FF2B5EF4-FFF2-40B4-BE49-F238E27FC236}">
                    <a16:creationId xmlns:a16="http://schemas.microsoft.com/office/drawing/2014/main" id="{49FBDB3B-A879-F1F3-2975-62171D8F9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6564" y="9253813"/>
                <a:ext cx="95815" cy="95815"/>
              </a:xfrm>
              <a:custGeom>
                <a:avLst/>
                <a:gdLst>
                  <a:gd name="T0" fmla="*/ 150 w 193"/>
                  <a:gd name="T1" fmla="*/ 193 h 193"/>
                  <a:gd name="T2" fmla="*/ 0 w 193"/>
                  <a:gd name="T3" fmla="*/ 43 h 193"/>
                  <a:gd name="T4" fmla="*/ 43 w 193"/>
                  <a:gd name="T5" fmla="*/ 0 h 193"/>
                  <a:gd name="T6" fmla="*/ 193 w 193"/>
                  <a:gd name="T7" fmla="*/ 150 h 193"/>
                  <a:gd name="T8" fmla="*/ 150 w 193"/>
                  <a:gd name="T9" fmla="*/ 19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193">
                    <a:moveTo>
                      <a:pt x="150" y="193"/>
                    </a:moveTo>
                    <a:lnTo>
                      <a:pt x="0" y="43"/>
                    </a:lnTo>
                    <a:lnTo>
                      <a:pt x="43" y="0"/>
                    </a:lnTo>
                    <a:lnTo>
                      <a:pt x="193" y="150"/>
                    </a:lnTo>
                    <a:lnTo>
                      <a:pt x="150" y="19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" name="Freeform 280">
                <a:extLst>
                  <a:ext uri="{FF2B5EF4-FFF2-40B4-BE49-F238E27FC236}">
                    <a16:creationId xmlns:a16="http://schemas.microsoft.com/office/drawing/2014/main" id="{EC0F16F7-693C-3D21-8EF6-6FBA40258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1032" y="9194239"/>
                <a:ext cx="80425" cy="80922"/>
              </a:xfrm>
              <a:custGeom>
                <a:avLst/>
                <a:gdLst>
                  <a:gd name="T0" fmla="*/ 43 w 162"/>
                  <a:gd name="T1" fmla="*/ 163 h 163"/>
                  <a:gd name="T2" fmla="*/ 0 w 162"/>
                  <a:gd name="T3" fmla="*/ 120 h 163"/>
                  <a:gd name="T4" fmla="*/ 120 w 162"/>
                  <a:gd name="T5" fmla="*/ 0 h 163"/>
                  <a:gd name="T6" fmla="*/ 162 w 162"/>
                  <a:gd name="T7" fmla="*/ 43 h 163"/>
                  <a:gd name="T8" fmla="*/ 43 w 162"/>
                  <a:gd name="T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63">
                    <a:moveTo>
                      <a:pt x="43" y="163"/>
                    </a:moveTo>
                    <a:lnTo>
                      <a:pt x="0" y="120"/>
                    </a:lnTo>
                    <a:lnTo>
                      <a:pt x="120" y="0"/>
                    </a:lnTo>
                    <a:lnTo>
                      <a:pt x="162" y="43"/>
                    </a:lnTo>
                    <a:lnTo>
                      <a:pt x="43" y="16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6" name="Freeform 281">
                <a:extLst>
                  <a:ext uri="{FF2B5EF4-FFF2-40B4-BE49-F238E27FC236}">
                    <a16:creationId xmlns:a16="http://schemas.microsoft.com/office/drawing/2014/main" id="{2C16C8E1-5930-4314-E8A4-15C044FB93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0393" y="9041331"/>
                <a:ext cx="400140" cy="386736"/>
              </a:xfrm>
              <a:custGeom>
                <a:avLst/>
                <a:gdLst>
                  <a:gd name="T0" fmla="*/ 247 w 377"/>
                  <a:gd name="T1" fmla="*/ 364 h 364"/>
                  <a:gd name="T2" fmla="*/ 0 w 377"/>
                  <a:gd name="T3" fmla="*/ 364 h 364"/>
                  <a:gd name="T4" fmla="*/ 0 w 377"/>
                  <a:gd name="T5" fmla="*/ 336 h 364"/>
                  <a:gd name="T6" fmla="*/ 247 w 377"/>
                  <a:gd name="T7" fmla="*/ 336 h 364"/>
                  <a:gd name="T8" fmla="*/ 349 w 377"/>
                  <a:gd name="T9" fmla="*/ 234 h 364"/>
                  <a:gd name="T10" fmla="*/ 247 w 377"/>
                  <a:gd name="T11" fmla="*/ 131 h 364"/>
                  <a:gd name="T12" fmla="*/ 232 w 377"/>
                  <a:gd name="T13" fmla="*/ 119 h 364"/>
                  <a:gd name="T14" fmla="*/ 126 w 377"/>
                  <a:gd name="T15" fmla="*/ 28 h 364"/>
                  <a:gd name="T16" fmla="*/ 28 w 377"/>
                  <a:gd name="T17" fmla="*/ 119 h 364"/>
                  <a:gd name="T18" fmla="*/ 1 w 377"/>
                  <a:gd name="T19" fmla="*/ 116 h 364"/>
                  <a:gd name="T20" fmla="*/ 126 w 377"/>
                  <a:gd name="T21" fmla="*/ 0 h 364"/>
                  <a:gd name="T22" fmla="*/ 258 w 377"/>
                  <a:gd name="T23" fmla="*/ 104 h 364"/>
                  <a:gd name="T24" fmla="*/ 377 w 377"/>
                  <a:gd name="T25" fmla="*/ 234 h 364"/>
                  <a:gd name="T26" fmla="*/ 247 w 377"/>
                  <a:gd name="T27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7" h="364">
                    <a:moveTo>
                      <a:pt x="247" y="364"/>
                    </a:moveTo>
                    <a:cubicBezTo>
                      <a:pt x="0" y="364"/>
                      <a:pt x="0" y="364"/>
                      <a:pt x="0" y="364"/>
                    </a:cubicBezTo>
                    <a:cubicBezTo>
                      <a:pt x="0" y="336"/>
                      <a:pt x="0" y="336"/>
                      <a:pt x="0" y="336"/>
                    </a:cubicBezTo>
                    <a:cubicBezTo>
                      <a:pt x="247" y="336"/>
                      <a:pt x="247" y="336"/>
                      <a:pt x="247" y="336"/>
                    </a:cubicBezTo>
                    <a:cubicBezTo>
                      <a:pt x="303" y="336"/>
                      <a:pt x="349" y="290"/>
                      <a:pt x="349" y="234"/>
                    </a:cubicBezTo>
                    <a:cubicBezTo>
                      <a:pt x="349" y="177"/>
                      <a:pt x="303" y="131"/>
                      <a:pt x="247" y="131"/>
                    </a:cubicBezTo>
                    <a:cubicBezTo>
                      <a:pt x="240" y="131"/>
                      <a:pt x="233" y="126"/>
                      <a:pt x="232" y="119"/>
                    </a:cubicBezTo>
                    <a:cubicBezTo>
                      <a:pt x="226" y="68"/>
                      <a:pt x="180" y="28"/>
                      <a:pt x="126" y="28"/>
                    </a:cubicBezTo>
                    <a:cubicBezTo>
                      <a:pt x="74" y="28"/>
                      <a:pt x="34" y="66"/>
                      <a:pt x="28" y="119"/>
                    </a:cubicBezTo>
                    <a:cubicBezTo>
                      <a:pt x="1" y="116"/>
                      <a:pt x="1" y="116"/>
                      <a:pt x="1" y="116"/>
                    </a:cubicBezTo>
                    <a:cubicBezTo>
                      <a:pt x="8" y="49"/>
                      <a:pt x="61" y="0"/>
                      <a:pt x="126" y="0"/>
                    </a:cubicBezTo>
                    <a:cubicBezTo>
                      <a:pt x="190" y="0"/>
                      <a:pt x="245" y="45"/>
                      <a:pt x="258" y="104"/>
                    </a:cubicBezTo>
                    <a:cubicBezTo>
                      <a:pt x="325" y="110"/>
                      <a:pt x="377" y="166"/>
                      <a:pt x="377" y="234"/>
                    </a:cubicBezTo>
                    <a:cubicBezTo>
                      <a:pt x="377" y="306"/>
                      <a:pt x="319" y="364"/>
                      <a:pt x="247" y="364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7" name="Freeform 282">
                <a:extLst>
                  <a:ext uri="{FF2B5EF4-FFF2-40B4-BE49-F238E27FC236}">
                    <a16:creationId xmlns:a16="http://schemas.microsoft.com/office/drawing/2014/main" id="{F85EC73D-5C20-44F7-A920-D778A5B05E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947" y="8850197"/>
                <a:ext cx="213971" cy="183687"/>
              </a:xfrm>
              <a:custGeom>
                <a:avLst/>
                <a:gdLst>
                  <a:gd name="T0" fmla="*/ 177 w 202"/>
                  <a:gd name="T1" fmla="*/ 173 h 173"/>
                  <a:gd name="T2" fmla="*/ 101 w 202"/>
                  <a:gd name="T3" fmla="*/ 42 h 173"/>
                  <a:gd name="T4" fmla="*/ 25 w 202"/>
                  <a:gd name="T5" fmla="*/ 173 h 173"/>
                  <a:gd name="T6" fmla="*/ 0 w 202"/>
                  <a:gd name="T7" fmla="*/ 160 h 173"/>
                  <a:gd name="T8" fmla="*/ 89 w 202"/>
                  <a:gd name="T9" fmla="*/ 8 h 173"/>
                  <a:gd name="T10" fmla="*/ 113 w 202"/>
                  <a:gd name="T11" fmla="*/ 8 h 173"/>
                  <a:gd name="T12" fmla="*/ 202 w 202"/>
                  <a:gd name="T13" fmla="*/ 160 h 173"/>
                  <a:gd name="T14" fmla="*/ 177 w 202"/>
                  <a:gd name="T15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2" h="173">
                    <a:moveTo>
                      <a:pt x="177" y="173"/>
                    </a:moveTo>
                    <a:cubicBezTo>
                      <a:pt x="149" y="120"/>
                      <a:pt x="118" y="68"/>
                      <a:pt x="101" y="42"/>
                    </a:cubicBezTo>
                    <a:cubicBezTo>
                      <a:pt x="84" y="68"/>
                      <a:pt x="52" y="120"/>
                      <a:pt x="25" y="173"/>
                    </a:cubicBezTo>
                    <a:cubicBezTo>
                      <a:pt x="0" y="160"/>
                      <a:pt x="0" y="160"/>
                      <a:pt x="0" y="160"/>
                    </a:cubicBezTo>
                    <a:cubicBezTo>
                      <a:pt x="40" y="84"/>
                      <a:pt x="89" y="9"/>
                      <a:pt x="89" y="8"/>
                    </a:cubicBezTo>
                    <a:cubicBezTo>
                      <a:pt x="94" y="0"/>
                      <a:pt x="107" y="0"/>
                      <a:pt x="113" y="8"/>
                    </a:cubicBezTo>
                    <a:cubicBezTo>
                      <a:pt x="113" y="9"/>
                      <a:pt x="162" y="84"/>
                      <a:pt x="202" y="160"/>
                    </a:cubicBezTo>
                    <a:lnTo>
                      <a:pt x="177" y="173"/>
                    </a:ln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8" name="Freeform 283">
                <a:extLst>
                  <a:ext uri="{FF2B5EF4-FFF2-40B4-BE49-F238E27FC236}">
                    <a16:creationId xmlns:a16="http://schemas.microsoft.com/office/drawing/2014/main" id="{8C5BDA39-923E-E655-DFDE-FB99CABF5A2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53513" y="8818424"/>
                <a:ext cx="163333" cy="163829"/>
              </a:xfrm>
              <a:custGeom>
                <a:avLst/>
                <a:gdLst>
                  <a:gd name="T0" fmla="*/ 77 w 154"/>
                  <a:gd name="T1" fmla="*/ 154 h 154"/>
                  <a:gd name="T2" fmla="*/ 0 w 154"/>
                  <a:gd name="T3" fmla="*/ 77 h 154"/>
                  <a:gd name="T4" fmla="*/ 77 w 154"/>
                  <a:gd name="T5" fmla="*/ 0 h 154"/>
                  <a:gd name="T6" fmla="*/ 154 w 154"/>
                  <a:gd name="T7" fmla="*/ 77 h 154"/>
                  <a:gd name="T8" fmla="*/ 77 w 154"/>
                  <a:gd name="T9" fmla="*/ 154 h 154"/>
                  <a:gd name="T10" fmla="*/ 77 w 154"/>
                  <a:gd name="T11" fmla="*/ 28 h 154"/>
                  <a:gd name="T12" fmla="*/ 28 w 154"/>
                  <a:gd name="T13" fmla="*/ 77 h 154"/>
                  <a:gd name="T14" fmla="*/ 77 w 154"/>
                  <a:gd name="T15" fmla="*/ 126 h 154"/>
                  <a:gd name="T16" fmla="*/ 126 w 154"/>
                  <a:gd name="T17" fmla="*/ 77 h 154"/>
                  <a:gd name="T18" fmla="*/ 77 w 154"/>
                  <a:gd name="T19" fmla="*/ 2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4" h="154">
                    <a:moveTo>
                      <a:pt x="77" y="154"/>
                    </a:moveTo>
                    <a:cubicBezTo>
                      <a:pt x="34" y="154"/>
                      <a:pt x="0" y="120"/>
                      <a:pt x="0" y="77"/>
                    </a:cubicBezTo>
                    <a:cubicBezTo>
                      <a:pt x="0" y="35"/>
                      <a:pt x="34" y="0"/>
                      <a:pt x="77" y="0"/>
                    </a:cubicBezTo>
                    <a:cubicBezTo>
                      <a:pt x="119" y="0"/>
                      <a:pt x="154" y="35"/>
                      <a:pt x="154" y="77"/>
                    </a:cubicBezTo>
                    <a:cubicBezTo>
                      <a:pt x="154" y="120"/>
                      <a:pt x="119" y="154"/>
                      <a:pt x="77" y="154"/>
                    </a:cubicBezTo>
                    <a:close/>
                    <a:moveTo>
                      <a:pt x="77" y="28"/>
                    </a:moveTo>
                    <a:cubicBezTo>
                      <a:pt x="50" y="28"/>
                      <a:pt x="28" y="50"/>
                      <a:pt x="28" y="77"/>
                    </a:cubicBezTo>
                    <a:cubicBezTo>
                      <a:pt x="28" y="104"/>
                      <a:pt x="50" y="126"/>
                      <a:pt x="77" y="126"/>
                    </a:cubicBezTo>
                    <a:cubicBezTo>
                      <a:pt x="104" y="126"/>
                      <a:pt x="126" y="104"/>
                      <a:pt x="126" y="77"/>
                    </a:cubicBezTo>
                    <a:cubicBezTo>
                      <a:pt x="126" y="50"/>
                      <a:pt x="104" y="28"/>
                      <a:pt x="77" y="28"/>
                    </a:cubicBezTo>
                    <a:close/>
                  </a:path>
                </a:pathLst>
              </a:custGeom>
              <a:grpFill/>
              <a:ln w="31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0" name="Groupe 89">
            <a:extLst>
              <a:ext uri="{FF2B5EF4-FFF2-40B4-BE49-F238E27FC236}">
                <a16:creationId xmlns:a16="http://schemas.microsoft.com/office/drawing/2014/main" id="{25D25D61-44DC-33E0-9237-8205E025F30B}"/>
              </a:ext>
            </a:extLst>
          </p:cNvPr>
          <p:cNvGrpSpPr/>
          <p:nvPr/>
        </p:nvGrpSpPr>
        <p:grpSpPr>
          <a:xfrm>
            <a:off x="9573884" y="2229450"/>
            <a:ext cx="454683" cy="454184"/>
            <a:chOff x="9522343" y="2249045"/>
            <a:chExt cx="619079" cy="618400"/>
          </a:xfrm>
          <a:solidFill>
            <a:schemeClr val="bg1"/>
          </a:solidFill>
        </p:grpSpPr>
        <p:sp>
          <p:nvSpPr>
            <p:cNvPr id="91" name="Freeform 18">
              <a:extLst>
                <a:ext uri="{FF2B5EF4-FFF2-40B4-BE49-F238E27FC236}">
                  <a16:creationId xmlns:a16="http://schemas.microsoft.com/office/drawing/2014/main" id="{42D08954-FF8B-3BA7-F59B-55560A4A9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2343" y="2263962"/>
              <a:ext cx="357343" cy="575682"/>
            </a:xfrm>
            <a:custGeom>
              <a:avLst/>
              <a:gdLst>
                <a:gd name="T0" fmla="*/ 214 w 222"/>
                <a:gd name="T1" fmla="*/ 358 h 358"/>
                <a:gd name="T2" fmla="*/ 146 w 222"/>
                <a:gd name="T3" fmla="*/ 358 h 358"/>
                <a:gd name="T4" fmla="*/ 137 w 222"/>
                <a:gd name="T5" fmla="*/ 350 h 358"/>
                <a:gd name="T6" fmla="*/ 137 w 222"/>
                <a:gd name="T7" fmla="*/ 317 h 358"/>
                <a:gd name="T8" fmla="*/ 112 w 222"/>
                <a:gd name="T9" fmla="*/ 307 h 358"/>
                <a:gd name="T10" fmla="*/ 89 w 222"/>
                <a:gd name="T11" fmla="*/ 330 h 358"/>
                <a:gd name="T12" fmla="*/ 77 w 222"/>
                <a:gd name="T13" fmla="*/ 330 h 358"/>
                <a:gd name="T14" fmla="*/ 29 w 222"/>
                <a:gd name="T15" fmla="*/ 282 h 358"/>
                <a:gd name="T16" fmla="*/ 26 w 222"/>
                <a:gd name="T17" fmla="*/ 275 h 358"/>
                <a:gd name="T18" fmla="*/ 29 w 222"/>
                <a:gd name="T19" fmla="*/ 269 h 358"/>
                <a:gd name="T20" fmla="*/ 52 w 222"/>
                <a:gd name="T21" fmla="*/ 247 h 358"/>
                <a:gd name="T22" fmla="*/ 41 w 222"/>
                <a:gd name="T23" fmla="*/ 222 h 358"/>
                <a:gd name="T24" fmla="*/ 9 w 222"/>
                <a:gd name="T25" fmla="*/ 222 h 358"/>
                <a:gd name="T26" fmla="*/ 0 w 222"/>
                <a:gd name="T27" fmla="*/ 213 h 358"/>
                <a:gd name="T28" fmla="*/ 0 w 222"/>
                <a:gd name="T29" fmla="*/ 145 h 358"/>
                <a:gd name="T30" fmla="*/ 9 w 222"/>
                <a:gd name="T31" fmla="*/ 136 h 358"/>
                <a:gd name="T32" fmla="*/ 41 w 222"/>
                <a:gd name="T33" fmla="*/ 136 h 358"/>
                <a:gd name="T34" fmla="*/ 52 w 222"/>
                <a:gd name="T35" fmla="*/ 111 h 358"/>
                <a:gd name="T36" fmla="*/ 29 w 222"/>
                <a:gd name="T37" fmla="*/ 88 h 358"/>
                <a:gd name="T38" fmla="*/ 26 w 222"/>
                <a:gd name="T39" fmla="*/ 82 h 358"/>
                <a:gd name="T40" fmla="*/ 29 w 222"/>
                <a:gd name="T41" fmla="*/ 76 h 358"/>
                <a:gd name="T42" fmla="*/ 77 w 222"/>
                <a:gd name="T43" fmla="*/ 28 h 358"/>
                <a:gd name="T44" fmla="*/ 83 w 222"/>
                <a:gd name="T45" fmla="*/ 25 h 358"/>
                <a:gd name="T46" fmla="*/ 83 w 222"/>
                <a:gd name="T47" fmla="*/ 25 h 358"/>
                <a:gd name="T48" fmla="*/ 89 w 222"/>
                <a:gd name="T49" fmla="*/ 28 h 358"/>
                <a:gd name="T50" fmla="*/ 112 w 222"/>
                <a:gd name="T51" fmla="*/ 51 h 358"/>
                <a:gd name="T52" fmla="*/ 137 w 222"/>
                <a:gd name="T53" fmla="*/ 40 h 358"/>
                <a:gd name="T54" fmla="*/ 137 w 222"/>
                <a:gd name="T55" fmla="*/ 8 h 358"/>
                <a:gd name="T56" fmla="*/ 146 w 222"/>
                <a:gd name="T57" fmla="*/ 0 h 358"/>
                <a:gd name="T58" fmla="*/ 214 w 222"/>
                <a:gd name="T59" fmla="*/ 0 h 358"/>
                <a:gd name="T60" fmla="*/ 222 w 222"/>
                <a:gd name="T61" fmla="*/ 8 h 358"/>
                <a:gd name="T62" fmla="*/ 222 w 222"/>
                <a:gd name="T63" fmla="*/ 51 h 358"/>
                <a:gd name="T64" fmla="*/ 205 w 222"/>
                <a:gd name="T65" fmla="*/ 51 h 358"/>
                <a:gd name="T66" fmla="*/ 205 w 222"/>
                <a:gd name="T67" fmla="*/ 17 h 358"/>
                <a:gd name="T68" fmla="*/ 154 w 222"/>
                <a:gd name="T69" fmla="*/ 17 h 358"/>
                <a:gd name="T70" fmla="*/ 154 w 222"/>
                <a:gd name="T71" fmla="*/ 47 h 358"/>
                <a:gd name="T72" fmla="*/ 148 w 222"/>
                <a:gd name="T73" fmla="*/ 55 h 358"/>
                <a:gd name="T74" fmla="*/ 115 w 222"/>
                <a:gd name="T75" fmla="*/ 69 h 358"/>
                <a:gd name="T76" fmla="*/ 104 w 222"/>
                <a:gd name="T77" fmla="*/ 67 h 358"/>
                <a:gd name="T78" fmla="*/ 83 w 222"/>
                <a:gd name="T79" fmla="*/ 46 h 358"/>
                <a:gd name="T80" fmla="*/ 47 w 222"/>
                <a:gd name="T81" fmla="*/ 82 h 358"/>
                <a:gd name="T82" fmla="*/ 68 w 222"/>
                <a:gd name="T83" fmla="*/ 104 h 358"/>
                <a:gd name="T84" fmla="*/ 70 w 222"/>
                <a:gd name="T85" fmla="*/ 114 h 358"/>
                <a:gd name="T86" fmla="*/ 56 w 222"/>
                <a:gd name="T87" fmla="*/ 147 h 358"/>
                <a:gd name="T88" fmla="*/ 48 w 222"/>
                <a:gd name="T89" fmla="*/ 153 h 358"/>
                <a:gd name="T90" fmla="*/ 18 w 222"/>
                <a:gd name="T91" fmla="*/ 153 h 358"/>
                <a:gd name="T92" fmla="*/ 18 w 222"/>
                <a:gd name="T93" fmla="*/ 205 h 358"/>
                <a:gd name="T94" fmla="*/ 48 w 222"/>
                <a:gd name="T95" fmla="*/ 205 h 358"/>
                <a:gd name="T96" fmla="*/ 56 w 222"/>
                <a:gd name="T97" fmla="*/ 211 h 358"/>
                <a:gd name="T98" fmla="*/ 70 w 222"/>
                <a:gd name="T99" fmla="*/ 244 h 358"/>
                <a:gd name="T100" fmla="*/ 68 w 222"/>
                <a:gd name="T101" fmla="*/ 254 h 358"/>
                <a:gd name="T102" fmla="*/ 47 w 222"/>
                <a:gd name="T103" fmla="*/ 275 h 358"/>
                <a:gd name="T104" fmla="*/ 83 w 222"/>
                <a:gd name="T105" fmla="*/ 312 h 358"/>
                <a:gd name="T106" fmla="*/ 104 w 222"/>
                <a:gd name="T107" fmla="*/ 290 h 358"/>
                <a:gd name="T108" fmla="*/ 115 w 222"/>
                <a:gd name="T109" fmla="*/ 289 h 358"/>
                <a:gd name="T110" fmla="*/ 148 w 222"/>
                <a:gd name="T111" fmla="*/ 303 h 358"/>
                <a:gd name="T112" fmla="*/ 154 w 222"/>
                <a:gd name="T113" fmla="*/ 311 h 358"/>
                <a:gd name="T114" fmla="*/ 154 w 222"/>
                <a:gd name="T115" fmla="*/ 341 h 358"/>
                <a:gd name="T116" fmla="*/ 205 w 222"/>
                <a:gd name="T117" fmla="*/ 341 h 358"/>
                <a:gd name="T118" fmla="*/ 205 w 222"/>
                <a:gd name="T119" fmla="*/ 307 h 358"/>
                <a:gd name="T120" fmla="*/ 222 w 222"/>
                <a:gd name="T121" fmla="*/ 307 h 358"/>
                <a:gd name="T122" fmla="*/ 222 w 222"/>
                <a:gd name="T123" fmla="*/ 350 h 358"/>
                <a:gd name="T124" fmla="*/ 214 w 222"/>
                <a:gd name="T125" fmla="*/ 358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2" h="358">
                  <a:moveTo>
                    <a:pt x="214" y="358"/>
                  </a:moveTo>
                  <a:cubicBezTo>
                    <a:pt x="146" y="358"/>
                    <a:pt x="146" y="358"/>
                    <a:pt x="146" y="358"/>
                  </a:cubicBezTo>
                  <a:cubicBezTo>
                    <a:pt x="141" y="358"/>
                    <a:pt x="137" y="354"/>
                    <a:pt x="137" y="350"/>
                  </a:cubicBezTo>
                  <a:cubicBezTo>
                    <a:pt x="137" y="317"/>
                    <a:pt x="137" y="317"/>
                    <a:pt x="137" y="317"/>
                  </a:cubicBezTo>
                  <a:cubicBezTo>
                    <a:pt x="128" y="315"/>
                    <a:pt x="120" y="311"/>
                    <a:pt x="112" y="307"/>
                  </a:cubicBezTo>
                  <a:cubicBezTo>
                    <a:pt x="89" y="330"/>
                    <a:pt x="89" y="330"/>
                    <a:pt x="89" y="330"/>
                  </a:cubicBezTo>
                  <a:cubicBezTo>
                    <a:pt x="86" y="333"/>
                    <a:pt x="80" y="333"/>
                    <a:pt x="77" y="330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27" y="280"/>
                    <a:pt x="26" y="278"/>
                    <a:pt x="26" y="275"/>
                  </a:cubicBezTo>
                  <a:cubicBezTo>
                    <a:pt x="26" y="273"/>
                    <a:pt x="27" y="271"/>
                    <a:pt x="29" y="269"/>
                  </a:cubicBezTo>
                  <a:cubicBezTo>
                    <a:pt x="52" y="247"/>
                    <a:pt x="52" y="247"/>
                    <a:pt x="52" y="247"/>
                  </a:cubicBezTo>
                  <a:cubicBezTo>
                    <a:pt x="47" y="239"/>
                    <a:pt x="44" y="230"/>
                    <a:pt x="41" y="222"/>
                  </a:cubicBezTo>
                  <a:cubicBezTo>
                    <a:pt x="9" y="222"/>
                    <a:pt x="9" y="222"/>
                    <a:pt x="9" y="222"/>
                  </a:cubicBezTo>
                  <a:cubicBezTo>
                    <a:pt x="4" y="222"/>
                    <a:pt x="0" y="218"/>
                    <a:pt x="0" y="213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0"/>
                    <a:pt x="4" y="136"/>
                    <a:pt x="9" y="136"/>
                  </a:cubicBezTo>
                  <a:cubicBezTo>
                    <a:pt x="41" y="136"/>
                    <a:pt x="41" y="136"/>
                    <a:pt x="41" y="136"/>
                  </a:cubicBezTo>
                  <a:cubicBezTo>
                    <a:pt x="44" y="128"/>
                    <a:pt x="47" y="119"/>
                    <a:pt x="52" y="111"/>
                  </a:cubicBezTo>
                  <a:cubicBezTo>
                    <a:pt x="29" y="88"/>
                    <a:pt x="29" y="88"/>
                    <a:pt x="29" y="88"/>
                  </a:cubicBezTo>
                  <a:cubicBezTo>
                    <a:pt x="27" y="87"/>
                    <a:pt x="26" y="85"/>
                    <a:pt x="26" y="82"/>
                  </a:cubicBezTo>
                  <a:cubicBezTo>
                    <a:pt x="26" y="80"/>
                    <a:pt x="27" y="78"/>
                    <a:pt x="29" y="76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79" y="26"/>
                    <a:pt x="81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5" y="25"/>
                    <a:pt x="88" y="26"/>
                    <a:pt x="89" y="28"/>
                  </a:cubicBezTo>
                  <a:cubicBezTo>
                    <a:pt x="112" y="51"/>
                    <a:pt x="112" y="51"/>
                    <a:pt x="112" y="51"/>
                  </a:cubicBezTo>
                  <a:cubicBezTo>
                    <a:pt x="120" y="46"/>
                    <a:pt x="128" y="43"/>
                    <a:pt x="137" y="40"/>
                  </a:cubicBezTo>
                  <a:cubicBezTo>
                    <a:pt x="137" y="8"/>
                    <a:pt x="137" y="8"/>
                    <a:pt x="137" y="8"/>
                  </a:cubicBezTo>
                  <a:cubicBezTo>
                    <a:pt x="137" y="3"/>
                    <a:pt x="141" y="0"/>
                    <a:pt x="146" y="0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9" y="0"/>
                    <a:pt x="222" y="3"/>
                    <a:pt x="222" y="8"/>
                  </a:cubicBezTo>
                  <a:cubicBezTo>
                    <a:pt x="222" y="51"/>
                    <a:pt x="222" y="51"/>
                    <a:pt x="222" y="51"/>
                  </a:cubicBezTo>
                  <a:cubicBezTo>
                    <a:pt x="205" y="51"/>
                    <a:pt x="205" y="51"/>
                    <a:pt x="205" y="51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4" y="47"/>
                    <a:pt x="154" y="47"/>
                    <a:pt x="154" y="47"/>
                  </a:cubicBezTo>
                  <a:cubicBezTo>
                    <a:pt x="154" y="51"/>
                    <a:pt x="151" y="54"/>
                    <a:pt x="148" y="55"/>
                  </a:cubicBezTo>
                  <a:cubicBezTo>
                    <a:pt x="136" y="58"/>
                    <a:pt x="125" y="63"/>
                    <a:pt x="115" y="69"/>
                  </a:cubicBezTo>
                  <a:cubicBezTo>
                    <a:pt x="111" y="71"/>
                    <a:pt x="107" y="70"/>
                    <a:pt x="104" y="67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68" y="104"/>
                    <a:pt x="68" y="104"/>
                    <a:pt x="68" y="104"/>
                  </a:cubicBezTo>
                  <a:cubicBezTo>
                    <a:pt x="71" y="106"/>
                    <a:pt x="72" y="111"/>
                    <a:pt x="70" y="114"/>
                  </a:cubicBezTo>
                  <a:cubicBezTo>
                    <a:pt x="63" y="124"/>
                    <a:pt x="59" y="135"/>
                    <a:pt x="56" y="147"/>
                  </a:cubicBezTo>
                  <a:cubicBezTo>
                    <a:pt x="55" y="151"/>
                    <a:pt x="52" y="153"/>
                    <a:pt x="48" y="153"/>
                  </a:cubicBezTo>
                  <a:cubicBezTo>
                    <a:pt x="18" y="153"/>
                    <a:pt x="18" y="153"/>
                    <a:pt x="18" y="153"/>
                  </a:cubicBezTo>
                  <a:cubicBezTo>
                    <a:pt x="18" y="205"/>
                    <a:pt x="18" y="205"/>
                    <a:pt x="18" y="205"/>
                  </a:cubicBezTo>
                  <a:cubicBezTo>
                    <a:pt x="48" y="205"/>
                    <a:pt x="48" y="205"/>
                    <a:pt x="48" y="205"/>
                  </a:cubicBezTo>
                  <a:cubicBezTo>
                    <a:pt x="52" y="205"/>
                    <a:pt x="55" y="207"/>
                    <a:pt x="56" y="211"/>
                  </a:cubicBezTo>
                  <a:cubicBezTo>
                    <a:pt x="59" y="223"/>
                    <a:pt x="63" y="234"/>
                    <a:pt x="70" y="244"/>
                  </a:cubicBezTo>
                  <a:cubicBezTo>
                    <a:pt x="72" y="247"/>
                    <a:pt x="71" y="251"/>
                    <a:pt x="68" y="254"/>
                  </a:cubicBezTo>
                  <a:cubicBezTo>
                    <a:pt x="47" y="275"/>
                    <a:pt x="47" y="275"/>
                    <a:pt x="47" y="275"/>
                  </a:cubicBezTo>
                  <a:cubicBezTo>
                    <a:pt x="83" y="312"/>
                    <a:pt x="83" y="312"/>
                    <a:pt x="83" y="312"/>
                  </a:cubicBezTo>
                  <a:cubicBezTo>
                    <a:pt x="104" y="290"/>
                    <a:pt x="104" y="290"/>
                    <a:pt x="104" y="290"/>
                  </a:cubicBezTo>
                  <a:cubicBezTo>
                    <a:pt x="107" y="288"/>
                    <a:pt x="111" y="287"/>
                    <a:pt x="115" y="289"/>
                  </a:cubicBezTo>
                  <a:cubicBezTo>
                    <a:pt x="125" y="295"/>
                    <a:pt x="136" y="300"/>
                    <a:pt x="148" y="303"/>
                  </a:cubicBezTo>
                  <a:cubicBezTo>
                    <a:pt x="151" y="304"/>
                    <a:pt x="154" y="307"/>
                    <a:pt x="154" y="311"/>
                  </a:cubicBezTo>
                  <a:cubicBezTo>
                    <a:pt x="154" y="341"/>
                    <a:pt x="154" y="341"/>
                    <a:pt x="154" y="341"/>
                  </a:cubicBezTo>
                  <a:cubicBezTo>
                    <a:pt x="205" y="341"/>
                    <a:pt x="205" y="341"/>
                    <a:pt x="205" y="341"/>
                  </a:cubicBezTo>
                  <a:cubicBezTo>
                    <a:pt x="205" y="307"/>
                    <a:pt x="205" y="307"/>
                    <a:pt x="205" y="307"/>
                  </a:cubicBezTo>
                  <a:cubicBezTo>
                    <a:pt x="222" y="307"/>
                    <a:pt x="222" y="307"/>
                    <a:pt x="222" y="307"/>
                  </a:cubicBezTo>
                  <a:cubicBezTo>
                    <a:pt x="222" y="350"/>
                    <a:pt x="222" y="350"/>
                    <a:pt x="222" y="350"/>
                  </a:cubicBezTo>
                  <a:cubicBezTo>
                    <a:pt x="222" y="354"/>
                    <a:pt x="219" y="358"/>
                    <a:pt x="214" y="3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2" name="Freeform 19">
              <a:extLst>
                <a:ext uri="{FF2B5EF4-FFF2-40B4-BE49-F238E27FC236}">
                  <a16:creationId xmlns:a16="http://schemas.microsoft.com/office/drawing/2014/main" id="{7B23D480-1C55-FFB9-F125-4D821CD16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3926" y="2321598"/>
              <a:ext cx="91540" cy="93574"/>
            </a:xfrm>
            <a:custGeom>
              <a:avLst/>
              <a:gdLst>
                <a:gd name="T0" fmla="*/ 9 w 57"/>
                <a:gd name="T1" fmla="*/ 58 h 58"/>
                <a:gd name="T2" fmla="*/ 0 w 57"/>
                <a:gd name="T3" fmla="*/ 58 h 58"/>
                <a:gd name="T4" fmla="*/ 0 w 57"/>
                <a:gd name="T5" fmla="*/ 40 h 58"/>
                <a:gd name="T6" fmla="*/ 5 w 57"/>
                <a:gd name="T7" fmla="*/ 40 h 58"/>
                <a:gd name="T8" fmla="*/ 45 w 57"/>
                <a:gd name="T9" fmla="*/ 0 h 58"/>
                <a:gd name="T10" fmla="*/ 57 w 57"/>
                <a:gd name="T11" fmla="*/ 12 h 58"/>
                <a:gd name="T12" fmla="*/ 15 w 57"/>
                <a:gd name="T13" fmla="*/ 55 h 58"/>
                <a:gd name="T14" fmla="*/ 9 w 57"/>
                <a:gd name="T15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58">
                  <a:moveTo>
                    <a:pt x="9" y="58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57" y="12"/>
                    <a:pt x="57" y="12"/>
                    <a:pt x="57" y="12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3" y="57"/>
                    <a:pt x="11" y="58"/>
                    <a:pt x="9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E94E64DF-DBDE-12ED-28D1-15269EDA3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6430" y="2386015"/>
              <a:ext cx="339035" cy="408877"/>
            </a:xfrm>
            <a:custGeom>
              <a:avLst/>
              <a:gdLst>
                <a:gd name="T0" fmla="*/ 199 w 211"/>
                <a:gd name="T1" fmla="*/ 254 h 254"/>
                <a:gd name="T2" fmla="*/ 150 w 211"/>
                <a:gd name="T3" fmla="*/ 205 h 254"/>
                <a:gd name="T4" fmla="*/ 103 w 211"/>
                <a:gd name="T5" fmla="*/ 205 h 254"/>
                <a:gd name="T6" fmla="*/ 0 w 211"/>
                <a:gd name="T7" fmla="*/ 103 h 254"/>
                <a:gd name="T8" fmla="*/ 103 w 211"/>
                <a:gd name="T9" fmla="*/ 0 h 254"/>
                <a:gd name="T10" fmla="*/ 103 w 211"/>
                <a:gd name="T11" fmla="*/ 18 h 254"/>
                <a:gd name="T12" fmla="*/ 17 w 211"/>
                <a:gd name="T13" fmla="*/ 103 h 254"/>
                <a:gd name="T14" fmla="*/ 103 w 211"/>
                <a:gd name="T15" fmla="*/ 188 h 254"/>
                <a:gd name="T16" fmla="*/ 154 w 211"/>
                <a:gd name="T17" fmla="*/ 188 h 254"/>
                <a:gd name="T18" fmla="*/ 160 w 211"/>
                <a:gd name="T19" fmla="*/ 191 h 254"/>
                <a:gd name="T20" fmla="*/ 211 w 211"/>
                <a:gd name="T21" fmla="*/ 242 h 254"/>
                <a:gd name="T22" fmla="*/ 199 w 211"/>
                <a:gd name="T23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1" h="254">
                  <a:moveTo>
                    <a:pt x="199" y="254"/>
                  </a:moveTo>
                  <a:cubicBezTo>
                    <a:pt x="150" y="205"/>
                    <a:pt x="150" y="205"/>
                    <a:pt x="150" y="205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46" y="205"/>
                    <a:pt x="0" y="159"/>
                    <a:pt x="0" y="103"/>
                  </a:cubicBezTo>
                  <a:cubicBezTo>
                    <a:pt x="0" y="46"/>
                    <a:pt x="46" y="0"/>
                    <a:pt x="103" y="0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56" y="18"/>
                    <a:pt x="17" y="56"/>
                    <a:pt x="17" y="103"/>
                  </a:cubicBezTo>
                  <a:cubicBezTo>
                    <a:pt x="17" y="150"/>
                    <a:pt x="56" y="188"/>
                    <a:pt x="103" y="188"/>
                  </a:cubicBezTo>
                  <a:cubicBezTo>
                    <a:pt x="154" y="188"/>
                    <a:pt x="154" y="188"/>
                    <a:pt x="154" y="188"/>
                  </a:cubicBezTo>
                  <a:cubicBezTo>
                    <a:pt x="156" y="188"/>
                    <a:pt x="158" y="189"/>
                    <a:pt x="160" y="191"/>
                  </a:cubicBezTo>
                  <a:cubicBezTo>
                    <a:pt x="211" y="242"/>
                    <a:pt x="211" y="242"/>
                    <a:pt x="211" y="242"/>
                  </a:cubicBezTo>
                  <a:lnTo>
                    <a:pt x="199" y="2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4" name="Freeform 21">
              <a:extLst>
                <a:ext uri="{FF2B5EF4-FFF2-40B4-BE49-F238E27FC236}">
                  <a16:creationId xmlns:a16="http://schemas.microsoft.com/office/drawing/2014/main" id="{0A722340-29C1-FE02-A4C2-9C3DF04CB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9833" y="2415172"/>
              <a:ext cx="315303" cy="219017"/>
            </a:xfrm>
            <a:custGeom>
              <a:avLst/>
              <a:gdLst>
                <a:gd name="T0" fmla="*/ 59 w 196"/>
                <a:gd name="T1" fmla="*/ 136 h 136"/>
                <a:gd name="T2" fmla="*/ 51 w 196"/>
                <a:gd name="T3" fmla="*/ 136 h 136"/>
                <a:gd name="T4" fmla="*/ 0 w 196"/>
                <a:gd name="T5" fmla="*/ 85 h 136"/>
                <a:gd name="T6" fmla="*/ 51 w 196"/>
                <a:gd name="T7" fmla="*/ 34 h 136"/>
                <a:gd name="T8" fmla="*/ 116 w 196"/>
                <a:gd name="T9" fmla="*/ 34 h 136"/>
                <a:gd name="T10" fmla="*/ 147 w 196"/>
                <a:gd name="T11" fmla="*/ 2 h 136"/>
                <a:gd name="T12" fmla="*/ 153 w 196"/>
                <a:gd name="T13" fmla="*/ 0 h 136"/>
                <a:gd name="T14" fmla="*/ 196 w 196"/>
                <a:gd name="T15" fmla="*/ 0 h 136"/>
                <a:gd name="T16" fmla="*/ 196 w 196"/>
                <a:gd name="T17" fmla="*/ 17 h 136"/>
                <a:gd name="T18" fmla="*/ 157 w 196"/>
                <a:gd name="T19" fmla="*/ 17 h 136"/>
                <a:gd name="T20" fmla="*/ 125 w 196"/>
                <a:gd name="T21" fmla="*/ 48 h 136"/>
                <a:gd name="T22" fmla="*/ 119 w 196"/>
                <a:gd name="T23" fmla="*/ 51 h 136"/>
                <a:gd name="T24" fmla="*/ 51 w 196"/>
                <a:gd name="T25" fmla="*/ 51 h 136"/>
                <a:gd name="T26" fmla="*/ 17 w 196"/>
                <a:gd name="T27" fmla="*/ 85 h 136"/>
                <a:gd name="T28" fmla="*/ 51 w 196"/>
                <a:gd name="T29" fmla="*/ 119 h 136"/>
                <a:gd name="T30" fmla="*/ 59 w 196"/>
                <a:gd name="T31" fmla="*/ 119 h 136"/>
                <a:gd name="T32" fmla="*/ 59 w 196"/>
                <a:gd name="T3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6" h="136">
                  <a:moveTo>
                    <a:pt x="59" y="136"/>
                  </a:moveTo>
                  <a:cubicBezTo>
                    <a:pt x="51" y="136"/>
                    <a:pt x="51" y="136"/>
                    <a:pt x="51" y="136"/>
                  </a:cubicBezTo>
                  <a:cubicBezTo>
                    <a:pt x="22" y="136"/>
                    <a:pt x="0" y="113"/>
                    <a:pt x="0" y="85"/>
                  </a:cubicBezTo>
                  <a:cubicBezTo>
                    <a:pt x="0" y="57"/>
                    <a:pt x="22" y="34"/>
                    <a:pt x="51" y="34"/>
                  </a:cubicBezTo>
                  <a:cubicBezTo>
                    <a:pt x="116" y="34"/>
                    <a:pt x="116" y="34"/>
                    <a:pt x="116" y="34"/>
                  </a:cubicBezTo>
                  <a:cubicBezTo>
                    <a:pt x="147" y="2"/>
                    <a:pt x="147" y="2"/>
                    <a:pt x="147" y="2"/>
                  </a:cubicBezTo>
                  <a:cubicBezTo>
                    <a:pt x="149" y="0"/>
                    <a:pt x="151" y="0"/>
                    <a:pt x="153" y="0"/>
                  </a:cubicBezTo>
                  <a:cubicBezTo>
                    <a:pt x="196" y="0"/>
                    <a:pt x="196" y="0"/>
                    <a:pt x="196" y="0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57" y="17"/>
                    <a:pt x="157" y="17"/>
                    <a:pt x="157" y="17"/>
                  </a:cubicBezTo>
                  <a:cubicBezTo>
                    <a:pt x="125" y="48"/>
                    <a:pt x="125" y="48"/>
                    <a:pt x="125" y="48"/>
                  </a:cubicBezTo>
                  <a:cubicBezTo>
                    <a:pt x="123" y="50"/>
                    <a:pt x="121" y="51"/>
                    <a:pt x="119" y="51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17" y="66"/>
                    <a:pt x="17" y="85"/>
                  </a:cubicBezTo>
                  <a:cubicBezTo>
                    <a:pt x="17" y="104"/>
                    <a:pt x="32" y="119"/>
                    <a:pt x="51" y="119"/>
                  </a:cubicBezTo>
                  <a:cubicBezTo>
                    <a:pt x="59" y="119"/>
                    <a:pt x="59" y="119"/>
                    <a:pt x="59" y="119"/>
                  </a:cubicBezTo>
                  <a:lnTo>
                    <a:pt x="59" y="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5" name="Freeform 22">
              <a:extLst>
                <a:ext uri="{FF2B5EF4-FFF2-40B4-BE49-F238E27FC236}">
                  <a16:creationId xmlns:a16="http://schemas.microsoft.com/office/drawing/2014/main" id="{481F7CE0-C185-4D16-73A7-84830C417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8165" y="2606388"/>
              <a:ext cx="136970" cy="96964"/>
            </a:xfrm>
            <a:custGeom>
              <a:avLst/>
              <a:gdLst>
                <a:gd name="T0" fmla="*/ 85 w 85"/>
                <a:gd name="T1" fmla="*/ 60 h 60"/>
                <a:gd name="T2" fmla="*/ 51 w 85"/>
                <a:gd name="T3" fmla="*/ 60 h 60"/>
                <a:gd name="T4" fmla="*/ 45 w 85"/>
                <a:gd name="T5" fmla="*/ 57 h 60"/>
                <a:gd name="T6" fmla="*/ 5 w 85"/>
                <a:gd name="T7" fmla="*/ 17 h 60"/>
                <a:gd name="T8" fmla="*/ 0 w 85"/>
                <a:gd name="T9" fmla="*/ 17 h 60"/>
                <a:gd name="T10" fmla="*/ 0 w 85"/>
                <a:gd name="T11" fmla="*/ 0 h 60"/>
                <a:gd name="T12" fmla="*/ 8 w 85"/>
                <a:gd name="T13" fmla="*/ 0 h 60"/>
                <a:gd name="T14" fmla="*/ 14 w 85"/>
                <a:gd name="T15" fmla="*/ 3 h 60"/>
                <a:gd name="T16" fmla="*/ 54 w 85"/>
                <a:gd name="T17" fmla="*/ 43 h 60"/>
                <a:gd name="T18" fmla="*/ 85 w 85"/>
                <a:gd name="T19" fmla="*/ 43 h 60"/>
                <a:gd name="T20" fmla="*/ 85 w 85"/>
                <a:gd name="T21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60">
                  <a:moveTo>
                    <a:pt x="85" y="60"/>
                  </a:moveTo>
                  <a:cubicBezTo>
                    <a:pt x="51" y="60"/>
                    <a:pt x="51" y="60"/>
                    <a:pt x="51" y="60"/>
                  </a:cubicBezTo>
                  <a:cubicBezTo>
                    <a:pt x="48" y="60"/>
                    <a:pt x="46" y="59"/>
                    <a:pt x="45" y="5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2" y="1"/>
                    <a:pt x="14" y="3"/>
                  </a:cubicBezTo>
                  <a:cubicBezTo>
                    <a:pt x="54" y="43"/>
                    <a:pt x="54" y="43"/>
                    <a:pt x="54" y="43"/>
                  </a:cubicBezTo>
                  <a:cubicBezTo>
                    <a:pt x="85" y="43"/>
                    <a:pt x="85" y="43"/>
                    <a:pt x="85" y="43"/>
                  </a:cubicBezTo>
                  <a:lnTo>
                    <a:pt x="85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6" name="Freeform 23">
              <a:extLst>
                <a:ext uri="{FF2B5EF4-FFF2-40B4-BE49-F238E27FC236}">
                  <a16:creationId xmlns:a16="http://schemas.microsoft.com/office/drawing/2014/main" id="{E362B88E-6736-B421-0D2A-68E3B0E64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8850" y="2249045"/>
              <a:ext cx="109169" cy="109847"/>
            </a:xfrm>
            <a:custGeom>
              <a:avLst/>
              <a:gdLst>
                <a:gd name="T0" fmla="*/ 34 w 68"/>
                <a:gd name="T1" fmla="*/ 68 h 68"/>
                <a:gd name="T2" fmla="*/ 0 w 68"/>
                <a:gd name="T3" fmla="*/ 34 h 68"/>
                <a:gd name="T4" fmla="*/ 34 w 68"/>
                <a:gd name="T5" fmla="*/ 0 h 68"/>
                <a:gd name="T6" fmla="*/ 68 w 68"/>
                <a:gd name="T7" fmla="*/ 34 h 68"/>
                <a:gd name="T8" fmla="*/ 34 w 68"/>
                <a:gd name="T9" fmla="*/ 68 h 68"/>
                <a:gd name="T10" fmla="*/ 34 w 68"/>
                <a:gd name="T11" fmla="*/ 17 h 68"/>
                <a:gd name="T12" fmla="*/ 17 w 68"/>
                <a:gd name="T13" fmla="*/ 34 h 68"/>
                <a:gd name="T14" fmla="*/ 34 w 68"/>
                <a:gd name="T15" fmla="*/ 51 h 68"/>
                <a:gd name="T16" fmla="*/ 51 w 68"/>
                <a:gd name="T17" fmla="*/ 34 h 68"/>
                <a:gd name="T18" fmla="*/ 34 w 68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34" y="68"/>
                  </a:moveTo>
                  <a:cubicBezTo>
                    <a:pt x="15" y="68"/>
                    <a:pt x="0" y="53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ubicBezTo>
                    <a:pt x="68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4"/>
                    <a:pt x="25" y="51"/>
                    <a:pt x="34" y="51"/>
                  </a:cubicBezTo>
                  <a:cubicBezTo>
                    <a:pt x="44" y="51"/>
                    <a:pt x="51" y="44"/>
                    <a:pt x="51" y="34"/>
                  </a:cubicBezTo>
                  <a:cubicBezTo>
                    <a:pt x="51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7" name="Freeform 24">
              <a:extLst>
                <a:ext uri="{FF2B5EF4-FFF2-40B4-BE49-F238E27FC236}">
                  <a16:creationId xmlns:a16="http://schemas.microsoft.com/office/drawing/2014/main" id="{0363907D-690B-E674-31C1-D2CBC1A4A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0896" y="2373132"/>
              <a:ext cx="110526" cy="109847"/>
            </a:xfrm>
            <a:custGeom>
              <a:avLst/>
              <a:gdLst>
                <a:gd name="T0" fmla="*/ 34 w 69"/>
                <a:gd name="T1" fmla="*/ 68 h 68"/>
                <a:gd name="T2" fmla="*/ 0 w 69"/>
                <a:gd name="T3" fmla="*/ 34 h 68"/>
                <a:gd name="T4" fmla="*/ 34 w 69"/>
                <a:gd name="T5" fmla="*/ 0 h 68"/>
                <a:gd name="T6" fmla="*/ 69 w 69"/>
                <a:gd name="T7" fmla="*/ 34 h 68"/>
                <a:gd name="T8" fmla="*/ 34 w 69"/>
                <a:gd name="T9" fmla="*/ 68 h 68"/>
                <a:gd name="T10" fmla="*/ 34 w 69"/>
                <a:gd name="T11" fmla="*/ 17 h 68"/>
                <a:gd name="T12" fmla="*/ 17 w 69"/>
                <a:gd name="T13" fmla="*/ 34 h 68"/>
                <a:gd name="T14" fmla="*/ 34 w 69"/>
                <a:gd name="T15" fmla="*/ 51 h 68"/>
                <a:gd name="T16" fmla="*/ 52 w 69"/>
                <a:gd name="T17" fmla="*/ 34 h 68"/>
                <a:gd name="T18" fmla="*/ 34 w 69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3"/>
                    <a:pt x="25" y="51"/>
                    <a:pt x="34" y="51"/>
                  </a:cubicBezTo>
                  <a:cubicBezTo>
                    <a:pt x="44" y="51"/>
                    <a:pt x="52" y="43"/>
                    <a:pt x="52" y="34"/>
                  </a:cubicBezTo>
                  <a:cubicBezTo>
                    <a:pt x="52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8" name="Freeform 25">
              <a:extLst>
                <a:ext uri="{FF2B5EF4-FFF2-40B4-BE49-F238E27FC236}">
                  <a16:creationId xmlns:a16="http://schemas.microsoft.com/office/drawing/2014/main" id="{F7B98F94-1962-3879-97D0-56CC573DC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0896" y="2497219"/>
              <a:ext cx="110526" cy="109169"/>
            </a:xfrm>
            <a:custGeom>
              <a:avLst/>
              <a:gdLst>
                <a:gd name="T0" fmla="*/ 34 w 69"/>
                <a:gd name="T1" fmla="*/ 68 h 68"/>
                <a:gd name="T2" fmla="*/ 0 w 69"/>
                <a:gd name="T3" fmla="*/ 34 h 68"/>
                <a:gd name="T4" fmla="*/ 34 w 69"/>
                <a:gd name="T5" fmla="*/ 0 h 68"/>
                <a:gd name="T6" fmla="*/ 69 w 69"/>
                <a:gd name="T7" fmla="*/ 34 h 68"/>
                <a:gd name="T8" fmla="*/ 34 w 69"/>
                <a:gd name="T9" fmla="*/ 68 h 68"/>
                <a:gd name="T10" fmla="*/ 34 w 69"/>
                <a:gd name="T11" fmla="*/ 17 h 68"/>
                <a:gd name="T12" fmla="*/ 17 w 69"/>
                <a:gd name="T13" fmla="*/ 34 h 68"/>
                <a:gd name="T14" fmla="*/ 34 w 69"/>
                <a:gd name="T15" fmla="*/ 51 h 68"/>
                <a:gd name="T16" fmla="*/ 52 w 69"/>
                <a:gd name="T17" fmla="*/ 34 h 68"/>
                <a:gd name="T18" fmla="*/ 34 w 69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4"/>
                    <a:pt x="17" y="34"/>
                  </a:cubicBezTo>
                  <a:cubicBezTo>
                    <a:pt x="17" y="43"/>
                    <a:pt x="25" y="51"/>
                    <a:pt x="34" y="51"/>
                  </a:cubicBezTo>
                  <a:cubicBezTo>
                    <a:pt x="44" y="51"/>
                    <a:pt x="52" y="43"/>
                    <a:pt x="52" y="34"/>
                  </a:cubicBezTo>
                  <a:cubicBezTo>
                    <a:pt x="52" y="24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99" name="Freeform 26">
              <a:extLst>
                <a:ext uri="{FF2B5EF4-FFF2-40B4-BE49-F238E27FC236}">
                  <a16:creationId xmlns:a16="http://schemas.microsoft.com/office/drawing/2014/main" id="{4579A4B1-8710-BA4A-F8D9-64B3E08C75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30896" y="2634189"/>
              <a:ext cx="110526" cy="109169"/>
            </a:xfrm>
            <a:custGeom>
              <a:avLst/>
              <a:gdLst>
                <a:gd name="T0" fmla="*/ 34 w 69"/>
                <a:gd name="T1" fmla="*/ 68 h 68"/>
                <a:gd name="T2" fmla="*/ 0 w 69"/>
                <a:gd name="T3" fmla="*/ 34 h 68"/>
                <a:gd name="T4" fmla="*/ 34 w 69"/>
                <a:gd name="T5" fmla="*/ 0 h 68"/>
                <a:gd name="T6" fmla="*/ 69 w 69"/>
                <a:gd name="T7" fmla="*/ 34 h 68"/>
                <a:gd name="T8" fmla="*/ 34 w 69"/>
                <a:gd name="T9" fmla="*/ 68 h 68"/>
                <a:gd name="T10" fmla="*/ 34 w 69"/>
                <a:gd name="T11" fmla="*/ 17 h 68"/>
                <a:gd name="T12" fmla="*/ 17 w 69"/>
                <a:gd name="T13" fmla="*/ 34 h 68"/>
                <a:gd name="T14" fmla="*/ 34 w 69"/>
                <a:gd name="T15" fmla="*/ 51 h 68"/>
                <a:gd name="T16" fmla="*/ 52 w 69"/>
                <a:gd name="T17" fmla="*/ 34 h 68"/>
                <a:gd name="T18" fmla="*/ 34 w 69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9" h="68">
                  <a:moveTo>
                    <a:pt x="34" y="68"/>
                  </a:moveTo>
                  <a:cubicBezTo>
                    <a:pt x="16" y="68"/>
                    <a:pt x="0" y="53"/>
                    <a:pt x="0" y="34"/>
                  </a:cubicBezTo>
                  <a:cubicBezTo>
                    <a:pt x="0" y="15"/>
                    <a:pt x="16" y="0"/>
                    <a:pt x="34" y="0"/>
                  </a:cubicBezTo>
                  <a:cubicBezTo>
                    <a:pt x="53" y="0"/>
                    <a:pt x="69" y="15"/>
                    <a:pt x="69" y="34"/>
                  </a:cubicBezTo>
                  <a:cubicBezTo>
                    <a:pt x="69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4"/>
                    <a:pt x="25" y="51"/>
                    <a:pt x="34" y="51"/>
                  </a:cubicBezTo>
                  <a:cubicBezTo>
                    <a:pt x="44" y="51"/>
                    <a:pt x="52" y="44"/>
                    <a:pt x="52" y="34"/>
                  </a:cubicBezTo>
                  <a:cubicBezTo>
                    <a:pt x="52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0" name="Freeform 27">
              <a:extLst>
                <a:ext uri="{FF2B5EF4-FFF2-40B4-BE49-F238E27FC236}">
                  <a16:creationId xmlns:a16="http://schemas.microsoft.com/office/drawing/2014/main" id="{9428FB99-0F32-7F41-9495-103FF610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8850" y="2757598"/>
              <a:ext cx="109169" cy="109847"/>
            </a:xfrm>
            <a:custGeom>
              <a:avLst/>
              <a:gdLst>
                <a:gd name="T0" fmla="*/ 34 w 68"/>
                <a:gd name="T1" fmla="*/ 68 h 68"/>
                <a:gd name="T2" fmla="*/ 0 w 68"/>
                <a:gd name="T3" fmla="*/ 34 h 68"/>
                <a:gd name="T4" fmla="*/ 34 w 68"/>
                <a:gd name="T5" fmla="*/ 0 h 68"/>
                <a:gd name="T6" fmla="*/ 68 w 68"/>
                <a:gd name="T7" fmla="*/ 34 h 68"/>
                <a:gd name="T8" fmla="*/ 34 w 68"/>
                <a:gd name="T9" fmla="*/ 68 h 68"/>
                <a:gd name="T10" fmla="*/ 34 w 68"/>
                <a:gd name="T11" fmla="*/ 17 h 68"/>
                <a:gd name="T12" fmla="*/ 17 w 68"/>
                <a:gd name="T13" fmla="*/ 34 h 68"/>
                <a:gd name="T14" fmla="*/ 34 w 68"/>
                <a:gd name="T15" fmla="*/ 51 h 68"/>
                <a:gd name="T16" fmla="*/ 51 w 68"/>
                <a:gd name="T17" fmla="*/ 34 h 68"/>
                <a:gd name="T18" fmla="*/ 34 w 68"/>
                <a:gd name="T19" fmla="*/ 1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68">
                  <a:moveTo>
                    <a:pt x="34" y="68"/>
                  </a:moveTo>
                  <a:cubicBezTo>
                    <a:pt x="15" y="68"/>
                    <a:pt x="0" y="53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ubicBezTo>
                    <a:pt x="68" y="53"/>
                    <a:pt x="53" y="68"/>
                    <a:pt x="34" y="68"/>
                  </a:cubicBezTo>
                  <a:close/>
                  <a:moveTo>
                    <a:pt x="34" y="17"/>
                  </a:moveTo>
                  <a:cubicBezTo>
                    <a:pt x="25" y="17"/>
                    <a:pt x="17" y="25"/>
                    <a:pt x="17" y="34"/>
                  </a:cubicBezTo>
                  <a:cubicBezTo>
                    <a:pt x="17" y="44"/>
                    <a:pt x="25" y="51"/>
                    <a:pt x="34" y="51"/>
                  </a:cubicBezTo>
                  <a:cubicBezTo>
                    <a:pt x="44" y="51"/>
                    <a:pt x="51" y="44"/>
                    <a:pt x="51" y="34"/>
                  </a:cubicBezTo>
                  <a:cubicBezTo>
                    <a:pt x="51" y="25"/>
                    <a:pt x="44" y="17"/>
                    <a:pt x="34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1" name="Rectangle 28">
              <a:extLst>
                <a:ext uri="{FF2B5EF4-FFF2-40B4-BE49-F238E27FC236}">
                  <a16:creationId xmlns:a16="http://schemas.microsoft.com/office/drawing/2014/main" id="{67A16FF6-F96B-6264-A389-6749906A6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8165" y="2537225"/>
              <a:ext cx="122731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2" name="Rectangle 29">
              <a:extLst>
                <a:ext uri="{FF2B5EF4-FFF2-40B4-BE49-F238E27FC236}">
                  <a16:creationId xmlns:a16="http://schemas.microsoft.com/office/drawing/2014/main" id="{EA7AAD9A-7390-BD9F-533A-68C7E1AE4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7640" y="2537225"/>
              <a:ext cx="27123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3" name="Rectangle 30">
              <a:extLst>
                <a:ext uri="{FF2B5EF4-FFF2-40B4-BE49-F238E27FC236}">
                  <a16:creationId xmlns:a16="http://schemas.microsoft.com/office/drawing/2014/main" id="{DA9F48FF-FA7E-FA1F-FB7D-56175004F9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1885" y="2537225"/>
              <a:ext cx="27801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4" name="Rectangle 31">
              <a:extLst>
                <a:ext uri="{FF2B5EF4-FFF2-40B4-BE49-F238E27FC236}">
                  <a16:creationId xmlns:a16="http://schemas.microsoft.com/office/drawing/2014/main" id="{55537315-7D85-4AD0-D3E0-579188DCA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51885" y="2606388"/>
              <a:ext cx="27801" cy="278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5" name="Rectangle 32">
              <a:extLst>
                <a:ext uri="{FF2B5EF4-FFF2-40B4-BE49-F238E27FC236}">
                  <a16:creationId xmlns:a16="http://schemas.microsoft.com/office/drawing/2014/main" id="{FFFEF61F-5BC2-F084-68C2-694A0AE52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39002" y="2386015"/>
              <a:ext cx="27801" cy="29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06" name="Image 105">
            <a:hlinkClick r:id="rId2"/>
            <a:extLst>
              <a:ext uri="{FF2B5EF4-FFF2-40B4-BE49-F238E27FC236}">
                <a16:creationId xmlns:a16="http://schemas.microsoft.com/office/drawing/2014/main" id="{3353BB61-9F68-4828-806C-9806AEA98DDD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461" y="5341117"/>
            <a:ext cx="2081403" cy="1184226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3000"/>
              </a:srgbClr>
            </a:outerShdw>
          </a:effectLst>
        </p:spPr>
      </p:pic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292428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6FCC4DD-77E9-8CC1-FF2A-FF8546777FF0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0" name="Freeform 149">
            <a:extLst>
              <a:ext uri="{FF2B5EF4-FFF2-40B4-BE49-F238E27FC236}">
                <a16:creationId xmlns:a16="http://schemas.microsoft.com/office/drawing/2014/main" id="{BE18FDB2-0B4B-9668-BB63-8847A7066484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6" name="Espace réservé pour une image  20">
            <a:extLst>
              <a:ext uri="{FF2B5EF4-FFF2-40B4-BE49-F238E27FC236}">
                <a16:creationId xmlns:a16="http://schemas.microsoft.com/office/drawing/2014/main" id="{172CBA86-EF1B-4731-04D3-E96FC12E63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5" y="2854276"/>
            <a:ext cx="2099190" cy="1646696"/>
          </a:xfrm>
          <a:prstGeom prst="rect">
            <a:avLst/>
          </a:prstGeom>
        </p:spPr>
      </p:pic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Chile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SANTIAGO METRO</a:t>
            </a: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2"/>
            <a:ext cx="2099187" cy="1643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Systems project management assistance for the new line 7 of the Santiago metro -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100% automatic, 26 km, 19 stations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Project Management Consultancy services to a part of DGDA’s retail and heritage masterplan (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Diriyah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Gate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Development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tx1"/>
                </a:solidFill>
                <a:latin typeface="+mj-lt"/>
              </a:rPr>
              <a:t>Authority</a:t>
            </a:r>
            <a:r>
              <a:rPr lang="fr-FR" sz="1200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pic>
        <p:nvPicPr>
          <p:cNvPr id="131" name="Espace réservé pour une image  2">
            <a:extLst>
              <a:ext uri="{FF2B5EF4-FFF2-40B4-BE49-F238E27FC236}">
                <a16:creationId xmlns:a16="http://schemas.microsoft.com/office/drawing/2014/main" id="{7BB78025-FEBF-2784-9622-4B55F62846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1" y="2469760"/>
            <a:ext cx="2099190" cy="1646696"/>
          </a:xfrm>
          <a:prstGeom prst="rect">
            <a:avLst/>
          </a:prstGeom>
        </p:spPr>
      </p:pic>
      <p:pic>
        <p:nvPicPr>
          <p:cNvPr id="132" name="Espace réservé pour une image  153">
            <a:extLst>
              <a:ext uri="{FF2B5EF4-FFF2-40B4-BE49-F238E27FC236}">
                <a16:creationId xmlns:a16="http://schemas.microsoft.com/office/drawing/2014/main" id="{57ECB885-8F56-74A0-9273-AAB28F600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r="4949"/>
          <a:stretch/>
        </p:blipFill>
        <p:spPr>
          <a:xfrm>
            <a:off x="5048317" y="2854276"/>
            <a:ext cx="2099190" cy="1646696"/>
          </a:xfrm>
          <a:prstGeom prst="rect">
            <a:avLst/>
          </a:prstGeom>
        </p:spPr>
      </p:pic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Major contract to design and equip the country’s first underground metro line - 35 kilometres, 15 stations</a:t>
            </a: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Development of the water and wastewater infrastructure, for safeguarding access to clean drinking water for as many localities as possible</a:t>
            </a:r>
          </a:p>
        </p:txBody>
      </p:sp>
      <p:pic>
        <p:nvPicPr>
          <p:cNvPr id="137" name="Espace réservé pour une image  165">
            <a:extLst>
              <a:ext uri="{FF2B5EF4-FFF2-40B4-BE49-F238E27FC236}">
                <a16:creationId xmlns:a16="http://schemas.microsoft.com/office/drawing/2014/main" id="{D6DB1F4C-70F4-E214-B700-5FFCCCCADB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3" y="2469760"/>
            <a:ext cx="2099190" cy="1646696"/>
          </a:xfrm>
          <a:prstGeom prst="rect">
            <a:avLst/>
          </a:prstGeom>
        </p:spPr>
      </p:pic>
      <p:pic>
        <p:nvPicPr>
          <p:cNvPr id="138" name="Espace réservé pour une image  4">
            <a:extLst>
              <a:ext uri="{FF2B5EF4-FFF2-40B4-BE49-F238E27FC236}">
                <a16:creationId xmlns:a16="http://schemas.microsoft.com/office/drawing/2014/main" id="{6E670EF6-30B5-49AA-2DF5-0FD79F2543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8" y="2854276"/>
            <a:ext cx="2099190" cy="1646696"/>
          </a:xfrm>
          <a:prstGeom prst="rect">
            <a:avLst/>
          </a:prstGeom>
        </p:spPr>
      </p:pic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1200" dirty="0">
                <a:solidFill>
                  <a:schemeClr val="tx1"/>
                </a:solidFill>
                <a:latin typeface="+mj-lt"/>
              </a:rPr>
              <a:t>Rail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Baltica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European High Speed Line Project -</a:t>
            </a:r>
          </a:p>
          <a:p>
            <a:pPr algn="ctr">
              <a:lnSpc>
                <a:spcPct val="110000"/>
              </a:lnSpc>
            </a:pPr>
            <a:r>
              <a:rPr lang="en-GB" sz="1200" dirty="0">
                <a:solidFill>
                  <a:schemeClr val="tx1"/>
                </a:solidFill>
                <a:latin typeface="+mj-lt"/>
              </a:rPr>
              <a:t>engineering contract to prepare, procure and supervise Rail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Baltica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Control-Command and Signalling subsystem deployment 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DIRIYAH SOUTH &amp; GARDENS DISTRICTS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Philippines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UNDERGROUND METRO IN MANILA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Romania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WATER SUPPLY &amp; SANITATION IN SATU MARE COUNTY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Baltic States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RAIL BALTICA FUTURE      HIGH-SPEED RAIL</a:t>
            </a:r>
          </a:p>
        </p:txBody>
      </p:sp>
    </p:spTree>
    <p:extLst>
      <p:ext uri="{BB962C8B-B14F-4D97-AF65-F5344CB8AC3E}">
        <p14:creationId xmlns:p14="http://schemas.microsoft.com/office/powerpoint/2010/main" val="229464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id="{E4209F1A-C951-1155-EB36-4D65E3AD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4" y="2854109"/>
            <a:ext cx="2099190" cy="1646696"/>
          </a:xfrm>
          <a:prstGeom prst="rect">
            <a:avLst/>
          </a:prstGeom>
        </p:spPr>
      </p:pic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52E36EF-16DA-2373-C743-736D4B6FBC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0" y="2469593"/>
            <a:ext cx="2099190" cy="1646696"/>
          </a:xfrm>
          <a:prstGeom prst="rect">
            <a:avLst/>
          </a:prstGeom>
        </p:spPr>
      </p:pic>
      <p:pic>
        <p:nvPicPr>
          <p:cNvPr id="9" name="Espace réservé pour une image  7">
            <a:extLst>
              <a:ext uri="{FF2B5EF4-FFF2-40B4-BE49-F238E27FC236}">
                <a16:creationId xmlns:a16="http://schemas.microsoft.com/office/drawing/2014/main" id="{C065E7BC-CDD6-E757-1EAA-8826407B48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6" y="2854109"/>
            <a:ext cx="2099190" cy="1646696"/>
          </a:xfrm>
          <a:prstGeom prst="rect">
            <a:avLst/>
          </a:prstGeom>
        </p:spPr>
      </p:pic>
      <p:pic>
        <p:nvPicPr>
          <p:cNvPr id="10" name="Espace réservé pour une image  8">
            <a:extLst>
              <a:ext uri="{FF2B5EF4-FFF2-40B4-BE49-F238E27FC236}">
                <a16:creationId xmlns:a16="http://schemas.microsoft.com/office/drawing/2014/main" id="{4BF429C7-3F80-9431-01B2-B5D2E4AC67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2" y="2469593"/>
            <a:ext cx="2099190" cy="1646696"/>
          </a:xfrm>
          <a:prstGeom prst="rect">
            <a:avLst/>
          </a:prstGeom>
        </p:spPr>
      </p:pic>
      <p:pic>
        <p:nvPicPr>
          <p:cNvPr id="11" name="Espace réservé pour une image  9">
            <a:extLst>
              <a:ext uri="{FF2B5EF4-FFF2-40B4-BE49-F238E27FC236}">
                <a16:creationId xmlns:a16="http://schemas.microsoft.com/office/drawing/2014/main" id="{DC6D967B-D45D-00B2-1AEF-3E9F59734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7" y="2854109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6FCC4DD-77E9-8CC1-FF2A-FF8546777FF0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0" name="Freeform 149">
            <a:extLst>
              <a:ext uri="{FF2B5EF4-FFF2-40B4-BE49-F238E27FC236}">
                <a16:creationId xmlns:a16="http://schemas.microsoft.com/office/drawing/2014/main" id="{BE18FDB2-0B4B-9668-BB63-8847A7066484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On-street parking in Montpellier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2"/>
            <a:ext cx="2099187" cy="164313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5-year contract with the city of Montpellier (Transports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Agglomération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de Montpellier (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TaM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)) for the supply of an overall solution to automatically enforce on-street parking</a:t>
            </a: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5-and-a-half-year contract to deliver the UK’s largest Clean Air Zone, to secure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healthy and sustainable growth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Project management for the 4th tramway line in the Nice metropolitan area which will link Nice, Saint-Laurent-du-Var and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Cagnes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-sur-Mer</a:t>
            </a: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Technical Assistance and PMO services for 10 years supporting the construction of 2 strategic road projects for the economic development of the country</a:t>
            </a: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Operation and maintenance of the first toll road in Uganda.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The Kampala-Entebbe Expressway (2x2 lanes) with a total length of 26.2 km includes 3 toll plazas at each entrance and 17 toll lanes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United </a:t>
            </a:r>
            <a:r>
              <a:rPr lang="fr-FR" sz="1400" dirty="0" err="1"/>
              <a:t>Kingdom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GREATER MANCHESTER CLEAN AIR ZONE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NEW TRAMWAY LINE IN NICE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Peru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STRATEGIC ROAD PROJECTS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UGANDA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TOLL ROAD OPERATION &amp; MAINTENANCE</a:t>
            </a:r>
          </a:p>
        </p:txBody>
      </p:sp>
    </p:spTree>
    <p:extLst>
      <p:ext uri="{BB962C8B-B14F-4D97-AF65-F5344CB8AC3E}">
        <p14:creationId xmlns:p14="http://schemas.microsoft.com/office/powerpoint/2010/main" val="131096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2" name="Espace réservé pour une image  11">
            <a:extLst>
              <a:ext uri="{FF2B5EF4-FFF2-40B4-BE49-F238E27FC236}">
                <a16:creationId xmlns:a16="http://schemas.microsoft.com/office/drawing/2014/main" id="{EB33CA86-0922-9B7F-B968-BDA2F384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5" y="2854276"/>
            <a:ext cx="2099190" cy="1646696"/>
          </a:xfrm>
          <a:prstGeom prst="rect">
            <a:avLst/>
          </a:prstGeom>
        </p:spPr>
      </p:pic>
      <p:pic>
        <p:nvPicPr>
          <p:cNvPr id="4" name="Espace réservé pour une image  14">
            <a:extLst>
              <a:ext uri="{FF2B5EF4-FFF2-40B4-BE49-F238E27FC236}">
                <a16:creationId xmlns:a16="http://schemas.microsoft.com/office/drawing/2014/main" id="{C6CD5300-2862-E31B-54A8-186BBFA9D2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1" y="2469760"/>
            <a:ext cx="2099190" cy="1646696"/>
          </a:xfrm>
          <a:prstGeom prst="rect">
            <a:avLst/>
          </a:prstGeom>
        </p:spPr>
      </p:pic>
      <p:pic>
        <p:nvPicPr>
          <p:cNvPr id="12" name="Espace réservé pour une image  8">
            <a:extLst>
              <a:ext uri="{FF2B5EF4-FFF2-40B4-BE49-F238E27FC236}">
                <a16:creationId xmlns:a16="http://schemas.microsoft.com/office/drawing/2014/main" id="{B257C5E9-CFA5-EF65-9419-0C640A57A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7" y="2854276"/>
            <a:ext cx="2099190" cy="1646696"/>
          </a:xfrm>
          <a:prstGeom prst="rect">
            <a:avLst/>
          </a:prstGeom>
        </p:spPr>
      </p:pic>
      <p:pic>
        <p:nvPicPr>
          <p:cNvPr id="13" name="Espace réservé pour une image  9">
            <a:extLst>
              <a:ext uri="{FF2B5EF4-FFF2-40B4-BE49-F238E27FC236}">
                <a16:creationId xmlns:a16="http://schemas.microsoft.com/office/drawing/2014/main" id="{9F7C63EB-398E-A58B-730D-DFFC4DD4F2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3" y="2469760"/>
            <a:ext cx="2099190" cy="1646696"/>
          </a:xfrm>
          <a:prstGeom prst="rect">
            <a:avLst/>
          </a:prstGeom>
        </p:spPr>
      </p:pic>
      <p:pic>
        <p:nvPicPr>
          <p:cNvPr id="14" name="Espace réservé pour une image  11">
            <a:extLst>
              <a:ext uri="{FF2B5EF4-FFF2-40B4-BE49-F238E27FC236}">
                <a16:creationId xmlns:a16="http://schemas.microsoft.com/office/drawing/2014/main" id="{345CD1BE-2373-AB4B-E332-ACBEC98758A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8" y="2854276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6FCC4DD-77E9-8CC1-FF2A-FF8546777FF0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0" name="Freeform 149">
            <a:extLst>
              <a:ext uri="{FF2B5EF4-FFF2-40B4-BE49-F238E27FC236}">
                <a16:creationId xmlns:a16="http://schemas.microsoft.com/office/drawing/2014/main" id="{BE18FDB2-0B4B-9668-BB63-8847A7066484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CANAL-SEINE NORD EUROPE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3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sz="1200" dirty="0">
                <a:solidFill>
                  <a:schemeClr val="tx1"/>
                </a:solidFill>
                <a:latin typeface="+mj-lt"/>
              </a:rPr>
              <a:t>Comprehensive programme management contract for the two main sectors: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107 km of waterway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6 locks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4 canal bridges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61 road and rail bridges</a:t>
            </a:r>
          </a:p>
          <a:p>
            <a:pPr algn="ctr">
              <a:spcAft>
                <a:spcPts val="600"/>
              </a:spcAft>
            </a:pPr>
            <a:r>
              <a:rPr lang="en-US" sz="1050" dirty="0">
                <a:solidFill>
                  <a:schemeClr val="tx1"/>
                </a:solidFill>
                <a:latin typeface="+mj-lt"/>
              </a:rPr>
              <a:t>4 multimodal platforms...</a:t>
            </a: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A new design contract for the first underground metro line in the country: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15 km long 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12.8 km is underground 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4.6 km of viaducts,</a:t>
            </a:r>
          </a:p>
          <a:p>
            <a:pPr algn="ctr"/>
            <a:r>
              <a:rPr lang="en-GB" sz="1050" dirty="0">
                <a:solidFill>
                  <a:schemeClr val="tx1"/>
                </a:solidFill>
                <a:latin typeface="+mj-lt"/>
              </a:rPr>
              <a:t>includes 15 stations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Consultancy  on  procurement,  design,  safety  assessment,  cutover  and  transition  of  new  and upgraded/replaced ANS equipment; as well as on-site technical assistance during installation,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integrationand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transition -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20 engineers and experts involved</a:t>
            </a:r>
            <a:endParaRPr lang="en-GB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Project management for the construction of the heating and cooling production plant within the industrial base (project for the development of the SNCF wasteland on the Charles III block)</a:t>
            </a: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Environmental management, delivering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25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neighborhood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 impact studies on the São Paulo state railway network under concession from the client, with an extension of </a:t>
            </a:r>
          </a:p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1,989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kilometers</a:t>
            </a:r>
            <a:endParaRPr lang="en-GB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Bangladesh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DHAKA METRO LINE 5 SOUTH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HONG KONG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HONG KONG AIRPORT    THREE-RUNWAY SYSTEM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Monaco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NEW THERMO–FRIGORIFIC PRODUCTION PLANT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Brazil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SAO PAULO STATE RAILWAY NETWORK</a:t>
            </a:r>
          </a:p>
        </p:txBody>
      </p:sp>
    </p:spTree>
    <p:extLst>
      <p:ext uri="{BB962C8B-B14F-4D97-AF65-F5344CB8AC3E}">
        <p14:creationId xmlns:p14="http://schemas.microsoft.com/office/powerpoint/2010/main" val="34302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5" name="Espace réservé pour une image  12">
            <a:extLst>
              <a:ext uri="{FF2B5EF4-FFF2-40B4-BE49-F238E27FC236}">
                <a16:creationId xmlns:a16="http://schemas.microsoft.com/office/drawing/2014/main" id="{F1A9D993-6B0B-005A-A2A3-B19CF858FE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4" y="2854276"/>
            <a:ext cx="2099190" cy="1646696"/>
          </a:xfrm>
          <a:prstGeom prst="rect">
            <a:avLst/>
          </a:prstGeom>
        </p:spPr>
      </p:pic>
      <p:pic>
        <p:nvPicPr>
          <p:cNvPr id="8" name="Espace réservé pour une image  6">
            <a:extLst>
              <a:ext uri="{FF2B5EF4-FFF2-40B4-BE49-F238E27FC236}">
                <a16:creationId xmlns:a16="http://schemas.microsoft.com/office/drawing/2014/main" id="{2D5AC7F6-A775-B09A-29DB-209997165E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0" y="2469760"/>
            <a:ext cx="2099190" cy="1646696"/>
          </a:xfrm>
          <a:prstGeom prst="rect">
            <a:avLst/>
          </a:prstGeom>
        </p:spPr>
      </p:pic>
      <p:pic>
        <p:nvPicPr>
          <p:cNvPr id="9" name="Espace réservé pour une image  7">
            <a:extLst>
              <a:ext uri="{FF2B5EF4-FFF2-40B4-BE49-F238E27FC236}">
                <a16:creationId xmlns:a16="http://schemas.microsoft.com/office/drawing/2014/main" id="{A54ACD45-4612-FBD0-C46C-6089D973EE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6" y="2854276"/>
            <a:ext cx="2099190" cy="1646696"/>
          </a:xfrm>
          <a:prstGeom prst="rect">
            <a:avLst/>
          </a:prstGeom>
        </p:spPr>
      </p:pic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917EB96-51B0-2D33-0328-469D98B85A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9491" y="2469760"/>
            <a:ext cx="2099187" cy="1646696"/>
          </a:xfrm>
          <a:prstGeom prst="rect">
            <a:avLst/>
          </a:prstGeom>
        </p:spPr>
      </p:pic>
      <p:pic>
        <p:nvPicPr>
          <p:cNvPr id="11" name="Espace réservé pour une image  12">
            <a:extLst>
              <a:ext uri="{FF2B5EF4-FFF2-40B4-BE49-F238E27FC236}">
                <a16:creationId xmlns:a16="http://schemas.microsoft.com/office/drawing/2014/main" id="{D77B5AB1-0ACC-885E-B252-4F57575E869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7" y="2854276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Emblematic projects won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E6FCC4DD-77E9-8CC1-FF2A-FF8546777FF0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0" name="Freeform 149">
            <a:extLst>
              <a:ext uri="{FF2B5EF4-FFF2-40B4-BE49-F238E27FC236}">
                <a16:creationId xmlns:a16="http://schemas.microsoft.com/office/drawing/2014/main" id="{BE18FDB2-0B4B-9668-BB63-8847A7066484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Israel</a:t>
            </a:r>
            <a:r>
              <a:rPr lang="fr-FR" sz="1400" dirty="0"/>
              <a:t>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TEL AVIV METRO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3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Network Management of Tel Aviv Metro, the largest infrastructure project ever undertaken in Israel</a:t>
            </a:r>
            <a:br>
              <a:rPr lang="en-GB" sz="1200" dirty="0">
                <a:solidFill>
                  <a:schemeClr val="tx1"/>
                </a:solidFill>
                <a:latin typeface="+mj-lt"/>
              </a:rPr>
            </a:br>
            <a:r>
              <a:rPr lang="en-GB" sz="1200" dirty="0">
                <a:solidFill>
                  <a:schemeClr val="tx1"/>
                </a:solidFill>
                <a:latin typeface="+mj-lt"/>
              </a:rPr>
              <a:t>with 3 lines, 150 km,</a:t>
            </a:r>
            <a:br>
              <a:rPr lang="en-GB" sz="1200" dirty="0">
                <a:solidFill>
                  <a:schemeClr val="tx1"/>
                </a:solidFill>
                <a:latin typeface="+mj-lt"/>
              </a:rPr>
            </a:br>
            <a:r>
              <a:rPr lang="en-GB" sz="1200" dirty="0">
                <a:solidFill>
                  <a:schemeClr val="tx1"/>
                </a:solidFill>
                <a:latin typeface="+mj-lt"/>
              </a:rPr>
              <a:t>and 109 stations</a:t>
            </a: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Strategic partnership between the RCU and the French consortium led by Egis for accelerating the development of Al Ula (Medina Region)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MOU with the National Authority for Tunnels (NAT) for Greater Cairo metro line 6 studies</a:t>
            </a: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5-year contract to operate, with IBI Group, the Traffic Scotland National Control Centre and manage the Scottish Trunk road network (3,500 km of roads including the key inter-city motorways</a:t>
            </a: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Project management of all the public spaces hosting the Athletes’ Village in the municipalities of Saint-Denis and Saint </a:t>
            </a:r>
            <a:r>
              <a:rPr lang="en-GB" sz="1200" dirty="0" err="1">
                <a:solidFill>
                  <a:schemeClr val="tx1"/>
                </a:solidFill>
                <a:latin typeface="+mj-lt"/>
              </a:rPr>
              <a:t>Ouen</a:t>
            </a:r>
            <a:r>
              <a:rPr lang="en-GB" sz="1200" dirty="0">
                <a:solidFill>
                  <a:schemeClr val="tx1"/>
                </a:solidFill>
                <a:latin typeface="+mj-lt"/>
              </a:rPr>
              <a:t>-sur-Seine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AL ULA PROJECT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Egypt</a:t>
            </a:r>
            <a:r>
              <a:rPr lang="fr-FR" sz="1400" dirty="0"/>
              <a:t>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CAIRO METRO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United </a:t>
            </a:r>
            <a:r>
              <a:rPr lang="fr-FR" sz="1400" dirty="0" err="1"/>
              <a:t>Kingdom</a:t>
            </a:r>
            <a:r>
              <a:rPr lang="fr-FR" sz="1400" dirty="0"/>
              <a:t> (Scotland)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ROAD MANAGEMENT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DEVELOPMENT OF THE ATHLETES’ VILLAGE WITH SOLIDEO</a:t>
            </a:r>
          </a:p>
        </p:txBody>
      </p:sp>
    </p:spTree>
    <p:extLst>
      <p:ext uri="{BB962C8B-B14F-4D97-AF65-F5344CB8AC3E}">
        <p14:creationId xmlns:p14="http://schemas.microsoft.com/office/powerpoint/2010/main" val="8245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ctangle 150">
            <a:extLst>
              <a:ext uri="{FF2B5EF4-FFF2-40B4-BE49-F238E27FC236}">
                <a16:creationId xmlns:a16="http://schemas.microsoft.com/office/drawing/2014/main" id="{7C293A50-EBE1-EF82-440D-D10DB5C724E9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6AFEDC6-9038-01E0-DE3A-0DC796D4DF5C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17" name="trophee_de_la_construction_2020_2&amp;copy;Xavier Davy">
            <a:extLst>
              <a:ext uri="{FF2B5EF4-FFF2-40B4-BE49-F238E27FC236}">
                <a16:creationId xmlns:a16="http://schemas.microsoft.com/office/drawing/2014/main" id="{9A20462D-A0ED-BC7F-CD3D-01791ED0C0F9}"/>
              </a:ext>
            </a:extLst>
          </p:cNvPr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305" y="2854276"/>
            <a:ext cx="2099190" cy="1646696"/>
          </a:xfrm>
          <a:prstGeom prst="rect">
            <a:avLst/>
          </a:prstGeom>
        </p:spPr>
      </p:pic>
      <p:pic>
        <p:nvPicPr>
          <p:cNvPr id="18" name="marais_chautagne&amp;copy; CEN Savoie">
            <a:extLst>
              <a:ext uri="{FF2B5EF4-FFF2-40B4-BE49-F238E27FC236}">
                <a16:creationId xmlns:a16="http://schemas.microsoft.com/office/drawing/2014/main" id="{7DB74943-BD86-C0CC-A598-37E3FE236079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311" y="2469760"/>
            <a:ext cx="2099190" cy="1646696"/>
          </a:xfrm>
          <a:prstGeom prst="rect">
            <a:avLst/>
          </a:prstGeom>
        </p:spPr>
      </p:pic>
      <p:pic>
        <p:nvPicPr>
          <p:cNvPr id="19" name="marais_chautagne&amp;copy; CEN Savoie">
            <a:extLst>
              <a:ext uri="{FF2B5EF4-FFF2-40B4-BE49-F238E27FC236}">
                <a16:creationId xmlns:a16="http://schemas.microsoft.com/office/drawing/2014/main" id="{773FF5AD-9674-5ADD-D46A-8CFC75B1BEC9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317" y="2854276"/>
            <a:ext cx="2099190" cy="1646696"/>
          </a:xfrm>
          <a:prstGeom prst="rect">
            <a:avLst/>
          </a:prstGeom>
        </p:spPr>
      </p:pic>
      <p:pic>
        <p:nvPicPr>
          <p:cNvPr id="20" name="trophee_de_la_construction_2020_2&amp;copy;Xavier Davy">
            <a:extLst>
              <a:ext uri="{FF2B5EF4-FFF2-40B4-BE49-F238E27FC236}">
                <a16:creationId xmlns:a16="http://schemas.microsoft.com/office/drawing/2014/main" id="{A74427A0-562B-0A92-AEF1-55646A747193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23" y="2469760"/>
            <a:ext cx="2099190" cy="1646696"/>
          </a:xfrm>
          <a:prstGeom prst="rect">
            <a:avLst/>
          </a:prstGeom>
        </p:spPr>
      </p:pic>
      <p:pic>
        <p:nvPicPr>
          <p:cNvPr id="21" name="ESRI-copyright&amp;copy;E_GENEAU">
            <a:extLst>
              <a:ext uri="{FF2B5EF4-FFF2-40B4-BE49-F238E27FC236}">
                <a16:creationId xmlns:a16="http://schemas.microsoft.com/office/drawing/2014/main" id="{7EE64053-9BA4-5723-CE02-7F035240ECF5}"/>
              </a:ext>
            </a:extLst>
          </p:cNvPr>
          <p:cNvPicPr>
            <a:picLocks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328" y="2854276"/>
            <a:ext cx="2099190" cy="1646696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1C6DEC33-9451-7B4F-377F-FE4C9DF1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Prestigious awards received</a:t>
            </a:r>
            <a:endParaRPr lang="fr-FR" dirty="0"/>
          </a:p>
        </p:txBody>
      </p:sp>
      <p:sp>
        <p:nvSpPr>
          <p:cNvPr id="7" name="Espace réservé du pied de page 46">
            <a:extLst>
              <a:ext uri="{FF2B5EF4-FFF2-40B4-BE49-F238E27FC236}">
                <a16:creationId xmlns:a16="http://schemas.microsoft.com/office/drawing/2014/main" id="{B1CC7A67-B489-B806-CB48-E01EA7A379A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sp>
        <p:nvSpPr>
          <p:cNvPr id="127" name="Espace réservé du texte 24">
            <a:extLst>
              <a:ext uri="{FF2B5EF4-FFF2-40B4-BE49-F238E27FC236}">
                <a16:creationId xmlns:a16="http://schemas.microsoft.com/office/drawing/2014/main" id="{DCA83B2E-6453-F65D-96FA-E1BABD65D562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International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DESIGNER OF THE YEAR AWARD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8" name="Espace réservé du texte 19">
            <a:extLst>
              <a:ext uri="{FF2B5EF4-FFF2-40B4-BE49-F238E27FC236}">
                <a16:creationId xmlns:a16="http://schemas.microsoft.com/office/drawing/2014/main" id="{3D02C33F-E71B-A4C9-AF45-9FE72CABDB2D}"/>
              </a:ext>
            </a:extLst>
          </p:cNvPr>
          <p:cNvSpPr txBox="1">
            <a:spLocks/>
          </p:cNvSpPr>
          <p:nvPr/>
        </p:nvSpPr>
        <p:spPr>
          <a:xfrm>
            <a:off x="718307" y="4593433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For Egis at the "Infrastructure and Construction Diamonds" gala in Poland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0" name="Espace réservé du texte 16">
            <a:extLst>
              <a:ext uri="{FF2B5EF4-FFF2-40B4-BE49-F238E27FC236}">
                <a16:creationId xmlns:a16="http://schemas.microsoft.com/office/drawing/2014/main" id="{78CE1046-8522-DC54-004C-9D5C165832DF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Egis placed 2nd among the companies preferred by engineering and control employees in Capital Magazine’s 2021 ranking.</a:t>
            </a:r>
          </a:p>
        </p:txBody>
      </p:sp>
      <p:sp>
        <p:nvSpPr>
          <p:cNvPr id="134" name="Espace réservé du texte 111">
            <a:extLst>
              <a:ext uri="{FF2B5EF4-FFF2-40B4-BE49-F238E27FC236}">
                <a16:creationId xmlns:a16="http://schemas.microsoft.com/office/drawing/2014/main" id="{31C85A52-C8C4-64D5-A28D-413B55B367C7}"/>
              </a:ext>
            </a:extLst>
          </p:cNvPr>
          <p:cNvSpPr txBox="1">
            <a:spLocks/>
          </p:cNvSpPr>
          <p:nvPr/>
        </p:nvSpPr>
        <p:spPr>
          <a:xfrm>
            <a:off x="5048319" y="4593432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Two 10 Design projects awarded: "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Pengcheng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 Laboratory Park Phase 1" in Shenzhen and "International Service Center" in </a:t>
            </a:r>
            <a:r>
              <a:rPr lang="en-US" sz="1200" dirty="0" err="1">
                <a:solidFill>
                  <a:schemeClr val="tx1"/>
                </a:solidFill>
                <a:latin typeface="+mj-lt"/>
              </a:rPr>
              <a:t>Jinwan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6" name="Espace réservé du texte 29">
            <a:extLst>
              <a:ext uri="{FF2B5EF4-FFF2-40B4-BE49-F238E27FC236}">
                <a16:creationId xmlns:a16="http://schemas.microsoft.com/office/drawing/2014/main" id="{B0930650-E792-B415-A879-31A559C6EBC1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/>
                </a:solidFill>
                <a:latin typeface="+mj-lt"/>
              </a:rPr>
              <a:t>Two Awards of Excellence for 10 Design for the Saint-Gobain Tower in Courbevoie. Award of Excellence for the best building between 300 and 399 meters high for Zhuhai Tower in China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0" name="Espace réservé du texte 32">
            <a:extLst>
              <a:ext uri="{FF2B5EF4-FFF2-40B4-BE49-F238E27FC236}">
                <a16:creationId xmlns:a16="http://schemas.microsoft.com/office/drawing/2014/main" id="{DA2BD6CD-925D-289B-8D36-A2041920F319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tx1"/>
                </a:solidFill>
                <a:latin typeface="+mj-lt"/>
              </a:rPr>
              <a:t>"Infrastructures for Mobility, Biodiversity &amp; Landscape" award from IDRRIM </a:t>
            </a:r>
            <a:r>
              <a:rPr lang="en-US" sz="1200" dirty="0">
                <a:solidFill>
                  <a:schemeClr val="tx1"/>
                </a:solidFill>
                <a:latin typeface="+mj-lt"/>
              </a:rPr>
              <a:t>for nesting boxes integrated into the acoustic barriers of the A480 motorway</a:t>
            </a:r>
          </a:p>
        </p:txBody>
      </p:sp>
      <p:sp>
        <p:nvSpPr>
          <p:cNvPr id="146" name="Espace réservé du texte 24">
            <a:extLst>
              <a:ext uri="{FF2B5EF4-FFF2-40B4-BE49-F238E27FC236}">
                <a16:creationId xmlns:a16="http://schemas.microsoft.com/office/drawing/2014/main" id="{2156E143-5627-C9E5-9D16-519F26F4D757}"/>
              </a:ext>
            </a:extLst>
          </p:cNvPr>
          <p:cNvSpPr txBox="1">
            <a:spLocks/>
          </p:cNvSpPr>
          <p:nvPr/>
        </p:nvSpPr>
        <p:spPr>
          <a:xfrm>
            <a:off x="2879489" y="1700808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EMPLOYEE PREFERRED</a:t>
            </a:r>
          </a:p>
        </p:txBody>
      </p:sp>
      <p:sp>
        <p:nvSpPr>
          <p:cNvPr id="147" name="Espace réservé du texte 24">
            <a:extLst>
              <a:ext uri="{FF2B5EF4-FFF2-40B4-BE49-F238E27FC236}">
                <a16:creationId xmlns:a16="http://schemas.microsoft.com/office/drawing/2014/main" id="{6CCA1047-7E50-7154-6D7E-72A4B184FD15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International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DNA PARIS DESIGN AWARDS</a:t>
            </a:r>
          </a:p>
        </p:txBody>
      </p:sp>
      <p:sp>
        <p:nvSpPr>
          <p:cNvPr id="148" name="Espace réservé du texte 24">
            <a:extLst>
              <a:ext uri="{FF2B5EF4-FFF2-40B4-BE49-F238E27FC236}">
                <a16:creationId xmlns:a16="http://schemas.microsoft.com/office/drawing/2014/main" id="{86252565-E5A1-CF3B-C83E-9B2ABE501E37}"/>
              </a:ext>
            </a:extLst>
          </p:cNvPr>
          <p:cNvSpPr txBox="1">
            <a:spLocks/>
          </p:cNvSpPr>
          <p:nvPr/>
        </p:nvSpPr>
        <p:spPr>
          <a:xfrm>
            <a:off x="7209493" y="170080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CTBUH AWARDS 2021</a:t>
            </a:r>
          </a:p>
        </p:txBody>
      </p:sp>
      <p:sp>
        <p:nvSpPr>
          <p:cNvPr id="149" name="Espace réservé du texte 24">
            <a:extLst>
              <a:ext uri="{FF2B5EF4-FFF2-40B4-BE49-F238E27FC236}">
                <a16:creationId xmlns:a16="http://schemas.microsoft.com/office/drawing/2014/main" id="{81A1D960-0F71-D16F-5B45-45EF979E25C3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France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INFRASRUCTURES AWARD FROM IDRRIM</a:t>
            </a:r>
          </a:p>
        </p:txBody>
      </p:sp>
      <p:grpSp>
        <p:nvGrpSpPr>
          <p:cNvPr id="4" name="Group 13173">
            <a:extLst>
              <a:ext uri="{FF2B5EF4-FFF2-40B4-BE49-F238E27FC236}">
                <a16:creationId xmlns:a16="http://schemas.microsoft.com/office/drawing/2014/main" id="{4B501921-3875-CCF9-F717-610189E0B734}"/>
              </a:ext>
            </a:extLst>
          </p:cNvPr>
          <p:cNvGrpSpPr/>
          <p:nvPr/>
        </p:nvGrpSpPr>
        <p:grpSpPr>
          <a:xfrm>
            <a:off x="11033906" y="557088"/>
            <a:ext cx="293710" cy="260643"/>
            <a:chOff x="17539494" y="2996407"/>
            <a:chExt cx="239713" cy="212725"/>
          </a:xfrm>
          <a:solidFill>
            <a:schemeClr val="bg1"/>
          </a:solidFill>
        </p:grpSpPr>
        <p:sp>
          <p:nvSpPr>
            <p:cNvPr id="12" name="Freeform 8807">
              <a:extLst>
                <a:ext uri="{FF2B5EF4-FFF2-40B4-BE49-F238E27FC236}">
                  <a16:creationId xmlns:a16="http://schemas.microsoft.com/office/drawing/2014/main" id="{9DCDABF5-50B3-34C8-E18E-560D4C3594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9494" y="2996407"/>
              <a:ext cx="239713" cy="187325"/>
            </a:xfrm>
            <a:custGeom>
              <a:avLst/>
              <a:gdLst>
                <a:gd name="T0" fmla="*/ 148 w 826"/>
                <a:gd name="T1" fmla="*/ 266 h 645"/>
                <a:gd name="T2" fmla="*/ 159 w 826"/>
                <a:gd name="T3" fmla="*/ 267 h 645"/>
                <a:gd name="T4" fmla="*/ 160 w 826"/>
                <a:gd name="T5" fmla="*/ 277 h 645"/>
                <a:gd name="T6" fmla="*/ 377 w 826"/>
                <a:gd name="T7" fmla="*/ 512 h 645"/>
                <a:gd name="T8" fmla="*/ 388 w 826"/>
                <a:gd name="T9" fmla="*/ 513 h 645"/>
                <a:gd name="T10" fmla="*/ 388 w 826"/>
                <a:gd name="T11" fmla="*/ 603 h 645"/>
                <a:gd name="T12" fmla="*/ 306 w 826"/>
                <a:gd name="T13" fmla="*/ 603 h 645"/>
                <a:gd name="T14" fmla="*/ 285 w 826"/>
                <a:gd name="T15" fmla="*/ 624 h 645"/>
                <a:gd name="T16" fmla="*/ 306 w 826"/>
                <a:gd name="T17" fmla="*/ 645 h 645"/>
                <a:gd name="T18" fmla="*/ 512 w 826"/>
                <a:gd name="T19" fmla="*/ 645 h 645"/>
                <a:gd name="T20" fmla="*/ 533 w 826"/>
                <a:gd name="T21" fmla="*/ 624 h 645"/>
                <a:gd name="T22" fmla="*/ 512 w 826"/>
                <a:gd name="T23" fmla="*/ 603 h 645"/>
                <a:gd name="T24" fmla="*/ 430 w 826"/>
                <a:gd name="T25" fmla="*/ 603 h 645"/>
                <a:gd name="T26" fmla="*/ 430 w 826"/>
                <a:gd name="T27" fmla="*/ 514 h 645"/>
                <a:gd name="T28" fmla="*/ 441 w 826"/>
                <a:gd name="T29" fmla="*/ 513 h 645"/>
                <a:gd name="T30" fmla="*/ 667 w 826"/>
                <a:gd name="T31" fmla="*/ 277 h 645"/>
                <a:gd name="T32" fmla="*/ 667 w 826"/>
                <a:gd name="T33" fmla="*/ 267 h 645"/>
                <a:gd name="T34" fmla="*/ 678 w 826"/>
                <a:gd name="T35" fmla="*/ 266 h 645"/>
                <a:gd name="T36" fmla="*/ 826 w 826"/>
                <a:gd name="T37" fmla="*/ 102 h 645"/>
                <a:gd name="T38" fmla="*/ 826 w 826"/>
                <a:gd name="T39" fmla="*/ 21 h 645"/>
                <a:gd name="T40" fmla="*/ 805 w 826"/>
                <a:gd name="T41" fmla="*/ 0 h 645"/>
                <a:gd name="T42" fmla="*/ 21 w 826"/>
                <a:gd name="T43" fmla="*/ 0 h 645"/>
                <a:gd name="T44" fmla="*/ 0 w 826"/>
                <a:gd name="T45" fmla="*/ 21 h 645"/>
                <a:gd name="T46" fmla="*/ 0 w 826"/>
                <a:gd name="T47" fmla="*/ 102 h 645"/>
                <a:gd name="T48" fmla="*/ 148 w 826"/>
                <a:gd name="T49" fmla="*/ 266 h 645"/>
                <a:gd name="T50" fmla="*/ 668 w 826"/>
                <a:gd name="T51" fmla="*/ 42 h 645"/>
                <a:gd name="T52" fmla="*/ 785 w 826"/>
                <a:gd name="T53" fmla="*/ 42 h 645"/>
                <a:gd name="T54" fmla="*/ 785 w 826"/>
                <a:gd name="T55" fmla="*/ 102 h 645"/>
                <a:gd name="T56" fmla="*/ 682 w 826"/>
                <a:gd name="T57" fmla="*/ 224 h 645"/>
                <a:gd name="T58" fmla="*/ 668 w 826"/>
                <a:gd name="T59" fmla="*/ 226 h 645"/>
                <a:gd name="T60" fmla="*/ 668 w 826"/>
                <a:gd name="T61" fmla="*/ 42 h 645"/>
                <a:gd name="T62" fmla="*/ 200 w 826"/>
                <a:gd name="T63" fmla="*/ 42 h 645"/>
                <a:gd name="T64" fmla="*/ 626 w 826"/>
                <a:gd name="T65" fmla="*/ 42 h 645"/>
                <a:gd name="T66" fmla="*/ 626 w 826"/>
                <a:gd name="T67" fmla="*/ 260 h 645"/>
                <a:gd name="T68" fmla="*/ 413 w 826"/>
                <a:gd name="T69" fmla="*/ 473 h 645"/>
                <a:gd name="T70" fmla="*/ 200 w 826"/>
                <a:gd name="T71" fmla="*/ 260 h 645"/>
                <a:gd name="T72" fmla="*/ 200 w 826"/>
                <a:gd name="T73" fmla="*/ 42 h 645"/>
                <a:gd name="T74" fmla="*/ 42 w 826"/>
                <a:gd name="T75" fmla="*/ 42 h 645"/>
                <a:gd name="T76" fmla="*/ 159 w 826"/>
                <a:gd name="T77" fmla="*/ 42 h 645"/>
                <a:gd name="T78" fmla="*/ 159 w 826"/>
                <a:gd name="T79" fmla="*/ 226 h 645"/>
                <a:gd name="T80" fmla="*/ 144 w 826"/>
                <a:gd name="T81" fmla="*/ 224 h 645"/>
                <a:gd name="T82" fmla="*/ 42 w 826"/>
                <a:gd name="T83" fmla="*/ 102 h 645"/>
                <a:gd name="T84" fmla="*/ 42 w 826"/>
                <a:gd name="T85" fmla="*/ 42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26" h="645">
                  <a:moveTo>
                    <a:pt x="148" y="266"/>
                  </a:moveTo>
                  <a:cubicBezTo>
                    <a:pt x="159" y="267"/>
                    <a:pt x="159" y="267"/>
                    <a:pt x="159" y="267"/>
                  </a:cubicBezTo>
                  <a:cubicBezTo>
                    <a:pt x="160" y="277"/>
                    <a:pt x="160" y="277"/>
                    <a:pt x="160" y="277"/>
                  </a:cubicBezTo>
                  <a:cubicBezTo>
                    <a:pt x="168" y="396"/>
                    <a:pt x="259" y="495"/>
                    <a:pt x="377" y="512"/>
                  </a:cubicBezTo>
                  <a:cubicBezTo>
                    <a:pt x="388" y="513"/>
                    <a:pt x="388" y="513"/>
                    <a:pt x="388" y="513"/>
                  </a:cubicBezTo>
                  <a:cubicBezTo>
                    <a:pt x="388" y="603"/>
                    <a:pt x="388" y="603"/>
                    <a:pt x="388" y="603"/>
                  </a:cubicBezTo>
                  <a:cubicBezTo>
                    <a:pt x="306" y="603"/>
                    <a:pt x="306" y="603"/>
                    <a:pt x="306" y="603"/>
                  </a:cubicBezTo>
                  <a:cubicBezTo>
                    <a:pt x="295" y="603"/>
                    <a:pt x="285" y="613"/>
                    <a:pt x="285" y="624"/>
                  </a:cubicBezTo>
                  <a:cubicBezTo>
                    <a:pt x="285" y="636"/>
                    <a:pt x="295" y="645"/>
                    <a:pt x="306" y="645"/>
                  </a:cubicBezTo>
                  <a:cubicBezTo>
                    <a:pt x="512" y="645"/>
                    <a:pt x="512" y="645"/>
                    <a:pt x="512" y="645"/>
                  </a:cubicBezTo>
                  <a:cubicBezTo>
                    <a:pt x="523" y="645"/>
                    <a:pt x="533" y="636"/>
                    <a:pt x="533" y="624"/>
                  </a:cubicBezTo>
                  <a:cubicBezTo>
                    <a:pt x="533" y="613"/>
                    <a:pt x="523" y="603"/>
                    <a:pt x="512" y="603"/>
                  </a:cubicBezTo>
                  <a:cubicBezTo>
                    <a:pt x="430" y="603"/>
                    <a:pt x="430" y="603"/>
                    <a:pt x="430" y="603"/>
                  </a:cubicBezTo>
                  <a:cubicBezTo>
                    <a:pt x="430" y="514"/>
                    <a:pt x="430" y="514"/>
                    <a:pt x="430" y="514"/>
                  </a:cubicBezTo>
                  <a:cubicBezTo>
                    <a:pt x="441" y="513"/>
                    <a:pt x="441" y="513"/>
                    <a:pt x="441" y="513"/>
                  </a:cubicBezTo>
                  <a:cubicBezTo>
                    <a:pt x="563" y="499"/>
                    <a:pt x="658" y="401"/>
                    <a:pt x="667" y="277"/>
                  </a:cubicBezTo>
                  <a:cubicBezTo>
                    <a:pt x="667" y="267"/>
                    <a:pt x="667" y="267"/>
                    <a:pt x="667" y="267"/>
                  </a:cubicBezTo>
                  <a:cubicBezTo>
                    <a:pt x="678" y="266"/>
                    <a:pt x="678" y="266"/>
                    <a:pt x="678" y="266"/>
                  </a:cubicBezTo>
                  <a:cubicBezTo>
                    <a:pt x="762" y="257"/>
                    <a:pt x="826" y="187"/>
                    <a:pt x="826" y="102"/>
                  </a:cubicBezTo>
                  <a:cubicBezTo>
                    <a:pt x="826" y="21"/>
                    <a:pt x="826" y="21"/>
                    <a:pt x="826" y="21"/>
                  </a:cubicBezTo>
                  <a:cubicBezTo>
                    <a:pt x="826" y="9"/>
                    <a:pt x="817" y="0"/>
                    <a:pt x="80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1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87"/>
                    <a:pt x="64" y="257"/>
                    <a:pt x="148" y="266"/>
                  </a:cubicBezTo>
                  <a:close/>
                  <a:moveTo>
                    <a:pt x="668" y="42"/>
                  </a:moveTo>
                  <a:cubicBezTo>
                    <a:pt x="785" y="42"/>
                    <a:pt x="785" y="42"/>
                    <a:pt x="785" y="42"/>
                  </a:cubicBezTo>
                  <a:cubicBezTo>
                    <a:pt x="785" y="102"/>
                    <a:pt x="785" y="102"/>
                    <a:pt x="785" y="102"/>
                  </a:cubicBezTo>
                  <a:cubicBezTo>
                    <a:pt x="785" y="162"/>
                    <a:pt x="741" y="213"/>
                    <a:pt x="682" y="224"/>
                  </a:cubicBezTo>
                  <a:cubicBezTo>
                    <a:pt x="668" y="226"/>
                    <a:pt x="668" y="226"/>
                    <a:pt x="668" y="226"/>
                  </a:cubicBezTo>
                  <a:lnTo>
                    <a:pt x="668" y="42"/>
                  </a:lnTo>
                  <a:close/>
                  <a:moveTo>
                    <a:pt x="200" y="42"/>
                  </a:moveTo>
                  <a:cubicBezTo>
                    <a:pt x="626" y="42"/>
                    <a:pt x="626" y="42"/>
                    <a:pt x="626" y="42"/>
                  </a:cubicBezTo>
                  <a:cubicBezTo>
                    <a:pt x="626" y="260"/>
                    <a:pt x="626" y="260"/>
                    <a:pt x="626" y="260"/>
                  </a:cubicBezTo>
                  <a:cubicBezTo>
                    <a:pt x="626" y="377"/>
                    <a:pt x="530" y="473"/>
                    <a:pt x="413" y="473"/>
                  </a:cubicBezTo>
                  <a:cubicBezTo>
                    <a:pt x="296" y="473"/>
                    <a:pt x="200" y="377"/>
                    <a:pt x="200" y="260"/>
                  </a:cubicBezTo>
                  <a:lnTo>
                    <a:pt x="200" y="42"/>
                  </a:lnTo>
                  <a:close/>
                  <a:moveTo>
                    <a:pt x="42" y="42"/>
                  </a:moveTo>
                  <a:cubicBezTo>
                    <a:pt x="159" y="42"/>
                    <a:pt x="159" y="42"/>
                    <a:pt x="159" y="42"/>
                  </a:cubicBezTo>
                  <a:cubicBezTo>
                    <a:pt x="159" y="226"/>
                    <a:pt x="159" y="226"/>
                    <a:pt x="159" y="226"/>
                  </a:cubicBezTo>
                  <a:cubicBezTo>
                    <a:pt x="144" y="224"/>
                    <a:pt x="144" y="224"/>
                    <a:pt x="144" y="224"/>
                  </a:cubicBezTo>
                  <a:cubicBezTo>
                    <a:pt x="85" y="213"/>
                    <a:pt x="42" y="162"/>
                    <a:pt x="42" y="102"/>
                  </a:cubicBezTo>
                  <a:lnTo>
                    <a:pt x="42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3" name="Freeform 8808">
              <a:extLst>
                <a:ext uri="{FF2B5EF4-FFF2-40B4-BE49-F238E27FC236}">
                  <a16:creationId xmlns:a16="http://schemas.microsoft.com/office/drawing/2014/main" id="{4C844289-6D9F-E8BB-BF03-CF30BB371F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76007" y="3196432"/>
              <a:ext cx="163513" cy="12700"/>
            </a:xfrm>
            <a:custGeom>
              <a:avLst/>
              <a:gdLst>
                <a:gd name="T0" fmla="*/ 0 w 564"/>
                <a:gd name="T1" fmla="*/ 20 h 41"/>
                <a:gd name="T2" fmla="*/ 21 w 564"/>
                <a:gd name="T3" fmla="*/ 41 h 41"/>
                <a:gd name="T4" fmla="*/ 543 w 564"/>
                <a:gd name="T5" fmla="*/ 41 h 41"/>
                <a:gd name="T6" fmla="*/ 564 w 564"/>
                <a:gd name="T7" fmla="*/ 20 h 41"/>
                <a:gd name="T8" fmla="*/ 543 w 564"/>
                <a:gd name="T9" fmla="*/ 0 h 41"/>
                <a:gd name="T10" fmla="*/ 21 w 564"/>
                <a:gd name="T11" fmla="*/ 0 h 41"/>
                <a:gd name="T12" fmla="*/ 0 w 564"/>
                <a:gd name="T13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4" h="41">
                  <a:moveTo>
                    <a:pt x="0" y="20"/>
                  </a:moveTo>
                  <a:cubicBezTo>
                    <a:pt x="0" y="32"/>
                    <a:pt x="9" y="41"/>
                    <a:pt x="21" y="41"/>
                  </a:cubicBezTo>
                  <a:cubicBezTo>
                    <a:pt x="543" y="41"/>
                    <a:pt x="543" y="41"/>
                    <a:pt x="543" y="41"/>
                  </a:cubicBezTo>
                  <a:cubicBezTo>
                    <a:pt x="555" y="41"/>
                    <a:pt x="564" y="32"/>
                    <a:pt x="564" y="20"/>
                  </a:cubicBezTo>
                  <a:cubicBezTo>
                    <a:pt x="564" y="9"/>
                    <a:pt x="555" y="0"/>
                    <a:pt x="54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9" y="0"/>
                    <a:pt x="0" y="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DBD274B-339E-E419-CC95-15855237C54E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Aviation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02.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12" name="Picture 11" descr="A plane on the runway at night&#10;&#10;Description automatically generated">
            <a:extLst>
              <a:ext uri="{FF2B5EF4-FFF2-40B4-BE49-F238E27FC236}">
                <a16:creationId xmlns:a16="http://schemas.microsoft.com/office/drawing/2014/main" id="{C015BE9A-8E0E-D777-5C1D-D80E9B6EE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285"/>
          <a:stretch/>
        </p:blipFill>
        <p:spPr>
          <a:xfrm>
            <a:off x="1" y="-6970"/>
            <a:ext cx="5231904" cy="6858000"/>
          </a:xfrm>
          <a:prstGeom prst="rect">
            <a:avLst/>
          </a:prstGeom>
        </p:spPr>
      </p:pic>
      <p:grpSp>
        <p:nvGrpSpPr>
          <p:cNvPr id="13" name="Group 7">
            <a:extLst>
              <a:ext uri="{FF2B5EF4-FFF2-40B4-BE49-F238E27FC236}">
                <a16:creationId xmlns:a16="http://schemas.microsoft.com/office/drawing/2014/main" id="{6BC021F2-59A6-5874-1AD4-C8DF01807BD8}"/>
              </a:ext>
            </a:extLst>
          </p:cNvPr>
          <p:cNvGrpSpPr/>
          <p:nvPr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0DAAF3F-5E7A-3311-7C26-1E13E05C8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EF9A2620-ECCE-D4D8-8D02-9D8DEBB5A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C7DAB938-845C-7CDF-B69A-A269C131B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2878AE87-47B3-183B-557F-B544959E1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0818178-4C52-DE4E-DDFA-8660175CB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559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2">
            <a:extLst>
              <a:ext uri="{FF2B5EF4-FFF2-40B4-BE49-F238E27FC236}">
                <a16:creationId xmlns:a16="http://schemas.microsoft.com/office/drawing/2014/main" id="{76CB8230-8B19-27BA-4A48-BB5A437B8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2461" y="3497515"/>
            <a:ext cx="649288" cy="36933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01</a:t>
            </a:r>
          </a:p>
        </p:txBody>
      </p:sp>
      <p:sp>
        <p:nvSpPr>
          <p:cNvPr id="17" name="Espace réservé du texte 3">
            <a:extLst>
              <a:ext uri="{FF2B5EF4-FFF2-40B4-BE49-F238E27FC236}">
                <a16:creationId xmlns:a16="http://schemas.microsoft.com/office/drawing/2014/main" id="{10750BE2-C8E4-79B0-43DA-9B6BACC844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4938" y="3547345"/>
            <a:ext cx="5392737" cy="30777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Egis Group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F6CD04BA-A1ED-9AE5-192F-156B21322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75001" y="4069015"/>
            <a:ext cx="649288" cy="369332"/>
          </a:xfrm>
        </p:spPr>
        <p:txBody>
          <a:bodyPr>
            <a:normAutofit lnSpcReduction="10000"/>
          </a:bodyPr>
          <a:lstStyle/>
          <a:p>
            <a:r>
              <a:rPr lang="fr-FR" dirty="0"/>
              <a:t>02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D6ACBD89-D98B-D343-EE0B-95657B206C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7478" y="4118845"/>
            <a:ext cx="5392737" cy="30777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Aviation</a:t>
            </a:r>
            <a:endParaRPr lang="en-GB" dirty="0"/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7095E95F-BF81-291A-427D-8E6CDDC920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72461" y="4652240"/>
            <a:ext cx="649288" cy="369332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03</a:t>
            </a:r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C11A1047-051E-400A-3756-09542BA7CA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84938" y="4702070"/>
            <a:ext cx="5392737" cy="307777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Airports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EE7519-E647-57F7-7B40-D716CDCB58E5}"/>
              </a:ext>
            </a:extLst>
          </p:cNvPr>
          <p:cNvSpPr/>
          <p:nvPr/>
        </p:nvSpPr>
        <p:spPr>
          <a:xfrm>
            <a:off x="5809184" y="1043799"/>
            <a:ext cx="1152128" cy="2292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id="{BCAA38A1-51E4-642D-10AD-F55ED9D35DBB}"/>
              </a:ext>
            </a:extLst>
          </p:cNvPr>
          <p:cNvSpPr txBox="1">
            <a:spLocks/>
          </p:cNvSpPr>
          <p:nvPr/>
        </p:nvSpPr>
        <p:spPr>
          <a:xfrm>
            <a:off x="5596610" y="5223740"/>
            <a:ext cx="649288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r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 baseline="0">
                <a:solidFill>
                  <a:schemeClr val="accent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04</a:t>
            </a:r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2FD67301-8E2F-D003-6201-ECF863FF43DE}"/>
              </a:ext>
            </a:extLst>
          </p:cNvPr>
          <p:cNvSpPr txBox="1">
            <a:spLocks/>
          </p:cNvSpPr>
          <p:nvPr/>
        </p:nvSpPr>
        <p:spPr>
          <a:xfrm>
            <a:off x="6484938" y="5285295"/>
            <a:ext cx="5392737" cy="3077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 baseline="0">
                <a:solidFill>
                  <a:schemeClr val="accent3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ATM &amp; Institutions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751747-AAE6-6104-E7B0-C34B90BC014D}"/>
              </a:ext>
            </a:extLst>
          </p:cNvPr>
          <p:cNvSpPr/>
          <p:nvPr/>
        </p:nvSpPr>
        <p:spPr>
          <a:xfrm>
            <a:off x="6168008" y="5949280"/>
            <a:ext cx="432048" cy="429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</p:spTree>
    <p:extLst>
      <p:ext uri="{BB962C8B-B14F-4D97-AF65-F5344CB8AC3E}">
        <p14:creationId xmlns:p14="http://schemas.microsoft.com/office/powerpoint/2010/main" val="29284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4C5016-955F-0805-4000-38D05D36421C}"/>
              </a:ext>
            </a:extLst>
          </p:cNvPr>
          <p:cNvSpPr/>
          <p:nvPr/>
        </p:nvSpPr>
        <p:spPr>
          <a:xfrm>
            <a:off x="-2724" y="-3497"/>
            <a:ext cx="12212713" cy="6864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cxnSp>
        <p:nvCxnSpPr>
          <p:cNvPr id="71" name="Connecteur droit 66">
            <a:extLst>
              <a:ext uri="{FF2B5EF4-FFF2-40B4-BE49-F238E27FC236}">
                <a16:creationId xmlns:a16="http://schemas.microsoft.com/office/drawing/2014/main" id="{A4FC2546-0A30-0A71-4A5D-BF12DACBE505}"/>
              </a:ext>
            </a:extLst>
          </p:cNvPr>
          <p:cNvCxnSpPr>
            <a:cxnSpLocks/>
          </p:cNvCxnSpPr>
          <p:nvPr/>
        </p:nvCxnSpPr>
        <p:spPr>
          <a:xfrm>
            <a:off x="18662" y="1050018"/>
            <a:ext cx="12192000" cy="0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cxnSp>
        <p:nvCxnSpPr>
          <p:cNvPr id="99" name="Connecteur droit 104">
            <a:extLst>
              <a:ext uri="{FF2B5EF4-FFF2-40B4-BE49-F238E27FC236}">
                <a16:creationId xmlns:a16="http://schemas.microsoft.com/office/drawing/2014/main" id="{DD14157A-B2FA-CBC3-67B5-4A0492D3747F}"/>
              </a:ext>
            </a:extLst>
          </p:cNvPr>
          <p:cNvCxnSpPr>
            <a:cxnSpLocks/>
          </p:cNvCxnSpPr>
          <p:nvPr/>
        </p:nvCxnSpPr>
        <p:spPr>
          <a:xfrm>
            <a:off x="7278084" y="1050018"/>
            <a:ext cx="0" cy="5807982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115" name="Titre 173">
            <a:extLst>
              <a:ext uri="{FF2B5EF4-FFF2-40B4-BE49-F238E27FC236}">
                <a16:creationId xmlns:a16="http://schemas.microsoft.com/office/drawing/2014/main" id="{DF6CA61C-64B2-0219-2881-20CC189A649A}"/>
              </a:ext>
            </a:extLst>
          </p:cNvPr>
          <p:cNvSpPr txBox="1">
            <a:spLocks/>
          </p:cNvSpPr>
          <p:nvPr/>
        </p:nvSpPr>
        <p:spPr>
          <a:xfrm>
            <a:off x="720000" y="604180"/>
            <a:ext cx="107520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Segoe UI Black"/>
                <a:ea typeface="Segoe UI Black"/>
              </a:rPr>
              <a:t>2022 key figures for Aviation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130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695CF1D-3E7A-1F85-5E61-4B17D32F9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cxnSp>
        <p:nvCxnSpPr>
          <p:cNvPr id="3" name="Connecteur droit 82">
            <a:extLst>
              <a:ext uri="{FF2B5EF4-FFF2-40B4-BE49-F238E27FC236}">
                <a16:creationId xmlns:a16="http://schemas.microsoft.com/office/drawing/2014/main" id="{833F3732-CF81-2809-6897-5F55B75FC296}"/>
              </a:ext>
            </a:extLst>
          </p:cNvPr>
          <p:cNvCxnSpPr>
            <a:cxnSpLocks/>
          </p:cNvCxnSpPr>
          <p:nvPr/>
        </p:nvCxnSpPr>
        <p:spPr>
          <a:xfrm>
            <a:off x="1767161" y="1073037"/>
            <a:ext cx="2232000" cy="0"/>
          </a:xfrm>
          <a:prstGeom prst="line">
            <a:avLst/>
          </a:prstGeom>
          <a:ln w="44450" cap="flat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0A8EE4E-7A1B-2965-CA03-248FC200C58A}"/>
              </a:ext>
            </a:extLst>
          </p:cNvPr>
          <p:cNvSpPr/>
          <p:nvPr/>
        </p:nvSpPr>
        <p:spPr>
          <a:xfrm>
            <a:off x="3894333" y="4573813"/>
            <a:ext cx="3382950" cy="2291392"/>
          </a:xfrm>
          <a:prstGeom prst="rect">
            <a:avLst/>
          </a:prstGeom>
          <a:solidFill>
            <a:schemeClr val="accent5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Forme libre : forme 125">
            <a:extLst>
              <a:ext uri="{FF2B5EF4-FFF2-40B4-BE49-F238E27FC236}">
                <a16:creationId xmlns:a16="http://schemas.microsoft.com/office/drawing/2014/main" id="{57C10094-155E-3959-9CAF-C40188371E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272266" y="2526463"/>
            <a:ext cx="1323183" cy="2059614"/>
          </a:xfrm>
          <a:custGeom>
            <a:avLst/>
            <a:gdLst>
              <a:gd name="connsiteX0" fmla="*/ 844267 w 1875558"/>
              <a:gd name="connsiteY0" fmla="*/ 2113486 h 2919420"/>
              <a:gd name="connsiteX1" fmla="*/ 538634 w 1875558"/>
              <a:gd name="connsiteY1" fmla="*/ 2697063 h 2919420"/>
              <a:gd name="connsiteX2" fmla="*/ 1268278 w 1875558"/>
              <a:gd name="connsiteY2" fmla="*/ 2253459 h 2919420"/>
              <a:gd name="connsiteX3" fmla="*/ 844267 w 1875558"/>
              <a:gd name="connsiteY3" fmla="*/ 2113486 h 2919420"/>
              <a:gd name="connsiteX4" fmla="*/ 175171 w 1875558"/>
              <a:gd name="connsiteY4" fmla="*/ 2030897 h 2919420"/>
              <a:gd name="connsiteX5" fmla="*/ 175171 w 1875558"/>
              <a:gd name="connsiteY5" fmla="*/ 2737904 h 2919420"/>
              <a:gd name="connsiteX6" fmla="*/ 680937 w 1875558"/>
              <a:gd name="connsiteY6" fmla="*/ 2091251 h 2919420"/>
              <a:gd name="connsiteX7" fmla="*/ 175171 w 1875558"/>
              <a:gd name="connsiteY7" fmla="*/ 2030897 h 2919420"/>
              <a:gd name="connsiteX8" fmla="*/ 984265 w 1875558"/>
              <a:gd name="connsiteY8" fmla="*/ 1224963 h 2919420"/>
              <a:gd name="connsiteX9" fmla="*/ 883062 w 1875558"/>
              <a:gd name="connsiteY9" fmla="*/ 1970862 h 2919420"/>
              <a:gd name="connsiteX10" fmla="*/ 1369700 w 1875558"/>
              <a:gd name="connsiteY10" fmla="*/ 2132546 h 2919420"/>
              <a:gd name="connsiteX11" fmla="*/ 1714221 w 1875558"/>
              <a:gd name="connsiteY11" fmla="*/ 1224963 h 2919420"/>
              <a:gd name="connsiteX12" fmla="*/ 984265 w 1875558"/>
              <a:gd name="connsiteY12" fmla="*/ 1224963 h 2919420"/>
              <a:gd name="connsiteX13" fmla="*/ 175171 w 1875558"/>
              <a:gd name="connsiteY13" fmla="*/ 1224963 h 2919420"/>
              <a:gd name="connsiteX14" fmla="*/ 175171 w 1875558"/>
              <a:gd name="connsiteY14" fmla="*/ 1869772 h 2919420"/>
              <a:gd name="connsiteX15" fmla="*/ 722046 w 1875558"/>
              <a:gd name="connsiteY15" fmla="*/ 1930155 h 2919420"/>
              <a:gd name="connsiteX16" fmla="*/ 823240 w 1875558"/>
              <a:gd name="connsiteY16" fmla="*/ 1224963 h 2919420"/>
              <a:gd name="connsiteX17" fmla="*/ 175171 w 1875558"/>
              <a:gd name="connsiteY17" fmla="*/ 1224963 h 2919420"/>
              <a:gd name="connsiteX18" fmla="*/ 722046 w 1875558"/>
              <a:gd name="connsiteY18" fmla="*/ 358222 h 2919420"/>
              <a:gd name="connsiteX19" fmla="*/ 175171 w 1875558"/>
              <a:gd name="connsiteY19" fmla="*/ 418605 h 2919420"/>
              <a:gd name="connsiteX20" fmla="*/ 175171 w 1875558"/>
              <a:gd name="connsiteY20" fmla="*/ 1063414 h 2919420"/>
              <a:gd name="connsiteX21" fmla="*/ 823240 w 1875558"/>
              <a:gd name="connsiteY21" fmla="*/ 1063414 h 2919420"/>
              <a:gd name="connsiteX22" fmla="*/ 722046 w 1875558"/>
              <a:gd name="connsiteY22" fmla="*/ 358222 h 2919420"/>
              <a:gd name="connsiteX23" fmla="*/ 1369700 w 1875558"/>
              <a:gd name="connsiteY23" fmla="*/ 155831 h 2919420"/>
              <a:gd name="connsiteX24" fmla="*/ 883062 w 1875558"/>
              <a:gd name="connsiteY24" fmla="*/ 317514 h 2919420"/>
              <a:gd name="connsiteX25" fmla="*/ 984265 w 1875558"/>
              <a:gd name="connsiteY25" fmla="*/ 1063414 h 2919420"/>
              <a:gd name="connsiteX26" fmla="*/ 1714221 w 1875558"/>
              <a:gd name="connsiteY26" fmla="*/ 1063414 h 2919420"/>
              <a:gd name="connsiteX27" fmla="*/ 1369700 w 1875558"/>
              <a:gd name="connsiteY27" fmla="*/ 155831 h 2919420"/>
              <a:gd name="connsiteX28" fmla="*/ 13834 w 1875558"/>
              <a:gd name="connsiteY28" fmla="*/ 0 h 2919420"/>
              <a:gd name="connsiteX29" fmla="*/ 175171 w 1875558"/>
              <a:gd name="connsiteY29" fmla="*/ 0 h 2919420"/>
              <a:gd name="connsiteX30" fmla="*/ 175171 w 1875558"/>
              <a:gd name="connsiteY30" fmla="*/ 24712 h 2919420"/>
              <a:gd name="connsiteX31" fmla="*/ 175171 w 1875558"/>
              <a:gd name="connsiteY31" fmla="*/ 257481 h 2919420"/>
              <a:gd name="connsiteX32" fmla="*/ 680937 w 1875558"/>
              <a:gd name="connsiteY32" fmla="*/ 197097 h 2919420"/>
              <a:gd name="connsiteX33" fmla="*/ 632899 w 1875558"/>
              <a:gd name="connsiteY33" fmla="*/ 72535 h 2919420"/>
              <a:gd name="connsiteX34" fmla="*/ 599341 w 1875558"/>
              <a:gd name="connsiteY34" fmla="*/ 0 h 2919420"/>
              <a:gd name="connsiteX35" fmla="*/ 777756 w 1875558"/>
              <a:gd name="connsiteY35" fmla="*/ 0 h 2919420"/>
              <a:gd name="connsiteX36" fmla="*/ 779259 w 1875558"/>
              <a:gd name="connsiteY36" fmla="*/ 3252 h 2919420"/>
              <a:gd name="connsiteX37" fmla="*/ 844267 w 1875558"/>
              <a:gd name="connsiteY37" fmla="*/ 177613 h 2919420"/>
              <a:gd name="connsiteX38" fmla="*/ 1268278 w 1875558"/>
              <a:gd name="connsiteY38" fmla="*/ 35349 h 2919420"/>
              <a:gd name="connsiteX39" fmla="*/ 1228716 w 1875558"/>
              <a:gd name="connsiteY39" fmla="*/ 0 h 2919420"/>
              <a:gd name="connsiteX40" fmla="*/ 1454982 w 1875558"/>
              <a:gd name="connsiteY40" fmla="*/ 0 h 2919420"/>
              <a:gd name="connsiteX41" fmla="*/ 1468645 w 1875558"/>
              <a:gd name="connsiteY41" fmla="*/ 14976 h 2919420"/>
              <a:gd name="connsiteX42" fmla="*/ 1875558 w 1875558"/>
              <a:gd name="connsiteY42" fmla="*/ 1144188 h 2919420"/>
              <a:gd name="connsiteX43" fmla="*/ 93596 w 1875558"/>
              <a:gd name="connsiteY43" fmla="*/ 2919420 h 2919420"/>
              <a:gd name="connsiteX44" fmla="*/ 0 w 1875558"/>
              <a:gd name="connsiteY44" fmla="*/ 2914712 h 2919420"/>
              <a:gd name="connsiteX45" fmla="*/ 0 w 1875558"/>
              <a:gd name="connsiteY45" fmla="*/ 2733195 h 2919420"/>
              <a:gd name="connsiteX46" fmla="*/ 13834 w 1875558"/>
              <a:gd name="connsiteY46" fmla="*/ 2737904 h 2919420"/>
              <a:gd name="connsiteX47" fmla="*/ 13834 w 1875558"/>
              <a:gd name="connsiteY47" fmla="*/ 2030897 h 2919420"/>
              <a:gd name="connsiteX48" fmla="*/ 0 w 1875558"/>
              <a:gd name="connsiteY48" fmla="*/ 2031309 h 2919420"/>
              <a:gd name="connsiteX49" fmla="*/ 0 w 1875558"/>
              <a:gd name="connsiteY49" fmla="*/ 1870540 h 2919420"/>
              <a:gd name="connsiteX50" fmla="*/ 13834 w 1875558"/>
              <a:gd name="connsiteY50" fmla="*/ 1869772 h 2919420"/>
              <a:gd name="connsiteX51" fmla="*/ 13834 w 1875558"/>
              <a:gd name="connsiteY51" fmla="*/ 1224963 h 2919420"/>
              <a:gd name="connsiteX52" fmla="*/ 3708 w 1875558"/>
              <a:gd name="connsiteY52" fmla="*/ 1224963 h 2919420"/>
              <a:gd name="connsiteX53" fmla="*/ 0 w 1875558"/>
              <a:gd name="connsiteY53" fmla="*/ 1224963 h 2919420"/>
              <a:gd name="connsiteX54" fmla="*/ 0 w 1875558"/>
              <a:gd name="connsiteY54" fmla="*/ 1063414 h 2919420"/>
              <a:gd name="connsiteX55" fmla="*/ 13834 w 1875558"/>
              <a:gd name="connsiteY55" fmla="*/ 1063414 h 2919420"/>
              <a:gd name="connsiteX56" fmla="*/ 13834 w 1875558"/>
              <a:gd name="connsiteY56" fmla="*/ 418605 h 2919420"/>
              <a:gd name="connsiteX57" fmla="*/ 0 w 1875558"/>
              <a:gd name="connsiteY57" fmla="*/ 417837 h 2919420"/>
              <a:gd name="connsiteX58" fmla="*/ 0 w 1875558"/>
              <a:gd name="connsiteY58" fmla="*/ 257101 h 2919420"/>
              <a:gd name="connsiteX59" fmla="*/ 13834 w 1875558"/>
              <a:gd name="connsiteY59" fmla="*/ 257481 h 2919420"/>
              <a:gd name="connsiteX60" fmla="*/ 13834 w 1875558"/>
              <a:gd name="connsiteY60" fmla="*/ 28327 h 291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558" h="2919420">
                <a:moveTo>
                  <a:pt x="844267" y="2113486"/>
                </a:moveTo>
                <a:cubicBezTo>
                  <a:pt x="762477" y="2354669"/>
                  <a:pt x="661317" y="2557091"/>
                  <a:pt x="538634" y="2697063"/>
                </a:cubicBezTo>
                <a:cubicBezTo>
                  <a:pt x="822743" y="2617386"/>
                  <a:pt x="1065958" y="2455880"/>
                  <a:pt x="1268278" y="2253459"/>
                </a:cubicBezTo>
                <a:cubicBezTo>
                  <a:pt x="1147746" y="2193163"/>
                  <a:pt x="1005692" y="2152248"/>
                  <a:pt x="844267" y="2113486"/>
                </a:cubicBezTo>
                <a:close/>
                <a:moveTo>
                  <a:pt x="175171" y="2030897"/>
                </a:moveTo>
                <a:cubicBezTo>
                  <a:pt x="175171" y="2030897"/>
                  <a:pt x="175171" y="2030897"/>
                  <a:pt x="175171" y="2737904"/>
                </a:cubicBezTo>
                <a:cubicBezTo>
                  <a:pt x="377477" y="2696949"/>
                  <a:pt x="560414" y="2433977"/>
                  <a:pt x="680937" y="2091251"/>
                </a:cubicBezTo>
                <a:cubicBezTo>
                  <a:pt x="519522" y="2052452"/>
                  <a:pt x="358108" y="2030897"/>
                  <a:pt x="175171" y="2030897"/>
                </a:cubicBezTo>
                <a:close/>
                <a:moveTo>
                  <a:pt x="984265" y="1224963"/>
                </a:moveTo>
                <a:cubicBezTo>
                  <a:pt x="984265" y="1487968"/>
                  <a:pt x="945506" y="1748818"/>
                  <a:pt x="883062" y="1970862"/>
                </a:cubicBezTo>
                <a:cubicBezTo>
                  <a:pt x="1066089" y="2011822"/>
                  <a:pt x="1227584" y="2072184"/>
                  <a:pt x="1369700" y="2132546"/>
                </a:cubicBezTo>
                <a:cubicBezTo>
                  <a:pt x="1572106" y="1891099"/>
                  <a:pt x="1694842" y="1567732"/>
                  <a:pt x="1714221" y="1224963"/>
                </a:cubicBezTo>
                <a:cubicBezTo>
                  <a:pt x="1714221" y="1224963"/>
                  <a:pt x="1714221" y="1224963"/>
                  <a:pt x="984265" y="1224963"/>
                </a:cubicBezTo>
                <a:close/>
                <a:moveTo>
                  <a:pt x="175171" y="1224963"/>
                </a:moveTo>
                <a:cubicBezTo>
                  <a:pt x="175171" y="1224963"/>
                  <a:pt x="175171" y="1224963"/>
                  <a:pt x="175171" y="1869772"/>
                </a:cubicBezTo>
                <a:cubicBezTo>
                  <a:pt x="358181" y="1869772"/>
                  <a:pt x="560567" y="1891338"/>
                  <a:pt x="722046" y="1930155"/>
                </a:cubicBezTo>
                <a:cubicBezTo>
                  <a:pt x="782332" y="1710187"/>
                  <a:pt x="823240" y="1488063"/>
                  <a:pt x="823240" y="1224963"/>
                </a:cubicBezTo>
                <a:cubicBezTo>
                  <a:pt x="823240" y="1224963"/>
                  <a:pt x="823240" y="1224963"/>
                  <a:pt x="175171" y="1224963"/>
                </a:cubicBezTo>
                <a:close/>
                <a:moveTo>
                  <a:pt x="722046" y="358222"/>
                </a:moveTo>
                <a:cubicBezTo>
                  <a:pt x="560567" y="397040"/>
                  <a:pt x="358181" y="418605"/>
                  <a:pt x="175171" y="418605"/>
                </a:cubicBezTo>
                <a:cubicBezTo>
                  <a:pt x="175171" y="418605"/>
                  <a:pt x="175171" y="418605"/>
                  <a:pt x="175171" y="1063414"/>
                </a:cubicBezTo>
                <a:cubicBezTo>
                  <a:pt x="175171" y="1063414"/>
                  <a:pt x="175171" y="1063414"/>
                  <a:pt x="823240" y="1063414"/>
                </a:cubicBezTo>
                <a:cubicBezTo>
                  <a:pt x="823240" y="802471"/>
                  <a:pt x="782332" y="580346"/>
                  <a:pt x="722046" y="358222"/>
                </a:cubicBezTo>
                <a:close/>
                <a:moveTo>
                  <a:pt x="1369700" y="155831"/>
                </a:moveTo>
                <a:cubicBezTo>
                  <a:pt x="1227584" y="216193"/>
                  <a:pt x="1066089" y="276555"/>
                  <a:pt x="883062" y="317514"/>
                </a:cubicBezTo>
                <a:cubicBezTo>
                  <a:pt x="945506" y="539559"/>
                  <a:pt x="984265" y="802564"/>
                  <a:pt x="984265" y="1063414"/>
                </a:cubicBezTo>
                <a:cubicBezTo>
                  <a:pt x="984265" y="1063414"/>
                  <a:pt x="984265" y="1063414"/>
                  <a:pt x="1714221" y="1063414"/>
                </a:cubicBezTo>
                <a:cubicBezTo>
                  <a:pt x="1694842" y="720645"/>
                  <a:pt x="1572106" y="397278"/>
                  <a:pt x="1369700" y="155831"/>
                </a:cubicBezTo>
                <a:close/>
                <a:moveTo>
                  <a:pt x="13834" y="0"/>
                </a:moveTo>
                <a:lnTo>
                  <a:pt x="175171" y="0"/>
                </a:lnTo>
                <a:lnTo>
                  <a:pt x="175171" y="24712"/>
                </a:lnTo>
                <a:cubicBezTo>
                  <a:pt x="175171" y="92201"/>
                  <a:pt x="175171" y="169332"/>
                  <a:pt x="175171" y="257481"/>
                </a:cubicBezTo>
                <a:cubicBezTo>
                  <a:pt x="358108" y="257481"/>
                  <a:pt x="519522" y="238071"/>
                  <a:pt x="680937" y="197097"/>
                </a:cubicBezTo>
                <a:cubicBezTo>
                  <a:pt x="665871" y="154236"/>
                  <a:pt x="649831" y="112621"/>
                  <a:pt x="632899" y="72535"/>
                </a:cubicBezTo>
                <a:lnTo>
                  <a:pt x="599341" y="0"/>
                </a:lnTo>
                <a:lnTo>
                  <a:pt x="777756" y="0"/>
                </a:lnTo>
                <a:lnTo>
                  <a:pt x="779259" y="3252"/>
                </a:lnTo>
                <a:cubicBezTo>
                  <a:pt x="802161" y="58521"/>
                  <a:pt x="823819" y="116720"/>
                  <a:pt x="844267" y="177613"/>
                </a:cubicBezTo>
                <a:cubicBezTo>
                  <a:pt x="1005692" y="136658"/>
                  <a:pt x="1147746" y="95703"/>
                  <a:pt x="1268278" y="35349"/>
                </a:cubicBezTo>
                <a:lnTo>
                  <a:pt x="1228716" y="0"/>
                </a:lnTo>
                <a:lnTo>
                  <a:pt x="1454982" y="0"/>
                </a:lnTo>
                <a:lnTo>
                  <a:pt x="1468645" y="14976"/>
                </a:lnTo>
                <a:cubicBezTo>
                  <a:pt x="1722852" y="321841"/>
                  <a:pt x="1875558" y="715249"/>
                  <a:pt x="1875558" y="1144188"/>
                </a:cubicBezTo>
                <a:cubicBezTo>
                  <a:pt x="1875558" y="2124622"/>
                  <a:pt x="1077747" y="2919420"/>
                  <a:pt x="93596" y="2919420"/>
                </a:cubicBezTo>
                <a:lnTo>
                  <a:pt x="0" y="2914712"/>
                </a:lnTo>
                <a:lnTo>
                  <a:pt x="0" y="2733195"/>
                </a:lnTo>
                <a:lnTo>
                  <a:pt x="13834" y="2737904"/>
                </a:lnTo>
                <a:cubicBezTo>
                  <a:pt x="13834" y="2737904"/>
                  <a:pt x="13834" y="2737904"/>
                  <a:pt x="13834" y="2030897"/>
                </a:cubicBezTo>
                <a:lnTo>
                  <a:pt x="0" y="2031309"/>
                </a:lnTo>
                <a:lnTo>
                  <a:pt x="0" y="1870540"/>
                </a:lnTo>
                <a:lnTo>
                  <a:pt x="13834" y="1869772"/>
                </a:lnTo>
                <a:cubicBezTo>
                  <a:pt x="13834" y="1869772"/>
                  <a:pt x="13834" y="1869772"/>
                  <a:pt x="13834" y="1224963"/>
                </a:cubicBezTo>
                <a:cubicBezTo>
                  <a:pt x="13834" y="1224963"/>
                  <a:pt x="13834" y="1224963"/>
                  <a:pt x="3708" y="1224963"/>
                </a:cubicBezTo>
                <a:lnTo>
                  <a:pt x="0" y="1224963"/>
                </a:lnTo>
                <a:lnTo>
                  <a:pt x="0" y="1063414"/>
                </a:lnTo>
                <a:lnTo>
                  <a:pt x="13834" y="1063414"/>
                </a:lnTo>
                <a:cubicBezTo>
                  <a:pt x="13834" y="1063414"/>
                  <a:pt x="13834" y="1063414"/>
                  <a:pt x="13834" y="418605"/>
                </a:cubicBezTo>
                <a:lnTo>
                  <a:pt x="0" y="417837"/>
                </a:lnTo>
                <a:lnTo>
                  <a:pt x="0" y="257101"/>
                </a:lnTo>
                <a:lnTo>
                  <a:pt x="13834" y="257481"/>
                </a:lnTo>
                <a:cubicBezTo>
                  <a:pt x="13834" y="257481"/>
                  <a:pt x="13834" y="257481"/>
                  <a:pt x="13834" y="28327"/>
                </a:cubicBezTo>
                <a:close/>
              </a:path>
            </a:pathLst>
          </a:custGeom>
          <a:solidFill>
            <a:schemeClr val="bg1">
              <a:alpha val="4000"/>
            </a:schemeClr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DC7318-F156-0E28-96EB-350BEAB8674C}"/>
              </a:ext>
            </a:extLst>
          </p:cNvPr>
          <p:cNvSpPr/>
          <p:nvPr/>
        </p:nvSpPr>
        <p:spPr>
          <a:xfrm>
            <a:off x="7278084" y="4566608"/>
            <a:ext cx="4913916" cy="229139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ABFDE6-4311-19F2-A4BD-770169E813D0}"/>
              </a:ext>
            </a:extLst>
          </p:cNvPr>
          <p:cNvSpPr/>
          <p:nvPr/>
        </p:nvSpPr>
        <p:spPr>
          <a:xfrm>
            <a:off x="7284908" y="4558382"/>
            <a:ext cx="2309228" cy="2291392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8" name="Connecteur droit 69">
            <a:extLst>
              <a:ext uri="{FF2B5EF4-FFF2-40B4-BE49-F238E27FC236}">
                <a16:creationId xmlns:a16="http://schemas.microsoft.com/office/drawing/2014/main" id="{D411B8C1-1B32-8847-3FA0-651AAAEAE592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558382"/>
            <a:ext cx="12192007" cy="3081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73">
            <a:extLst>
              <a:ext uri="{FF2B5EF4-FFF2-40B4-BE49-F238E27FC236}">
                <a16:creationId xmlns:a16="http://schemas.microsoft.com/office/drawing/2014/main" id="{8CD2BA38-43A5-0BFE-4098-8A5C1F0CE991}"/>
              </a:ext>
            </a:extLst>
          </p:cNvPr>
          <p:cNvCxnSpPr>
            <a:cxnSpLocks/>
          </p:cNvCxnSpPr>
          <p:nvPr/>
        </p:nvCxnSpPr>
        <p:spPr>
          <a:xfrm>
            <a:off x="3887478" y="4565939"/>
            <a:ext cx="0" cy="2301299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4">
            <a:extLst>
              <a:ext uri="{FF2B5EF4-FFF2-40B4-BE49-F238E27FC236}">
                <a16:creationId xmlns:a16="http://schemas.microsoft.com/office/drawing/2014/main" id="{ABA8D8FD-8415-17C3-A5D4-FD1B6E82EC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4209" y="4601870"/>
            <a:ext cx="2574842" cy="136098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29BB6B-093E-4C7A-38DF-F472F8EFF5C7}"/>
              </a:ext>
            </a:extLst>
          </p:cNvPr>
          <p:cNvSpPr/>
          <p:nvPr/>
        </p:nvSpPr>
        <p:spPr>
          <a:xfrm>
            <a:off x="-20713" y="5273860"/>
            <a:ext cx="1985602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260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 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BDD645-1D26-3294-0BE5-C57F2B3A77C5}"/>
              </a:ext>
            </a:extLst>
          </p:cNvPr>
          <p:cNvSpPr/>
          <p:nvPr/>
        </p:nvSpPr>
        <p:spPr>
          <a:xfrm>
            <a:off x="9373532" y="4570007"/>
            <a:ext cx="2812649" cy="22797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ZoneTexte 5">
            <a:extLst>
              <a:ext uri="{FF2B5EF4-FFF2-40B4-BE49-F238E27FC236}">
                <a16:creationId xmlns:a16="http://schemas.microsoft.com/office/drawing/2014/main" id="{81B7162A-BB0E-80E6-BF72-B4D91A6DF445}"/>
              </a:ext>
            </a:extLst>
          </p:cNvPr>
          <p:cNvSpPr txBox="1"/>
          <p:nvPr/>
        </p:nvSpPr>
        <p:spPr>
          <a:xfrm>
            <a:off x="9923915" y="4827218"/>
            <a:ext cx="2268085" cy="1606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1,700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AVIATION STAFF</a:t>
            </a:r>
            <a:br>
              <a:rPr kumimoji="0" lang="en-GB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20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THE WORLD</a:t>
            </a:r>
            <a:endParaRPr kumimoji="0" lang="en-GB" sz="2400" b="0" i="0" u="none" strike="noStrike" kern="1200" cap="sm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2" name="Groupe 8">
            <a:extLst>
              <a:ext uri="{FF2B5EF4-FFF2-40B4-BE49-F238E27FC236}">
                <a16:creationId xmlns:a16="http://schemas.microsoft.com/office/drawing/2014/main" id="{830C3D51-01AC-BF15-B4E4-91790C1DFEA1}"/>
              </a:ext>
            </a:extLst>
          </p:cNvPr>
          <p:cNvGrpSpPr/>
          <p:nvPr/>
        </p:nvGrpSpPr>
        <p:grpSpPr>
          <a:xfrm>
            <a:off x="9430687" y="4952037"/>
            <a:ext cx="373110" cy="375421"/>
            <a:chOff x="12904744" y="2037940"/>
            <a:chExt cx="584389" cy="588009"/>
          </a:xfrm>
          <a:solidFill>
            <a:schemeClr val="accent5"/>
          </a:solidFill>
        </p:grpSpPr>
        <p:sp>
          <p:nvSpPr>
            <p:cNvPr id="23" name="Freeform 103">
              <a:extLst>
                <a:ext uri="{FF2B5EF4-FFF2-40B4-BE49-F238E27FC236}">
                  <a16:creationId xmlns:a16="http://schemas.microsoft.com/office/drawing/2014/main" id="{560CF37A-5D20-EC65-FB81-0D5BCDF68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1762" y="2172918"/>
              <a:ext cx="230653" cy="183591"/>
            </a:xfrm>
            <a:custGeom>
              <a:avLst/>
              <a:gdLst>
                <a:gd name="T0" fmla="*/ 267 w 364"/>
                <a:gd name="T1" fmla="*/ 290 h 290"/>
                <a:gd name="T2" fmla="*/ 267 w 364"/>
                <a:gd name="T3" fmla="*/ 251 h 290"/>
                <a:gd name="T4" fmla="*/ 325 w 364"/>
                <a:gd name="T5" fmla="*/ 193 h 290"/>
                <a:gd name="T6" fmla="*/ 325 w 364"/>
                <a:gd name="T7" fmla="*/ 116 h 290"/>
                <a:gd name="T8" fmla="*/ 228 w 364"/>
                <a:gd name="T9" fmla="*/ 38 h 290"/>
                <a:gd name="T10" fmla="*/ 132 w 364"/>
                <a:gd name="T11" fmla="*/ 38 h 290"/>
                <a:gd name="T12" fmla="*/ 37 w 364"/>
                <a:gd name="T13" fmla="*/ 100 h 290"/>
                <a:gd name="T14" fmla="*/ 31 w 364"/>
                <a:gd name="T15" fmla="*/ 108 h 290"/>
                <a:gd name="T16" fmla="*/ 0 w 364"/>
                <a:gd name="T17" fmla="*/ 85 h 290"/>
                <a:gd name="T18" fmla="*/ 6 w 364"/>
                <a:gd name="T19" fmla="*/ 76 h 290"/>
                <a:gd name="T20" fmla="*/ 132 w 364"/>
                <a:gd name="T21" fmla="*/ 0 h 290"/>
                <a:gd name="T22" fmla="*/ 228 w 364"/>
                <a:gd name="T23" fmla="*/ 0 h 290"/>
                <a:gd name="T24" fmla="*/ 364 w 364"/>
                <a:gd name="T25" fmla="*/ 116 h 290"/>
                <a:gd name="T26" fmla="*/ 364 w 364"/>
                <a:gd name="T27" fmla="*/ 193 h 290"/>
                <a:gd name="T28" fmla="*/ 267 w 364"/>
                <a:gd name="T29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290">
                  <a:moveTo>
                    <a:pt x="267" y="290"/>
                  </a:moveTo>
                  <a:cubicBezTo>
                    <a:pt x="267" y="251"/>
                    <a:pt x="267" y="251"/>
                    <a:pt x="267" y="251"/>
                  </a:cubicBezTo>
                  <a:cubicBezTo>
                    <a:pt x="294" y="251"/>
                    <a:pt x="325" y="226"/>
                    <a:pt x="325" y="193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5" y="48"/>
                    <a:pt x="264" y="38"/>
                    <a:pt x="228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83" y="38"/>
                    <a:pt x="70" y="56"/>
                    <a:pt x="37" y="100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1" y="30"/>
                    <a:pt x="64" y="0"/>
                    <a:pt x="13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94" y="0"/>
                    <a:pt x="364" y="30"/>
                    <a:pt x="364" y="116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245"/>
                    <a:pt x="319" y="290"/>
                    <a:pt x="267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Freeform 104">
              <a:extLst>
                <a:ext uri="{FF2B5EF4-FFF2-40B4-BE49-F238E27FC236}">
                  <a16:creationId xmlns:a16="http://schemas.microsoft.com/office/drawing/2014/main" id="{E3A33CE8-D154-E39C-B5B8-C1CDC2105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0723" y="2258249"/>
              <a:ext cx="54819" cy="73436"/>
            </a:xfrm>
            <a:custGeom>
              <a:avLst/>
              <a:gdLst>
                <a:gd name="T0" fmla="*/ 87 w 87"/>
                <a:gd name="T1" fmla="*/ 116 h 116"/>
                <a:gd name="T2" fmla="*/ 48 w 87"/>
                <a:gd name="T3" fmla="*/ 116 h 116"/>
                <a:gd name="T4" fmla="*/ 48 w 87"/>
                <a:gd name="T5" fmla="*/ 41 h 116"/>
                <a:gd name="T6" fmla="*/ 18 w 87"/>
                <a:gd name="T7" fmla="*/ 56 h 116"/>
                <a:gd name="T8" fmla="*/ 0 w 87"/>
                <a:gd name="T9" fmla="*/ 22 h 116"/>
                <a:gd name="T10" fmla="*/ 39 w 87"/>
                <a:gd name="T11" fmla="*/ 2 h 116"/>
                <a:gd name="T12" fmla="*/ 48 w 87"/>
                <a:gd name="T13" fmla="*/ 0 h 116"/>
                <a:gd name="T14" fmla="*/ 67 w 87"/>
                <a:gd name="T15" fmla="*/ 0 h 116"/>
                <a:gd name="T16" fmla="*/ 87 w 87"/>
                <a:gd name="T17" fmla="*/ 20 h 116"/>
                <a:gd name="T18" fmla="*/ 87 w 87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16">
                  <a:moveTo>
                    <a:pt x="87" y="116"/>
                  </a:moveTo>
                  <a:cubicBezTo>
                    <a:pt x="48" y="116"/>
                    <a:pt x="48" y="116"/>
                    <a:pt x="48" y="11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2" y="1"/>
                    <a:pt x="45" y="0"/>
                    <a:pt x="4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8" y="0"/>
                    <a:pt x="87" y="9"/>
                    <a:pt x="87" y="20"/>
                  </a:cubicBezTo>
                  <a:lnTo>
                    <a:pt x="87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105">
              <a:extLst>
                <a:ext uri="{FF2B5EF4-FFF2-40B4-BE49-F238E27FC236}">
                  <a16:creationId xmlns:a16="http://schemas.microsoft.com/office/drawing/2014/main" id="{10FEBBA0-7DDF-C2BE-FC9F-AA59D51EC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8978" y="2258249"/>
              <a:ext cx="24306" cy="1225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Freeform 106">
              <a:extLst>
                <a:ext uri="{FF2B5EF4-FFF2-40B4-BE49-F238E27FC236}">
                  <a16:creationId xmlns:a16="http://schemas.microsoft.com/office/drawing/2014/main" id="{18253216-C85A-2DBA-3FCF-2ECA4DBD9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4744" y="2329617"/>
              <a:ext cx="584389" cy="296332"/>
            </a:xfrm>
            <a:custGeom>
              <a:avLst/>
              <a:gdLst>
                <a:gd name="T0" fmla="*/ 904 w 923"/>
                <a:gd name="T1" fmla="*/ 468 h 468"/>
                <a:gd name="T2" fmla="*/ 19 w 923"/>
                <a:gd name="T3" fmla="*/ 468 h 468"/>
                <a:gd name="T4" fmla="*/ 5 w 923"/>
                <a:gd name="T5" fmla="*/ 462 h 468"/>
                <a:gd name="T6" fmla="*/ 0 w 923"/>
                <a:gd name="T7" fmla="*/ 448 h 468"/>
                <a:gd name="T8" fmla="*/ 75 w 923"/>
                <a:gd name="T9" fmla="*/ 210 h 468"/>
                <a:gd name="T10" fmla="*/ 107 w 923"/>
                <a:gd name="T11" fmla="*/ 231 h 468"/>
                <a:gd name="T12" fmla="*/ 39 w 923"/>
                <a:gd name="T13" fmla="*/ 429 h 468"/>
                <a:gd name="T14" fmla="*/ 883 w 923"/>
                <a:gd name="T15" fmla="*/ 429 h 468"/>
                <a:gd name="T16" fmla="*/ 461 w 923"/>
                <a:gd name="T17" fmla="*/ 39 h 468"/>
                <a:gd name="T18" fmla="*/ 383 w 923"/>
                <a:gd name="T19" fmla="*/ 46 h 468"/>
                <a:gd name="T20" fmla="*/ 376 w 923"/>
                <a:gd name="T21" fmla="*/ 8 h 468"/>
                <a:gd name="T22" fmla="*/ 461 w 923"/>
                <a:gd name="T23" fmla="*/ 0 h 468"/>
                <a:gd name="T24" fmla="*/ 923 w 923"/>
                <a:gd name="T25" fmla="*/ 448 h 468"/>
                <a:gd name="T26" fmla="*/ 917 w 923"/>
                <a:gd name="T27" fmla="*/ 462 h 468"/>
                <a:gd name="T28" fmla="*/ 904 w 923"/>
                <a:gd name="T2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3" h="468">
                  <a:moveTo>
                    <a:pt x="904" y="468"/>
                  </a:moveTo>
                  <a:cubicBezTo>
                    <a:pt x="19" y="468"/>
                    <a:pt x="19" y="468"/>
                    <a:pt x="19" y="468"/>
                  </a:cubicBezTo>
                  <a:cubicBezTo>
                    <a:pt x="14" y="468"/>
                    <a:pt x="9" y="466"/>
                    <a:pt x="5" y="462"/>
                  </a:cubicBezTo>
                  <a:cubicBezTo>
                    <a:pt x="2" y="458"/>
                    <a:pt x="0" y="453"/>
                    <a:pt x="0" y="448"/>
                  </a:cubicBezTo>
                  <a:cubicBezTo>
                    <a:pt x="2" y="367"/>
                    <a:pt x="29" y="280"/>
                    <a:pt x="75" y="210"/>
                  </a:cubicBezTo>
                  <a:cubicBezTo>
                    <a:pt x="107" y="231"/>
                    <a:pt x="107" y="231"/>
                    <a:pt x="107" y="231"/>
                  </a:cubicBezTo>
                  <a:cubicBezTo>
                    <a:pt x="69" y="289"/>
                    <a:pt x="45" y="361"/>
                    <a:pt x="39" y="429"/>
                  </a:cubicBezTo>
                  <a:cubicBezTo>
                    <a:pt x="883" y="429"/>
                    <a:pt x="883" y="429"/>
                    <a:pt x="883" y="429"/>
                  </a:cubicBezTo>
                  <a:cubicBezTo>
                    <a:pt x="868" y="212"/>
                    <a:pt x="683" y="39"/>
                    <a:pt x="461" y="39"/>
                  </a:cubicBezTo>
                  <a:cubicBezTo>
                    <a:pt x="435" y="39"/>
                    <a:pt x="409" y="41"/>
                    <a:pt x="383" y="4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404" y="3"/>
                    <a:pt x="433" y="0"/>
                    <a:pt x="461" y="0"/>
                  </a:cubicBezTo>
                  <a:cubicBezTo>
                    <a:pt x="711" y="0"/>
                    <a:pt x="918" y="201"/>
                    <a:pt x="923" y="448"/>
                  </a:cubicBezTo>
                  <a:cubicBezTo>
                    <a:pt x="923" y="453"/>
                    <a:pt x="921" y="458"/>
                    <a:pt x="917" y="462"/>
                  </a:cubicBezTo>
                  <a:cubicBezTo>
                    <a:pt x="914" y="466"/>
                    <a:pt x="909" y="468"/>
                    <a:pt x="904" y="4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Freeform 107">
              <a:extLst>
                <a:ext uri="{FF2B5EF4-FFF2-40B4-BE49-F238E27FC236}">
                  <a16:creationId xmlns:a16="http://schemas.microsoft.com/office/drawing/2014/main" id="{A122D518-63C9-688E-61E7-546A51D6A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3173" y="2417534"/>
              <a:ext cx="208415" cy="196520"/>
            </a:xfrm>
            <a:custGeom>
              <a:avLst/>
              <a:gdLst>
                <a:gd name="T0" fmla="*/ 39 w 329"/>
                <a:gd name="T1" fmla="*/ 310 h 310"/>
                <a:gd name="T2" fmla="*/ 0 w 329"/>
                <a:gd name="T3" fmla="*/ 310 h 310"/>
                <a:gd name="T4" fmla="*/ 0 w 329"/>
                <a:gd name="T5" fmla="*/ 273 h 310"/>
                <a:gd name="T6" fmla="*/ 58 w 329"/>
                <a:gd name="T7" fmla="*/ 213 h 310"/>
                <a:gd name="T8" fmla="*/ 184 w 329"/>
                <a:gd name="T9" fmla="*/ 213 h 310"/>
                <a:gd name="T10" fmla="*/ 213 w 329"/>
                <a:gd name="T11" fmla="*/ 183 h 310"/>
                <a:gd name="T12" fmla="*/ 213 w 329"/>
                <a:gd name="T13" fmla="*/ 165 h 310"/>
                <a:gd name="T14" fmla="*/ 274 w 329"/>
                <a:gd name="T15" fmla="*/ 97 h 310"/>
                <a:gd name="T16" fmla="*/ 274 w 329"/>
                <a:gd name="T17" fmla="*/ 97 h 310"/>
                <a:gd name="T18" fmla="*/ 291 w 329"/>
                <a:gd name="T19" fmla="*/ 74 h 310"/>
                <a:gd name="T20" fmla="*/ 291 w 329"/>
                <a:gd name="T21" fmla="*/ 56 h 310"/>
                <a:gd name="T22" fmla="*/ 274 w 329"/>
                <a:gd name="T23" fmla="*/ 39 h 310"/>
                <a:gd name="T24" fmla="*/ 194 w 329"/>
                <a:gd name="T25" fmla="*/ 39 h 310"/>
                <a:gd name="T26" fmla="*/ 194 w 329"/>
                <a:gd name="T27" fmla="*/ 0 h 310"/>
                <a:gd name="T28" fmla="*/ 274 w 329"/>
                <a:gd name="T29" fmla="*/ 0 h 310"/>
                <a:gd name="T30" fmla="*/ 329 w 329"/>
                <a:gd name="T31" fmla="*/ 56 h 310"/>
                <a:gd name="T32" fmla="*/ 329 w 329"/>
                <a:gd name="T33" fmla="*/ 74 h 310"/>
                <a:gd name="T34" fmla="*/ 274 w 329"/>
                <a:gd name="T35" fmla="*/ 135 h 310"/>
                <a:gd name="T36" fmla="*/ 274 w 329"/>
                <a:gd name="T37" fmla="*/ 135 h 310"/>
                <a:gd name="T38" fmla="*/ 274 w 329"/>
                <a:gd name="T39" fmla="*/ 135 h 310"/>
                <a:gd name="T40" fmla="*/ 252 w 329"/>
                <a:gd name="T41" fmla="*/ 165 h 310"/>
                <a:gd name="T42" fmla="*/ 252 w 329"/>
                <a:gd name="T43" fmla="*/ 183 h 310"/>
                <a:gd name="T44" fmla="*/ 184 w 329"/>
                <a:gd name="T45" fmla="*/ 251 h 310"/>
                <a:gd name="T46" fmla="*/ 58 w 329"/>
                <a:gd name="T47" fmla="*/ 251 h 310"/>
                <a:gd name="T48" fmla="*/ 39 w 329"/>
                <a:gd name="T49" fmla="*/ 273 h 310"/>
                <a:gd name="T50" fmla="*/ 39 w 329"/>
                <a:gd name="T5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10">
                  <a:moveTo>
                    <a:pt x="39" y="310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36"/>
                    <a:pt x="23" y="213"/>
                    <a:pt x="58" y="213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98" y="213"/>
                    <a:pt x="213" y="197"/>
                    <a:pt x="213" y="183"/>
                  </a:cubicBezTo>
                  <a:cubicBezTo>
                    <a:pt x="213" y="165"/>
                    <a:pt x="213" y="165"/>
                    <a:pt x="213" y="165"/>
                  </a:cubicBezTo>
                  <a:cubicBezTo>
                    <a:pt x="213" y="127"/>
                    <a:pt x="240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81" y="97"/>
                    <a:pt x="291" y="97"/>
                    <a:pt x="291" y="74"/>
                  </a:cubicBezTo>
                  <a:cubicBezTo>
                    <a:pt x="291" y="56"/>
                    <a:pt x="291" y="56"/>
                    <a:pt x="291" y="56"/>
                  </a:cubicBezTo>
                  <a:cubicBezTo>
                    <a:pt x="291" y="41"/>
                    <a:pt x="287" y="39"/>
                    <a:pt x="274" y="39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09" y="0"/>
                    <a:pt x="329" y="20"/>
                    <a:pt x="329" y="56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112"/>
                    <a:pt x="308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60" y="135"/>
                    <a:pt x="252" y="151"/>
                    <a:pt x="252" y="165"/>
                  </a:cubicBezTo>
                  <a:cubicBezTo>
                    <a:pt x="252" y="183"/>
                    <a:pt x="252" y="183"/>
                    <a:pt x="252" y="183"/>
                  </a:cubicBezTo>
                  <a:cubicBezTo>
                    <a:pt x="252" y="219"/>
                    <a:pt x="220" y="251"/>
                    <a:pt x="184" y="251"/>
                  </a:cubicBezTo>
                  <a:cubicBezTo>
                    <a:pt x="58" y="251"/>
                    <a:pt x="58" y="251"/>
                    <a:pt x="58" y="251"/>
                  </a:cubicBezTo>
                  <a:cubicBezTo>
                    <a:pt x="48" y="251"/>
                    <a:pt x="39" y="254"/>
                    <a:pt x="39" y="273"/>
                  </a:cubicBezTo>
                  <a:lnTo>
                    <a:pt x="39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Freeform 108">
              <a:extLst>
                <a:ext uri="{FF2B5EF4-FFF2-40B4-BE49-F238E27FC236}">
                  <a16:creationId xmlns:a16="http://schemas.microsoft.com/office/drawing/2014/main" id="{D4F0B243-1051-9AEA-FDE9-32EC8A251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9694" y="2429946"/>
              <a:ext cx="183591" cy="184108"/>
            </a:xfrm>
            <a:custGeom>
              <a:avLst/>
              <a:gdLst>
                <a:gd name="T0" fmla="*/ 39 w 290"/>
                <a:gd name="T1" fmla="*/ 291 h 291"/>
                <a:gd name="T2" fmla="*/ 0 w 290"/>
                <a:gd name="T3" fmla="*/ 291 h 291"/>
                <a:gd name="T4" fmla="*/ 0 w 290"/>
                <a:gd name="T5" fmla="*/ 263 h 291"/>
                <a:gd name="T6" fmla="*/ 100 w 290"/>
                <a:gd name="T7" fmla="*/ 174 h 291"/>
                <a:gd name="T8" fmla="*/ 190 w 290"/>
                <a:gd name="T9" fmla="*/ 174 h 291"/>
                <a:gd name="T10" fmla="*/ 213 w 290"/>
                <a:gd name="T11" fmla="*/ 156 h 291"/>
                <a:gd name="T12" fmla="*/ 213 w 290"/>
                <a:gd name="T13" fmla="*/ 154 h 291"/>
                <a:gd name="T14" fmla="*/ 190 w 290"/>
                <a:gd name="T15" fmla="*/ 136 h 291"/>
                <a:gd name="T16" fmla="*/ 154 w 290"/>
                <a:gd name="T17" fmla="*/ 136 h 291"/>
                <a:gd name="T18" fmla="*/ 97 w 290"/>
                <a:gd name="T19" fmla="*/ 82 h 291"/>
                <a:gd name="T20" fmla="*/ 97 w 290"/>
                <a:gd name="T21" fmla="*/ 64 h 291"/>
                <a:gd name="T22" fmla="*/ 154 w 290"/>
                <a:gd name="T23" fmla="*/ 0 h 291"/>
                <a:gd name="T24" fmla="*/ 290 w 290"/>
                <a:gd name="T25" fmla="*/ 0 h 291"/>
                <a:gd name="T26" fmla="*/ 290 w 290"/>
                <a:gd name="T27" fmla="*/ 39 h 291"/>
                <a:gd name="T28" fmla="*/ 154 w 290"/>
                <a:gd name="T29" fmla="*/ 39 h 291"/>
                <a:gd name="T30" fmla="*/ 136 w 290"/>
                <a:gd name="T31" fmla="*/ 64 h 291"/>
                <a:gd name="T32" fmla="*/ 136 w 290"/>
                <a:gd name="T33" fmla="*/ 82 h 291"/>
                <a:gd name="T34" fmla="*/ 154 w 290"/>
                <a:gd name="T35" fmla="*/ 97 h 291"/>
                <a:gd name="T36" fmla="*/ 190 w 290"/>
                <a:gd name="T37" fmla="*/ 97 h 291"/>
                <a:gd name="T38" fmla="*/ 252 w 290"/>
                <a:gd name="T39" fmla="*/ 154 h 291"/>
                <a:gd name="T40" fmla="*/ 252 w 290"/>
                <a:gd name="T41" fmla="*/ 156 h 291"/>
                <a:gd name="T42" fmla="*/ 190 w 290"/>
                <a:gd name="T43" fmla="*/ 213 h 291"/>
                <a:gd name="T44" fmla="*/ 100 w 290"/>
                <a:gd name="T45" fmla="*/ 213 h 291"/>
                <a:gd name="T46" fmla="*/ 39 w 290"/>
                <a:gd name="T47" fmla="*/ 263 h 291"/>
                <a:gd name="T48" fmla="*/ 39 w 290"/>
                <a:gd name="T4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" h="291">
                  <a:moveTo>
                    <a:pt x="39" y="291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10"/>
                    <a:pt x="52" y="174"/>
                    <a:pt x="100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200" y="174"/>
                    <a:pt x="213" y="164"/>
                    <a:pt x="213" y="156"/>
                  </a:cubicBezTo>
                  <a:cubicBezTo>
                    <a:pt x="213" y="154"/>
                    <a:pt x="213" y="154"/>
                    <a:pt x="213" y="154"/>
                  </a:cubicBezTo>
                  <a:cubicBezTo>
                    <a:pt x="213" y="146"/>
                    <a:pt x="200" y="136"/>
                    <a:pt x="190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22" y="136"/>
                    <a:pt x="97" y="112"/>
                    <a:pt x="97" y="82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35"/>
                    <a:pt x="122" y="0"/>
                    <a:pt x="154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39"/>
                    <a:pt x="290" y="39"/>
                    <a:pt x="290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7" y="39"/>
                    <a:pt x="136" y="53"/>
                    <a:pt x="136" y="64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6" y="92"/>
                    <a:pt x="145" y="97"/>
                    <a:pt x="154" y="97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219" y="97"/>
                    <a:pt x="252" y="121"/>
                    <a:pt x="252" y="154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88"/>
                    <a:pt x="219" y="213"/>
                    <a:pt x="190" y="213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71" y="213"/>
                    <a:pt x="39" y="234"/>
                    <a:pt x="39" y="263"/>
                  </a:cubicBezTo>
                  <a:lnTo>
                    <a:pt x="39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Freeform 109">
              <a:extLst>
                <a:ext uri="{FF2B5EF4-FFF2-40B4-BE49-F238E27FC236}">
                  <a16:creationId xmlns:a16="http://schemas.microsoft.com/office/drawing/2014/main" id="{EA245E42-CD04-1C7E-90E9-216188A71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7842" y="2172918"/>
              <a:ext cx="311329" cy="342876"/>
            </a:xfrm>
            <a:custGeom>
              <a:avLst/>
              <a:gdLst>
                <a:gd name="T0" fmla="*/ 290 w 492"/>
                <a:gd name="T1" fmla="*/ 542 h 542"/>
                <a:gd name="T2" fmla="*/ 251 w 492"/>
                <a:gd name="T3" fmla="*/ 542 h 542"/>
                <a:gd name="T4" fmla="*/ 251 w 492"/>
                <a:gd name="T5" fmla="*/ 135 h 542"/>
                <a:gd name="T6" fmla="*/ 271 w 492"/>
                <a:gd name="T7" fmla="*/ 116 h 542"/>
                <a:gd name="T8" fmla="*/ 292 w 492"/>
                <a:gd name="T9" fmla="*/ 116 h 542"/>
                <a:gd name="T10" fmla="*/ 303 w 492"/>
                <a:gd name="T11" fmla="*/ 120 h 542"/>
                <a:gd name="T12" fmla="*/ 379 w 492"/>
                <a:gd name="T13" fmla="*/ 178 h 542"/>
                <a:gd name="T14" fmla="*/ 442 w 492"/>
                <a:gd name="T15" fmla="*/ 180 h 542"/>
                <a:gd name="T16" fmla="*/ 355 w 492"/>
                <a:gd name="T17" fmla="*/ 91 h 542"/>
                <a:gd name="T18" fmla="*/ 232 w 492"/>
                <a:gd name="T19" fmla="*/ 38 h 542"/>
                <a:gd name="T20" fmla="*/ 135 w 492"/>
                <a:gd name="T21" fmla="*/ 38 h 542"/>
                <a:gd name="T22" fmla="*/ 38 w 492"/>
                <a:gd name="T23" fmla="*/ 135 h 542"/>
                <a:gd name="T24" fmla="*/ 38 w 492"/>
                <a:gd name="T25" fmla="*/ 213 h 542"/>
                <a:gd name="T26" fmla="*/ 97 w 492"/>
                <a:gd name="T27" fmla="*/ 271 h 542"/>
                <a:gd name="T28" fmla="*/ 97 w 492"/>
                <a:gd name="T29" fmla="*/ 309 h 542"/>
                <a:gd name="T30" fmla="*/ 0 w 492"/>
                <a:gd name="T31" fmla="*/ 213 h 542"/>
                <a:gd name="T32" fmla="*/ 0 w 492"/>
                <a:gd name="T33" fmla="*/ 135 h 542"/>
                <a:gd name="T34" fmla="*/ 135 w 492"/>
                <a:gd name="T35" fmla="*/ 0 h 542"/>
                <a:gd name="T36" fmla="*/ 232 w 492"/>
                <a:gd name="T37" fmla="*/ 0 h 542"/>
                <a:gd name="T38" fmla="*/ 381 w 492"/>
                <a:gd name="T39" fmla="*/ 63 h 542"/>
                <a:gd name="T40" fmla="*/ 486 w 492"/>
                <a:gd name="T41" fmla="*/ 170 h 542"/>
                <a:gd name="T42" fmla="*/ 492 w 492"/>
                <a:gd name="T43" fmla="*/ 184 h 542"/>
                <a:gd name="T44" fmla="*/ 485 w 492"/>
                <a:gd name="T45" fmla="*/ 198 h 542"/>
                <a:gd name="T46" fmla="*/ 356 w 492"/>
                <a:gd name="T47" fmla="*/ 209 h 542"/>
                <a:gd name="T48" fmla="*/ 290 w 492"/>
                <a:gd name="T49" fmla="*/ 158 h 542"/>
                <a:gd name="T50" fmla="*/ 290 w 492"/>
                <a:gd name="T5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2" h="542">
                  <a:moveTo>
                    <a:pt x="290" y="542"/>
                  </a:moveTo>
                  <a:cubicBezTo>
                    <a:pt x="251" y="542"/>
                    <a:pt x="251" y="542"/>
                    <a:pt x="251" y="542"/>
                  </a:cubicBezTo>
                  <a:cubicBezTo>
                    <a:pt x="251" y="135"/>
                    <a:pt x="251" y="135"/>
                    <a:pt x="251" y="135"/>
                  </a:cubicBezTo>
                  <a:cubicBezTo>
                    <a:pt x="251" y="124"/>
                    <a:pt x="260" y="116"/>
                    <a:pt x="271" y="116"/>
                  </a:cubicBezTo>
                  <a:cubicBezTo>
                    <a:pt x="292" y="116"/>
                    <a:pt x="292" y="116"/>
                    <a:pt x="292" y="116"/>
                  </a:cubicBezTo>
                  <a:cubicBezTo>
                    <a:pt x="296" y="116"/>
                    <a:pt x="300" y="117"/>
                    <a:pt x="303" y="120"/>
                  </a:cubicBezTo>
                  <a:cubicBezTo>
                    <a:pt x="303" y="120"/>
                    <a:pt x="348" y="154"/>
                    <a:pt x="379" y="178"/>
                  </a:cubicBezTo>
                  <a:cubicBezTo>
                    <a:pt x="401" y="195"/>
                    <a:pt x="426" y="188"/>
                    <a:pt x="442" y="180"/>
                  </a:cubicBezTo>
                  <a:cubicBezTo>
                    <a:pt x="419" y="156"/>
                    <a:pt x="377" y="112"/>
                    <a:pt x="355" y="91"/>
                  </a:cubicBezTo>
                  <a:cubicBezTo>
                    <a:pt x="318" y="59"/>
                    <a:pt x="285" y="38"/>
                    <a:pt x="232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19" y="38"/>
                    <a:pt x="38" y="43"/>
                    <a:pt x="38" y="135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38" y="243"/>
                    <a:pt x="71" y="271"/>
                    <a:pt x="97" y="271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52" y="309"/>
                    <a:pt x="0" y="267"/>
                    <a:pt x="0" y="21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42"/>
                    <a:pt x="68" y="0"/>
                    <a:pt x="135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301" y="0"/>
                    <a:pt x="344" y="30"/>
                    <a:pt x="381" y="63"/>
                  </a:cubicBezTo>
                  <a:cubicBezTo>
                    <a:pt x="414" y="93"/>
                    <a:pt x="483" y="167"/>
                    <a:pt x="486" y="170"/>
                  </a:cubicBezTo>
                  <a:cubicBezTo>
                    <a:pt x="490" y="174"/>
                    <a:pt x="492" y="179"/>
                    <a:pt x="492" y="184"/>
                  </a:cubicBezTo>
                  <a:cubicBezTo>
                    <a:pt x="491" y="189"/>
                    <a:pt x="489" y="194"/>
                    <a:pt x="485" y="198"/>
                  </a:cubicBezTo>
                  <a:cubicBezTo>
                    <a:pt x="462" y="218"/>
                    <a:pt x="405" y="246"/>
                    <a:pt x="356" y="209"/>
                  </a:cubicBezTo>
                  <a:cubicBezTo>
                    <a:pt x="334" y="192"/>
                    <a:pt x="305" y="170"/>
                    <a:pt x="290" y="158"/>
                  </a:cubicBezTo>
                  <a:lnTo>
                    <a:pt x="290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ectangle 110">
              <a:extLst>
                <a:ext uri="{FF2B5EF4-FFF2-40B4-BE49-F238E27FC236}">
                  <a16:creationId xmlns:a16="http://schemas.microsoft.com/office/drawing/2014/main" id="{65980189-B4AE-507F-DAC3-95B58D304F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6455" y="2246355"/>
              <a:ext cx="24824" cy="2694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Rectangle 111">
              <a:extLst>
                <a:ext uri="{FF2B5EF4-FFF2-40B4-BE49-F238E27FC236}">
                  <a16:creationId xmlns:a16="http://schemas.microsoft.com/office/drawing/2014/main" id="{E6698374-DCE6-6ECC-A4FF-8614B6BFF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5585" y="2344098"/>
              <a:ext cx="24306" cy="171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4" name="Freeform 112">
              <a:extLst>
                <a:ext uri="{FF2B5EF4-FFF2-40B4-BE49-F238E27FC236}">
                  <a16:creationId xmlns:a16="http://schemas.microsoft.com/office/drawing/2014/main" id="{EE5582BE-17B8-ED70-44FC-1DD3E85E05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98867" y="2037940"/>
              <a:ext cx="110672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8 w 174"/>
                <a:gd name="T17" fmla="*/ 81 h 193"/>
                <a:gd name="T18" fmla="*/ 38 w 174"/>
                <a:gd name="T19" fmla="*/ 112 h 193"/>
                <a:gd name="T20" fmla="*/ 87 w 174"/>
                <a:gd name="T21" fmla="*/ 155 h 193"/>
                <a:gd name="T22" fmla="*/ 135 w 174"/>
                <a:gd name="T23" fmla="*/ 112 h 193"/>
                <a:gd name="T24" fmla="*/ 135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8" y="54"/>
                    <a:pt x="38" y="81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39"/>
                    <a:pt x="63" y="155"/>
                    <a:pt x="87" y="155"/>
                  </a:cubicBezTo>
                  <a:cubicBezTo>
                    <a:pt x="110" y="155"/>
                    <a:pt x="135" y="139"/>
                    <a:pt x="135" y="11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5" y="54"/>
                    <a:pt x="110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5" name="Freeform 113">
              <a:extLst>
                <a:ext uri="{FF2B5EF4-FFF2-40B4-BE49-F238E27FC236}">
                  <a16:creationId xmlns:a16="http://schemas.microsoft.com/office/drawing/2014/main" id="{96B0CE1F-F686-6414-D649-C74611155F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3130" y="2037940"/>
              <a:ext cx="110155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9 w 174"/>
                <a:gd name="T17" fmla="*/ 81 h 193"/>
                <a:gd name="T18" fmla="*/ 39 w 174"/>
                <a:gd name="T19" fmla="*/ 112 h 193"/>
                <a:gd name="T20" fmla="*/ 87 w 174"/>
                <a:gd name="T21" fmla="*/ 155 h 193"/>
                <a:gd name="T22" fmla="*/ 136 w 174"/>
                <a:gd name="T23" fmla="*/ 112 h 193"/>
                <a:gd name="T24" fmla="*/ 136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9" y="54"/>
                    <a:pt x="39" y="81"/>
                  </a:cubicBezTo>
                  <a:cubicBezTo>
                    <a:pt x="39" y="112"/>
                    <a:pt x="39" y="112"/>
                    <a:pt x="39" y="112"/>
                  </a:cubicBezTo>
                  <a:cubicBezTo>
                    <a:pt x="39" y="139"/>
                    <a:pt x="63" y="155"/>
                    <a:pt x="87" y="155"/>
                  </a:cubicBezTo>
                  <a:cubicBezTo>
                    <a:pt x="111" y="155"/>
                    <a:pt x="136" y="139"/>
                    <a:pt x="136" y="112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54"/>
                    <a:pt x="111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66" name="Chart 27">
            <a:extLst>
              <a:ext uri="{FF2B5EF4-FFF2-40B4-BE49-F238E27FC236}">
                <a16:creationId xmlns:a16="http://schemas.microsoft.com/office/drawing/2014/main" id="{A8F710E2-B2DC-ABBF-6067-D48ACE2F27E7}"/>
              </a:ext>
            </a:extLst>
          </p:cNvPr>
          <p:cNvGraphicFramePr/>
          <p:nvPr/>
        </p:nvGraphicFramePr>
        <p:xfrm>
          <a:off x="1931544" y="4805170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TextBox 26">
            <a:extLst>
              <a:ext uri="{FF2B5EF4-FFF2-40B4-BE49-F238E27FC236}">
                <a16:creationId xmlns:a16="http://schemas.microsoft.com/office/drawing/2014/main" id="{3067376D-EE0D-07E2-95BB-BC6EF588D11C}"/>
              </a:ext>
            </a:extLst>
          </p:cNvPr>
          <p:cNvSpPr txBox="1"/>
          <p:nvPr/>
        </p:nvSpPr>
        <p:spPr>
          <a:xfrm>
            <a:off x="7615761" y="2263909"/>
            <a:ext cx="1584366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France</a:t>
            </a:r>
          </a:p>
        </p:txBody>
      </p:sp>
      <p:sp>
        <p:nvSpPr>
          <p:cNvPr id="75" name="TextBox 26">
            <a:extLst>
              <a:ext uri="{FF2B5EF4-FFF2-40B4-BE49-F238E27FC236}">
                <a16:creationId xmlns:a16="http://schemas.microsoft.com/office/drawing/2014/main" id="{5103F3EE-1093-75EE-C4C8-29371BA0E553}"/>
              </a:ext>
            </a:extLst>
          </p:cNvPr>
          <p:cNvSpPr txBox="1"/>
          <p:nvPr/>
        </p:nvSpPr>
        <p:spPr>
          <a:xfrm>
            <a:off x="7614690" y="2757398"/>
            <a:ext cx="230922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Europe &amp; Africa</a:t>
            </a:r>
          </a:p>
        </p:txBody>
      </p:sp>
      <p:graphicFrame>
        <p:nvGraphicFramePr>
          <p:cNvPr id="76" name="Chart 27">
            <a:extLst>
              <a:ext uri="{FF2B5EF4-FFF2-40B4-BE49-F238E27FC236}">
                <a16:creationId xmlns:a16="http://schemas.microsoft.com/office/drawing/2014/main" id="{BC96C266-8039-2850-51FC-7AA1FF72E782}"/>
              </a:ext>
            </a:extLst>
          </p:cNvPr>
          <p:cNvGraphicFramePr/>
          <p:nvPr/>
        </p:nvGraphicFramePr>
        <p:xfrm>
          <a:off x="10115333" y="2361342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7" name="Chart 27">
            <a:extLst>
              <a:ext uri="{FF2B5EF4-FFF2-40B4-BE49-F238E27FC236}">
                <a16:creationId xmlns:a16="http://schemas.microsoft.com/office/drawing/2014/main" id="{A537E181-898A-C9EA-F9BA-00299830B372}"/>
              </a:ext>
            </a:extLst>
          </p:cNvPr>
          <p:cNvGraphicFramePr/>
          <p:nvPr/>
        </p:nvGraphicFramePr>
        <p:xfrm>
          <a:off x="10115333" y="2838744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8" name="Groupe 90">
            <a:extLst>
              <a:ext uri="{FF2B5EF4-FFF2-40B4-BE49-F238E27FC236}">
                <a16:creationId xmlns:a16="http://schemas.microsoft.com/office/drawing/2014/main" id="{B3DE40D7-19FE-519D-5028-19160D6E053F}"/>
              </a:ext>
            </a:extLst>
          </p:cNvPr>
          <p:cNvGrpSpPr/>
          <p:nvPr/>
        </p:nvGrpSpPr>
        <p:grpSpPr>
          <a:xfrm>
            <a:off x="11393978" y="2290542"/>
            <a:ext cx="459527" cy="311182"/>
            <a:chOff x="3156526" y="4727207"/>
            <a:chExt cx="459527" cy="311182"/>
          </a:xfrm>
        </p:grpSpPr>
        <p:sp>
          <p:nvSpPr>
            <p:cNvPr id="79" name="Ellipse 70">
              <a:extLst>
                <a:ext uri="{FF2B5EF4-FFF2-40B4-BE49-F238E27FC236}">
                  <a16:creationId xmlns:a16="http://schemas.microsoft.com/office/drawing/2014/main" id="{0760395B-2EB3-D2DE-72D2-CF462AD4FFEC}"/>
                </a:ext>
              </a:extLst>
            </p:cNvPr>
            <p:cNvSpPr/>
            <p:nvPr/>
          </p:nvSpPr>
          <p:spPr>
            <a:xfrm>
              <a:off x="3156526" y="4727207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33</a:t>
              </a:r>
            </a:p>
          </p:txBody>
        </p:sp>
        <p:sp>
          <p:nvSpPr>
            <p:cNvPr id="127" name="ZoneTexte 71">
              <a:extLst>
                <a:ext uri="{FF2B5EF4-FFF2-40B4-BE49-F238E27FC236}">
                  <a16:creationId xmlns:a16="http://schemas.microsoft.com/office/drawing/2014/main" id="{0CCE8A2E-63B9-4375-4270-57818B47B982}"/>
                </a:ext>
              </a:extLst>
            </p:cNvPr>
            <p:cNvSpPr txBox="1"/>
            <p:nvPr/>
          </p:nvSpPr>
          <p:spPr>
            <a:xfrm>
              <a:off x="3500523" y="4856654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128" name="Groupe 97">
            <a:extLst>
              <a:ext uri="{FF2B5EF4-FFF2-40B4-BE49-F238E27FC236}">
                <a16:creationId xmlns:a16="http://schemas.microsoft.com/office/drawing/2014/main" id="{05DE1648-7305-7F9A-2D7C-BC330D74DACF}"/>
              </a:ext>
            </a:extLst>
          </p:cNvPr>
          <p:cNvGrpSpPr/>
          <p:nvPr/>
        </p:nvGrpSpPr>
        <p:grpSpPr>
          <a:xfrm>
            <a:off x="11393978" y="2762365"/>
            <a:ext cx="459527" cy="311182"/>
            <a:chOff x="3156526" y="5206078"/>
            <a:chExt cx="459527" cy="311182"/>
          </a:xfrm>
        </p:grpSpPr>
        <p:sp>
          <p:nvSpPr>
            <p:cNvPr id="129" name="Ellipse 72">
              <a:extLst>
                <a:ext uri="{FF2B5EF4-FFF2-40B4-BE49-F238E27FC236}">
                  <a16:creationId xmlns:a16="http://schemas.microsoft.com/office/drawing/2014/main" id="{8BD25331-F1B6-D438-DD1A-7D8AC68E3D98}"/>
                </a:ext>
              </a:extLst>
            </p:cNvPr>
            <p:cNvSpPr/>
            <p:nvPr/>
          </p:nvSpPr>
          <p:spPr>
            <a:xfrm>
              <a:off x="3156526" y="5206078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131" name="ZoneTexte 74">
              <a:extLst>
                <a:ext uri="{FF2B5EF4-FFF2-40B4-BE49-F238E27FC236}">
                  <a16:creationId xmlns:a16="http://schemas.microsoft.com/office/drawing/2014/main" id="{8D86F7A4-09D0-C487-AEBF-0D18E1BB2AF6}"/>
                </a:ext>
              </a:extLst>
            </p:cNvPr>
            <p:cNvSpPr txBox="1"/>
            <p:nvPr/>
          </p:nvSpPr>
          <p:spPr>
            <a:xfrm>
              <a:off x="3500523" y="5335526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graphicFrame>
        <p:nvGraphicFramePr>
          <p:cNvPr id="132" name="Chart 27">
            <a:extLst>
              <a:ext uri="{FF2B5EF4-FFF2-40B4-BE49-F238E27FC236}">
                <a16:creationId xmlns:a16="http://schemas.microsoft.com/office/drawing/2014/main" id="{4AEE11D2-500F-5786-DC1E-C56524E7F61C}"/>
              </a:ext>
            </a:extLst>
          </p:cNvPr>
          <p:cNvGraphicFramePr/>
          <p:nvPr/>
        </p:nvGraphicFramePr>
        <p:xfrm>
          <a:off x="1898405" y="5741769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3" name="TextBox 26">
            <a:extLst>
              <a:ext uri="{FF2B5EF4-FFF2-40B4-BE49-F238E27FC236}">
                <a16:creationId xmlns:a16="http://schemas.microsoft.com/office/drawing/2014/main" id="{77FA7473-2CFC-5831-1560-5EE0EB0E758F}"/>
              </a:ext>
            </a:extLst>
          </p:cNvPr>
          <p:cNvSpPr txBox="1"/>
          <p:nvPr/>
        </p:nvSpPr>
        <p:spPr>
          <a:xfrm>
            <a:off x="7597235" y="3250887"/>
            <a:ext cx="32380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Middle East &amp; South Asia</a:t>
            </a:r>
          </a:p>
        </p:txBody>
      </p:sp>
      <p:sp>
        <p:nvSpPr>
          <p:cNvPr id="134" name="TextBox 26">
            <a:extLst>
              <a:ext uri="{FF2B5EF4-FFF2-40B4-BE49-F238E27FC236}">
                <a16:creationId xmlns:a16="http://schemas.microsoft.com/office/drawing/2014/main" id="{1601A078-3085-8056-B029-114EE56BF1B9}"/>
              </a:ext>
            </a:extLst>
          </p:cNvPr>
          <p:cNvSpPr txBox="1"/>
          <p:nvPr/>
        </p:nvSpPr>
        <p:spPr>
          <a:xfrm>
            <a:off x="7615761" y="3744375"/>
            <a:ext cx="2615102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Americas &amp; Pacific</a:t>
            </a:r>
          </a:p>
        </p:txBody>
      </p:sp>
      <p:graphicFrame>
        <p:nvGraphicFramePr>
          <p:cNvPr id="135" name="Chart 27">
            <a:extLst>
              <a:ext uri="{FF2B5EF4-FFF2-40B4-BE49-F238E27FC236}">
                <a16:creationId xmlns:a16="http://schemas.microsoft.com/office/drawing/2014/main" id="{B6A76E23-DBA3-D51C-D74C-7FF7CFF000CE}"/>
              </a:ext>
            </a:extLst>
          </p:cNvPr>
          <p:cNvGraphicFramePr/>
          <p:nvPr/>
        </p:nvGraphicFramePr>
        <p:xfrm>
          <a:off x="10115333" y="3316146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36" name="Chart 27">
            <a:extLst>
              <a:ext uri="{FF2B5EF4-FFF2-40B4-BE49-F238E27FC236}">
                <a16:creationId xmlns:a16="http://schemas.microsoft.com/office/drawing/2014/main" id="{5DA79C38-1FA0-1429-F8A7-771B73F958C8}"/>
              </a:ext>
            </a:extLst>
          </p:cNvPr>
          <p:cNvGraphicFramePr/>
          <p:nvPr/>
        </p:nvGraphicFramePr>
        <p:xfrm>
          <a:off x="10115333" y="3793547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137" name="Groupe 98">
            <a:extLst>
              <a:ext uri="{FF2B5EF4-FFF2-40B4-BE49-F238E27FC236}">
                <a16:creationId xmlns:a16="http://schemas.microsoft.com/office/drawing/2014/main" id="{2091BC0C-F112-E157-F3C8-C1E8C94C3DCC}"/>
              </a:ext>
            </a:extLst>
          </p:cNvPr>
          <p:cNvGrpSpPr/>
          <p:nvPr/>
        </p:nvGrpSpPr>
        <p:grpSpPr>
          <a:xfrm>
            <a:off x="11393978" y="3234188"/>
            <a:ext cx="459527" cy="311182"/>
            <a:chOff x="3123387" y="5663806"/>
            <a:chExt cx="459527" cy="311182"/>
          </a:xfrm>
        </p:grpSpPr>
        <p:sp>
          <p:nvSpPr>
            <p:cNvPr id="138" name="Ellipse 86">
              <a:extLst>
                <a:ext uri="{FF2B5EF4-FFF2-40B4-BE49-F238E27FC236}">
                  <a16:creationId xmlns:a16="http://schemas.microsoft.com/office/drawing/2014/main" id="{7BEE0B81-9EF6-E0F9-549A-3FEDFE9EE60E}"/>
                </a:ext>
              </a:extLst>
            </p:cNvPr>
            <p:cNvSpPr/>
            <p:nvPr/>
          </p:nvSpPr>
          <p:spPr>
            <a:xfrm>
              <a:off x="3123387" y="5663806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139" name="ZoneTexte 87">
              <a:extLst>
                <a:ext uri="{FF2B5EF4-FFF2-40B4-BE49-F238E27FC236}">
                  <a16:creationId xmlns:a16="http://schemas.microsoft.com/office/drawing/2014/main" id="{7AF55536-F5B9-7564-80DC-E3D6CA8B0CB8}"/>
                </a:ext>
              </a:extLst>
            </p:cNvPr>
            <p:cNvSpPr txBox="1"/>
            <p:nvPr/>
          </p:nvSpPr>
          <p:spPr>
            <a:xfrm>
              <a:off x="3467384" y="5793253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grpSp>
        <p:nvGrpSpPr>
          <p:cNvPr id="140" name="Groupe 99">
            <a:extLst>
              <a:ext uri="{FF2B5EF4-FFF2-40B4-BE49-F238E27FC236}">
                <a16:creationId xmlns:a16="http://schemas.microsoft.com/office/drawing/2014/main" id="{C41B2DD1-12D1-476E-DCA5-162EC632A4B8}"/>
              </a:ext>
            </a:extLst>
          </p:cNvPr>
          <p:cNvGrpSpPr/>
          <p:nvPr/>
        </p:nvGrpSpPr>
        <p:grpSpPr>
          <a:xfrm>
            <a:off x="11393978" y="3706012"/>
            <a:ext cx="459527" cy="311182"/>
            <a:chOff x="3123387" y="6142677"/>
            <a:chExt cx="459527" cy="311182"/>
          </a:xfrm>
        </p:grpSpPr>
        <p:sp>
          <p:nvSpPr>
            <p:cNvPr id="141" name="Ellipse 88">
              <a:extLst>
                <a:ext uri="{FF2B5EF4-FFF2-40B4-BE49-F238E27FC236}">
                  <a16:creationId xmlns:a16="http://schemas.microsoft.com/office/drawing/2014/main" id="{58CF0594-111C-DFC4-8E19-9684E45A3A32}"/>
                </a:ext>
              </a:extLst>
            </p:cNvPr>
            <p:cNvSpPr/>
            <p:nvPr/>
          </p:nvSpPr>
          <p:spPr>
            <a:xfrm>
              <a:off x="3123387" y="6142677"/>
              <a:ext cx="311182" cy="311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142" name="ZoneTexte 89">
              <a:extLst>
                <a:ext uri="{FF2B5EF4-FFF2-40B4-BE49-F238E27FC236}">
                  <a16:creationId xmlns:a16="http://schemas.microsoft.com/office/drawing/2014/main" id="{8E80D460-DB5E-FCCA-D9D9-FB4C93CE77C1}"/>
                </a:ext>
              </a:extLst>
            </p:cNvPr>
            <p:cNvSpPr txBox="1"/>
            <p:nvPr/>
          </p:nvSpPr>
          <p:spPr>
            <a:xfrm>
              <a:off x="3467384" y="6272125"/>
              <a:ext cx="115530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1200" cap="none" spc="0" normalizeH="0" baseline="0" noProof="0">
                  <a:ln>
                    <a:noFill/>
                  </a:ln>
                  <a:solidFill>
                    <a:srgbClr val="ABC1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</p:txBody>
        </p:sp>
      </p:grpSp>
      <p:sp>
        <p:nvSpPr>
          <p:cNvPr id="143" name="ZoneTexte 108">
            <a:extLst>
              <a:ext uri="{FF2B5EF4-FFF2-40B4-BE49-F238E27FC236}">
                <a16:creationId xmlns:a16="http://schemas.microsoft.com/office/drawing/2014/main" id="{E8E73A8D-0DA2-9CC1-577B-AA3FD0E78685}"/>
              </a:ext>
            </a:extLst>
          </p:cNvPr>
          <p:cNvSpPr txBox="1"/>
          <p:nvPr/>
        </p:nvSpPr>
        <p:spPr>
          <a:xfrm>
            <a:off x="7546337" y="1299717"/>
            <a:ext cx="321915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 Turnover</a:t>
            </a:r>
          </a:p>
        </p:txBody>
      </p:sp>
      <p:sp>
        <p:nvSpPr>
          <p:cNvPr id="144" name="Freeform 1123">
            <a:extLst>
              <a:ext uri="{FF2B5EF4-FFF2-40B4-BE49-F238E27FC236}">
                <a16:creationId xmlns:a16="http://schemas.microsoft.com/office/drawing/2014/main" id="{7BF69205-89B2-CD6D-E0EA-BB15A209369B}"/>
              </a:ext>
            </a:extLst>
          </p:cNvPr>
          <p:cNvSpPr>
            <a:spLocks noEditPoints="1"/>
          </p:cNvSpPr>
          <p:nvPr/>
        </p:nvSpPr>
        <p:spPr bwMode="auto">
          <a:xfrm>
            <a:off x="10837724" y="1351661"/>
            <a:ext cx="461999" cy="402851"/>
          </a:xfrm>
          <a:custGeom>
            <a:avLst/>
            <a:gdLst>
              <a:gd name="T0" fmla="*/ 192 w 192"/>
              <a:gd name="T1" fmla="*/ 0 h 168"/>
              <a:gd name="T2" fmla="*/ 162 w 192"/>
              <a:gd name="T3" fmla="*/ 8 h 168"/>
              <a:gd name="T4" fmla="*/ 113 w 192"/>
              <a:gd name="T5" fmla="*/ 45 h 168"/>
              <a:gd name="T6" fmla="*/ 98 w 192"/>
              <a:gd name="T7" fmla="*/ 32 h 168"/>
              <a:gd name="T8" fmla="*/ 25 w 192"/>
              <a:gd name="T9" fmla="*/ 47 h 168"/>
              <a:gd name="T10" fmla="*/ 131 w 192"/>
              <a:gd name="T11" fmla="*/ 27 h 168"/>
              <a:gd name="T12" fmla="*/ 160 w 192"/>
              <a:gd name="T13" fmla="*/ 0 h 168"/>
              <a:gd name="T14" fmla="*/ 168 w 192"/>
              <a:gd name="T15" fmla="*/ 104 h 168"/>
              <a:gd name="T16" fmla="*/ 141 w 192"/>
              <a:gd name="T17" fmla="*/ 134 h 168"/>
              <a:gd name="T18" fmla="*/ 176 w 192"/>
              <a:gd name="T19" fmla="*/ 60 h 168"/>
              <a:gd name="T20" fmla="*/ 141 w 192"/>
              <a:gd name="T21" fmla="*/ 38 h 168"/>
              <a:gd name="T22" fmla="*/ 98 w 192"/>
              <a:gd name="T23" fmla="*/ 88 h 168"/>
              <a:gd name="T24" fmla="*/ 80 w 192"/>
              <a:gd name="T25" fmla="*/ 95 h 168"/>
              <a:gd name="T26" fmla="*/ 168 w 192"/>
              <a:gd name="T27" fmla="*/ 76 h 168"/>
              <a:gd name="T28" fmla="*/ 109 w 192"/>
              <a:gd name="T29" fmla="*/ 119 h 168"/>
              <a:gd name="T30" fmla="*/ 98 w 192"/>
              <a:gd name="T31" fmla="*/ 132 h 168"/>
              <a:gd name="T32" fmla="*/ 80 w 192"/>
              <a:gd name="T33" fmla="*/ 139 h 168"/>
              <a:gd name="T34" fmla="*/ 128 w 192"/>
              <a:gd name="T35" fmla="*/ 137 h 168"/>
              <a:gd name="T36" fmla="*/ 160 w 192"/>
              <a:gd name="T37" fmla="*/ 168 h 168"/>
              <a:gd name="T38" fmla="*/ 192 w 192"/>
              <a:gd name="T39" fmla="*/ 160 h 168"/>
              <a:gd name="T40" fmla="*/ 115 w 192"/>
              <a:gd name="T41" fmla="*/ 113 h 168"/>
              <a:gd name="T42" fmla="*/ 72 w 192"/>
              <a:gd name="T43" fmla="*/ 91 h 168"/>
              <a:gd name="T44" fmla="*/ 71 w 192"/>
              <a:gd name="T45" fmla="*/ 136 h 168"/>
              <a:gd name="T46" fmla="*/ 67 w 192"/>
              <a:gd name="T47" fmla="*/ 137 h 168"/>
              <a:gd name="T48" fmla="*/ 56 w 192"/>
              <a:gd name="T49" fmla="*/ 126 h 168"/>
              <a:gd name="T50" fmla="*/ 64 w 192"/>
              <a:gd name="T51" fmla="*/ 93 h 168"/>
              <a:gd name="T52" fmla="*/ 28 w 192"/>
              <a:gd name="T53" fmla="*/ 104 h 168"/>
              <a:gd name="T54" fmla="*/ 53 w 192"/>
              <a:gd name="T55" fmla="*/ 113 h 168"/>
              <a:gd name="T56" fmla="*/ 31 w 192"/>
              <a:gd name="T57" fmla="*/ 147 h 168"/>
              <a:gd name="T58" fmla="*/ 0 w 192"/>
              <a:gd name="T59" fmla="*/ 148 h 168"/>
              <a:gd name="T60" fmla="*/ 26 w 192"/>
              <a:gd name="T61" fmla="*/ 140 h 168"/>
              <a:gd name="T62" fmla="*/ 20 w 192"/>
              <a:gd name="T63" fmla="*/ 104 h 168"/>
              <a:gd name="T64" fmla="*/ 24 w 192"/>
              <a:gd name="T65" fmla="*/ 56 h 168"/>
              <a:gd name="T66" fmla="*/ 104 w 192"/>
              <a:gd name="T67" fmla="*/ 59 h 168"/>
              <a:gd name="T68" fmla="*/ 90 w 192"/>
              <a:gd name="T69" fmla="*/ 64 h 168"/>
              <a:gd name="T70" fmla="*/ 67 w 192"/>
              <a:gd name="T71" fmla="*/ 8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68">
                <a:moveTo>
                  <a:pt x="160" y="0"/>
                </a:moveTo>
                <a:cubicBezTo>
                  <a:pt x="192" y="0"/>
                  <a:pt x="192" y="0"/>
                  <a:pt x="192" y="0"/>
                </a:cubicBezTo>
                <a:cubicBezTo>
                  <a:pt x="192" y="8"/>
                  <a:pt x="192" y="8"/>
                  <a:pt x="192" y="8"/>
                </a:cubicBezTo>
                <a:cubicBezTo>
                  <a:pt x="162" y="8"/>
                  <a:pt x="162" y="8"/>
                  <a:pt x="162" y="8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16" y="33"/>
                  <a:pt x="107" y="32"/>
                  <a:pt x="98" y="32"/>
                </a:cubicBezTo>
                <a:cubicBezTo>
                  <a:pt x="68" y="32"/>
                  <a:pt x="41" y="40"/>
                  <a:pt x="31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36" y="33"/>
                  <a:pt x="65" y="24"/>
                  <a:pt x="98" y="24"/>
                </a:cubicBezTo>
                <a:cubicBezTo>
                  <a:pt x="110" y="24"/>
                  <a:pt x="121" y="25"/>
                  <a:pt x="131" y="27"/>
                </a:cubicBezTo>
                <a:cubicBezTo>
                  <a:pt x="157" y="1"/>
                  <a:pt x="157" y="1"/>
                  <a:pt x="157" y="1"/>
                </a:cubicBezTo>
                <a:cubicBezTo>
                  <a:pt x="158" y="0"/>
                  <a:pt x="159" y="0"/>
                  <a:pt x="160" y="0"/>
                </a:cubicBezTo>
                <a:close/>
                <a:moveTo>
                  <a:pt x="168" y="76"/>
                </a:moveTo>
                <a:cubicBezTo>
                  <a:pt x="168" y="104"/>
                  <a:pt x="168" y="104"/>
                  <a:pt x="168" y="104"/>
                </a:cubicBezTo>
                <a:cubicBezTo>
                  <a:pt x="168" y="113"/>
                  <a:pt x="157" y="121"/>
                  <a:pt x="139" y="12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63" y="128"/>
                  <a:pt x="176" y="117"/>
                  <a:pt x="176" y="104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48"/>
                  <a:pt x="164" y="37"/>
                  <a:pt x="143" y="30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58" y="43"/>
                  <a:pt x="168" y="52"/>
                  <a:pt x="168" y="60"/>
                </a:cubicBezTo>
                <a:cubicBezTo>
                  <a:pt x="168" y="73"/>
                  <a:pt x="139" y="88"/>
                  <a:pt x="98" y="88"/>
                </a:cubicBezTo>
                <a:cubicBezTo>
                  <a:pt x="92" y="88"/>
                  <a:pt x="86" y="88"/>
                  <a:pt x="80" y="87"/>
                </a:cubicBezTo>
                <a:cubicBezTo>
                  <a:pt x="80" y="95"/>
                  <a:pt x="80" y="95"/>
                  <a:pt x="80" y="95"/>
                </a:cubicBezTo>
                <a:cubicBezTo>
                  <a:pt x="86" y="96"/>
                  <a:pt x="92" y="96"/>
                  <a:pt x="98" y="96"/>
                </a:cubicBezTo>
                <a:cubicBezTo>
                  <a:pt x="129" y="96"/>
                  <a:pt x="155" y="88"/>
                  <a:pt x="168" y="76"/>
                </a:cubicBezTo>
                <a:close/>
                <a:moveTo>
                  <a:pt x="115" y="113"/>
                </a:moveTo>
                <a:cubicBezTo>
                  <a:pt x="109" y="119"/>
                  <a:pt x="109" y="119"/>
                  <a:pt x="109" y="119"/>
                </a:cubicBezTo>
                <a:cubicBezTo>
                  <a:pt x="121" y="130"/>
                  <a:pt x="121" y="130"/>
                  <a:pt x="121" y="130"/>
                </a:cubicBezTo>
                <a:cubicBezTo>
                  <a:pt x="113" y="131"/>
                  <a:pt x="106" y="132"/>
                  <a:pt x="98" y="132"/>
                </a:cubicBezTo>
                <a:cubicBezTo>
                  <a:pt x="92" y="132"/>
                  <a:pt x="86" y="132"/>
                  <a:pt x="80" y="131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86" y="140"/>
                  <a:pt x="92" y="140"/>
                  <a:pt x="98" y="140"/>
                </a:cubicBezTo>
                <a:cubicBezTo>
                  <a:pt x="108" y="140"/>
                  <a:pt x="118" y="139"/>
                  <a:pt x="128" y="137"/>
                </a:cubicBezTo>
                <a:cubicBezTo>
                  <a:pt x="157" y="167"/>
                  <a:pt x="157" y="167"/>
                  <a:pt x="157" y="167"/>
                </a:cubicBezTo>
                <a:cubicBezTo>
                  <a:pt x="158" y="168"/>
                  <a:pt x="159" y="168"/>
                  <a:pt x="160" y="168"/>
                </a:cubicBezTo>
                <a:cubicBezTo>
                  <a:pt x="192" y="168"/>
                  <a:pt x="192" y="168"/>
                  <a:pt x="192" y="168"/>
                </a:cubicBezTo>
                <a:cubicBezTo>
                  <a:pt x="192" y="160"/>
                  <a:pt x="192" y="160"/>
                  <a:pt x="192" y="160"/>
                </a:cubicBezTo>
                <a:cubicBezTo>
                  <a:pt x="162" y="160"/>
                  <a:pt x="162" y="160"/>
                  <a:pt x="162" y="160"/>
                </a:cubicBezTo>
                <a:lnTo>
                  <a:pt x="115" y="113"/>
                </a:lnTo>
                <a:close/>
                <a:moveTo>
                  <a:pt x="103" y="63"/>
                </a:moveTo>
                <a:cubicBezTo>
                  <a:pt x="72" y="91"/>
                  <a:pt x="72" y="91"/>
                  <a:pt x="72" y="91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2" y="134"/>
                  <a:pt x="71" y="136"/>
                  <a:pt x="71" y="136"/>
                </a:cubicBezTo>
                <a:cubicBezTo>
                  <a:pt x="70" y="137"/>
                  <a:pt x="69" y="137"/>
                  <a:pt x="68" y="137"/>
                </a:cubicBezTo>
                <a:cubicBezTo>
                  <a:pt x="68" y="137"/>
                  <a:pt x="67" y="137"/>
                  <a:pt x="67" y="137"/>
                </a:cubicBezTo>
                <a:cubicBezTo>
                  <a:pt x="62" y="136"/>
                  <a:pt x="58" y="135"/>
                  <a:pt x="54" y="134"/>
                </a:cubicBezTo>
                <a:cubicBezTo>
                  <a:pt x="56" y="126"/>
                  <a:pt x="56" y="126"/>
                  <a:pt x="56" y="126"/>
                </a:cubicBezTo>
                <a:cubicBezTo>
                  <a:pt x="59" y="127"/>
                  <a:pt x="61" y="128"/>
                  <a:pt x="64" y="128"/>
                </a:cubicBezTo>
                <a:cubicBezTo>
                  <a:pt x="64" y="93"/>
                  <a:pt x="64" y="93"/>
                  <a:pt x="64" y="93"/>
                </a:cubicBezTo>
                <a:cubicBezTo>
                  <a:pt x="48" y="89"/>
                  <a:pt x="35" y="83"/>
                  <a:pt x="28" y="76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10"/>
                  <a:pt x="34" y="117"/>
                  <a:pt x="45" y="122"/>
                </a:cubicBezTo>
                <a:cubicBezTo>
                  <a:pt x="53" y="113"/>
                  <a:pt x="53" y="113"/>
                  <a:pt x="53" y="113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31" y="147"/>
                  <a:pt x="31" y="147"/>
                  <a:pt x="31" y="147"/>
                </a:cubicBezTo>
                <a:cubicBezTo>
                  <a:pt x="30" y="148"/>
                  <a:pt x="29" y="148"/>
                  <a:pt x="28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0"/>
                  <a:pt x="0" y="140"/>
                  <a:pt x="0" y="140"/>
                </a:cubicBezTo>
                <a:cubicBezTo>
                  <a:pt x="26" y="140"/>
                  <a:pt x="26" y="140"/>
                  <a:pt x="26" y="140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27" y="121"/>
                  <a:pt x="20" y="113"/>
                  <a:pt x="20" y="104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8"/>
                  <a:pt x="22" y="56"/>
                  <a:pt x="24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2" y="56"/>
                  <a:pt x="103" y="57"/>
                  <a:pt x="104" y="59"/>
                </a:cubicBezTo>
                <a:cubicBezTo>
                  <a:pt x="104" y="60"/>
                  <a:pt x="104" y="62"/>
                  <a:pt x="103" y="63"/>
                </a:cubicBezTo>
                <a:close/>
                <a:moveTo>
                  <a:pt x="90" y="64"/>
                </a:moveTo>
                <a:cubicBezTo>
                  <a:pt x="29" y="64"/>
                  <a:pt x="29" y="64"/>
                  <a:pt x="29" y="64"/>
                </a:cubicBezTo>
                <a:cubicBezTo>
                  <a:pt x="32" y="73"/>
                  <a:pt x="47" y="81"/>
                  <a:pt x="67" y="85"/>
                </a:cubicBezTo>
                <a:lnTo>
                  <a:pt x="90" y="6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45" name="Image 13">
            <a:extLst>
              <a:ext uri="{FF2B5EF4-FFF2-40B4-BE49-F238E27FC236}">
                <a16:creationId xmlns:a16="http://schemas.microsoft.com/office/drawing/2014/main" id="{3532F20C-4636-84FD-E3AB-BA6067212F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15700" y="4629970"/>
            <a:ext cx="1104900" cy="1104900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A53FA1F2-C5CB-8E97-1614-AF32DD59A43C}"/>
              </a:ext>
            </a:extLst>
          </p:cNvPr>
          <p:cNvSpPr/>
          <p:nvPr/>
        </p:nvSpPr>
        <p:spPr>
          <a:xfrm>
            <a:off x="4306157" y="4748977"/>
            <a:ext cx="2846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+</a:t>
            </a:r>
            <a:r>
              <a:rPr kumimoji="0" lang="fr-F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YEARS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 </a:t>
            </a:r>
            <a:r>
              <a:rPr kumimoji="0" lang="fr-FR" sz="2400" b="0" i="0" u="none" strike="noStrike" kern="1200" cap="small" spc="5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experience</a:t>
            </a:r>
            <a:endParaRPr kumimoji="0" lang="fr-FR" sz="2400" b="0" i="0" u="none" strike="noStrike" kern="1200" cap="small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7" name="Freeform 51">
            <a:extLst>
              <a:ext uri="{FF2B5EF4-FFF2-40B4-BE49-F238E27FC236}">
                <a16:creationId xmlns:a16="http://schemas.microsoft.com/office/drawing/2014/main" id="{D5B1DDAC-21CC-269C-EC60-B75361CA67C7}"/>
              </a:ext>
            </a:extLst>
          </p:cNvPr>
          <p:cNvSpPr>
            <a:spLocks/>
          </p:cNvSpPr>
          <p:nvPr/>
        </p:nvSpPr>
        <p:spPr bwMode="auto">
          <a:xfrm>
            <a:off x="4274178" y="1579513"/>
            <a:ext cx="199642" cy="359356"/>
          </a:xfrm>
          <a:custGeom>
            <a:avLst/>
            <a:gdLst>
              <a:gd name="T0" fmla="*/ 28 w 80"/>
              <a:gd name="T1" fmla="*/ 144 h 144"/>
              <a:gd name="T2" fmla="*/ 20 w 80"/>
              <a:gd name="T3" fmla="*/ 144 h 144"/>
              <a:gd name="T4" fmla="*/ 20 w 80"/>
              <a:gd name="T5" fmla="*/ 56 h 144"/>
              <a:gd name="T6" fmla="*/ 4 w 80"/>
              <a:gd name="T7" fmla="*/ 56 h 144"/>
              <a:gd name="T8" fmla="*/ 0 w 80"/>
              <a:gd name="T9" fmla="*/ 54 h 144"/>
              <a:gd name="T10" fmla="*/ 1 w 80"/>
              <a:gd name="T11" fmla="*/ 50 h 144"/>
              <a:gd name="T12" fmla="*/ 37 w 80"/>
              <a:gd name="T13" fmla="*/ 2 h 144"/>
              <a:gd name="T14" fmla="*/ 43 w 80"/>
              <a:gd name="T15" fmla="*/ 2 h 144"/>
              <a:gd name="T16" fmla="*/ 79 w 80"/>
              <a:gd name="T17" fmla="*/ 50 h 144"/>
              <a:gd name="T18" fmla="*/ 80 w 80"/>
              <a:gd name="T19" fmla="*/ 54 h 144"/>
              <a:gd name="T20" fmla="*/ 76 w 80"/>
              <a:gd name="T21" fmla="*/ 56 h 144"/>
              <a:gd name="T22" fmla="*/ 60 w 80"/>
              <a:gd name="T23" fmla="*/ 56 h 144"/>
              <a:gd name="T24" fmla="*/ 60 w 80"/>
              <a:gd name="T25" fmla="*/ 104 h 144"/>
              <a:gd name="T26" fmla="*/ 52 w 80"/>
              <a:gd name="T27" fmla="*/ 104 h 144"/>
              <a:gd name="T28" fmla="*/ 52 w 80"/>
              <a:gd name="T29" fmla="*/ 52 h 144"/>
              <a:gd name="T30" fmla="*/ 56 w 80"/>
              <a:gd name="T31" fmla="*/ 48 h 144"/>
              <a:gd name="T32" fmla="*/ 68 w 80"/>
              <a:gd name="T33" fmla="*/ 48 h 144"/>
              <a:gd name="T34" fmla="*/ 40 w 80"/>
              <a:gd name="T35" fmla="*/ 11 h 144"/>
              <a:gd name="T36" fmla="*/ 12 w 80"/>
              <a:gd name="T37" fmla="*/ 48 h 144"/>
              <a:gd name="T38" fmla="*/ 24 w 80"/>
              <a:gd name="T39" fmla="*/ 48 h 144"/>
              <a:gd name="T40" fmla="*/ 28 w 80"/>
              <a:gd name="T41" fmla="*/ 52 h 144"/>
              <a:gd name="T42" fmla="*/ 28 w 80"/>
              <a:gd name="T43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0" h="144">
                <a:moveTo>
                  <a:pt x="28" y="144"/>
                </a:moveTo>
                <a:cubicBezTo>
                  <a:pt x="20" y="144"/>
                  <a:pt x="20" y="144"/>
                  <a:pt x="20" y="144"/>
                </a:cubicBezTo>
                <a:cubicBezTo>
                  <a:pt x="20" y="56"/>
                  <a:pt x="20" y="56"/>
                  <a:pt x="20" y="56"/>
                </a:cubicBezTo>
                <a:cubicBezTo>
                  <a:pt x="4" y="56"/>
                  <a:pt x="4" y="56"/>
                  <a:pt x="4" y="56"/>
                </a:cubicBezTo>
                <a:cubicBezTo>
                  <a:pt x="2" y="56"/>
                  <a:pt x="1" y="55"/>
                  <a:pt x="0" y="54"/>
                </a:cubicBezTo>
                <a:cubicBezTo>
                  <a:pt x="0" y="52"/>
                  <a:pt x="0" y="51"/>
                  <a:pt x="1" y="50"/>
                </a:cubicBezTo>
                <a:cubicBezTo>
                  <a:pt x="37" y="2"/>
                  <a:pt x="37" y="2"/>
                  <a:pt x="37" y="2"/>
                </a:cubicBezTo>
                <a:cubicBezTo>
                  <a:pt x="38" y="0"/>
                  <a:pt x="42" y="0"/>
                  <a:pt x="43" y="2"/>
                </a:cubicBezTo>
                <a:cubicBezTo>
                  <a:pt x="79" y="50"/>
                  <a:pt x="79" y="50"/>
                  <a:pt x="79" y="50"/>
                </a:cubicBezTo>
                <a:cubicBezTo>
                  <a:pt x="80" y="51"/>
                  <a:pt x="80" y="52"/>
                  <a:pt x="80" y="54"/>
                </a:cubicBezTo>
                <a:cubicBezTo>
                  <a:pt x="79" y="55"/>
                  <a:pt x="78" y="56"/>
                  <a:pt x="76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104"/>
                  <a:pt x="60" y="104"/>
                  <a:pt x="60" y="104"/>
                </a:cubicBezTo>
                <a:cubicBezTo>
                  <a:pt x="52" y="104"/>
                  <a:pt x="52" y="104"/>
                  <a:pt x="52" y="104"/>
                </a:cubicBezTo>
                <a:cubicBezTo>
                  <a:pt x="52" y="52"/>
                  <a:pt x="52" y="52"/>
                  <a:pt x="52" y="52"/>
                </a:cubicBezTo>
                <a:cubicBezTo>
                  <a:pt x="52" y="50"/>
                  <a:pt x="54" y="48"/>
                  <a:pt x="56" y="48"/>
                </a:cubicBezTo>
                <a:cubicBezTo>
                  <a:pt x="68" y="48"/>
                  <a:pt x="68" y="48"/>
                  <a:pt x="68" y="48"/>
                </a:cubicBezTo>
                <a:cubicBezTo>
                  <a:pt x="40" y="11"/>
                  <a:pt x="40" y="11"/>
                  <a:pt x="40" y="11"/>
                </a:cubicBezTo>
                <a:cubicBezTo>
                  <a:pt x="12" y="48"/>
                  <a:pt x="12" y="48"/>
                  <a:pt x="12" y="48"/>
                </a:cubicBezTo>
                <a:cubicBezTo>
                  <a:pt x="24" y="48"/>
                  <a:pt x="24" y="48"/>
                  <a:pt x="24" y="48"/>
                </a:cubicBezTo>
                <a:cubicBezTo>
                  <a:pt x="26" y="48"/>
                  <a:pt x="28" y="50"/>
                  <a:pt x="28" y="52"/>
                </a:cubicBezTo>
                <a:lnTo>
                  <a:pt x="28" y="14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8" name="Rectangle 52">
            <a:extLst>
              <a:ext uri="{FF2B5EF4-FFF2-40B4-BE49-F238E27FC236}">
                <a16:creationId xmlns:a16="http://schemas.microsoft.com/office/drawing/2014/main" id="{D01DE6E6-742B-3F51-DA94-A030016B9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563" y="1958833"/>
            <a:ext cx="19965" cy="1996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9" name="Rectangle 53">
            <a:extLst>
              <a:ext uri="{FF2B5EF4-FFF2-40B4-BE49-F238E27FC236}">
                <a16:creationId xmlns:a16="http://schemas.microsoft.com/office/drawing/2014/main" id="{0DB61C5C-A8AA-9C2E-7DB0-09AEC2740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3563" y="1998761"/>
            <a:ext cx="19965" cy="1996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0" name="Rectangle 54">
            <a:extLst>
              <a:ext uri="{FF2B5EF4-FFF2-40B4-BE49-F238E27FC236}">
                <a16:creationId xmlns:a16="http://schemas.microsoft.com/office/drawing/2014/main" id="{93A026E2-D112-0290-3353-AC59CF2C7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420" y="1859012"/>
            <a:ext cx="19965" cy="4938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1" name="Rectangle 55">
            <a:extLst>
              <a:ext uri="{FF2B5EF4-FFF2-40B4-BE49-F238E27FC236}">
                <a16:creationId xmlns:a16="http://schemas.microsoft.com/office/drawing/2014/main" id="{2FB018DE-A15D-A4B0-FC17-6149B978D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420" y="1928361"/>
            <a:ext cx="19965" cy="1996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2" name="Rectangle 56">
            <a:extLst>
              <a:ext uri="{FF2B5EF4-FFF2-40B4-BE49-F238E27FC236}">
                <a16:creationId xmlns:a16="http://schemas.microsoft.com/office/drawing/2014/main" id="{B060F541-2F4A-C2B3-B27C-4D862E829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349" y="1878976"/>
            <a:ext cx="19965" cy="119785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3" name="Freeform 57">
            <a:extLst>
              <a:ext uri="{FF2B5EF4-FFF2-40B4-BE49-F238E27FC236}">
                <a16:creationId xmlns:a16="http://schemas.microsoft.com/office/drawing/2014/main" id="{A545B69A-2AA9-AFFE-1720-F558CD97AB43}"/>
              </a:ext>
            </a:extLst>
          </p:cNvPr>
          <p:cNvSpPr>
            <a:spLocks/>
          </p:cNvSpPr>
          <p:nvPr/>
        </p:nvSpPr>
        <p:spPr bwMode="auto">
          <a:xfrm>
            <a:off x="4214286" y="1759191"/>
            <a:ext cx="89314" cy="259535"/>
          </a:xfrm>
          <a:custGeom>
            <a:avLst/>
            <a:gdLst>
              <a:gd name="T0" fmla="*/ 36 w 36"/>
              <a:gd name="T1" fmla="*/ 104 h 104"/>
              <a:gd name="T2" fmla="*/ 28 w 36"/>
              <a:gd name="T3" fmla="*/ 104 h 104"/>
              <a:gd name="T4" fmla="*/ 28 w 36"/>
              <a:gd name="T5" fmla="*/ 8 h 104"/>
              <a:gd name="T6" fmla="*/ 8 w 36"/>
              <a:gd name="T7" fmla="*/ 8 h 104"/>
              <a:gd name="T8" fmla="*/ 8 w 36"/>
              <a:gd name="T9" fmla="*/ 104 h 104"/>
              <a:gd name="T10" fmla="*/ 0 w 36"/>
              <a:gd name="T11" fmla="*/ 104 h 104"/>
              <a:gd name="T12" fmla="*/ 0 w 36"/>
              <a:gd name="T13" fmla="*/ 4 h 104"/>
              <a:gd name="T14" fmla="*/ 4 w 36"/>
              <a:gd name="T15" fmla="*/ 0 h 104"/>
              <a:gd name="T16" fmla="*/ 32 w 36"/>
              <a:gd name="T17" fmla="*/ 0 h 104"/>
              <a:gd name="T18" fmla="*/ 36 w 36"/>
              <a:gd name="T19" fmla="*/ 4 h 104"/>
              <a:gd name="T20" fmla="*/ 36 w 36"/>
              <a:gd name="T21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104">
                <a:moveTo>
                  <a:pt x="36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28" y="8"/>
                  <a:pt x="28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104"/>
                  <a:pt x="8" y="104"/>
                  <a:pt x="8" y="104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4" y="0"/>
                  <a:pt x="36" y="2"/>
                  <a:pt x="36" y="4"/>
                </a:cubicBezTo>
                <a:lnTo>
                  <a:pt x="36" y="104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4" name="Freeform 58">
            <a:extLst>
              <a:ext uri="{FF2B5EF4-FFF2-40B4-BE49-F238E27FC236}">
                <a16:creationId xmlns:a16="http://schemas.microsoft.com/office/drawing/2014/main" id="{0AFBED5F-8352-DD4E-B69C-32F3CA438165}"/>
              </a:ext>
            </a:extLst>
          </p:cNvPr>
          <p:cNvSpPr>
            <a:spLocks/>
          </p:cNvSpPr>
          <p:nvPr/>
        </p:nvSpPr>
        <p:spPr bwMode="auto">
          <a:xfrm>
            <a:off x="4103957" y="1848504"/>
            <a:ext cx="90364" cy="170221"/>
          </a:xfrm>
          <a:custGeom>
            <a:avLst/>
            <a:gdLst>
              <a:gd name="T0" fmla="*/ 36 w 36"/>
              <a:gd name="T1" fmla="*/ 68 h 68"/>
              <a:gd name="T2" fmla="*/ 28 w 36"/>
              <a:gd name="T3" fmla="*/ 68 h 68"/>
              <a:gd name="T4" fmla="*/ 28 w 36"/>
              <a:gd name="T5" fmla="*/ 8 h 68"/>
              <a:gd name="T6" fmla="*/ 8 w 36"/>
              <a:gd name="T7" fmla="*/ 8 h 68"/>
              <a:gd name="T8" fmla="*/ 8 w 36"/>
              <a:gd name="T9" fmla="*/ 68 h 68"/>
              <a:gd name="T10" fmla="*/ 0 w 36"/>
              <a:gd name="T11" fmla="*/ 68 h 68"/>
              <a:gd name="T12" fmla="*/ 0 w 36"/>
              <a:gd name="T13" fmla="*/ 4 h 68"/>
              <a:gd name="T14" fmla="*/ 4 w 36"/>
              <a:gd name="T15" fmla="*/ 0 h 68"/>
              <a:gd name="T16" fmla="*/ 32 w 36"/>
              <a:gd name="T17" fmla="*/ 0 h 68"/>
              <a:gd name="T18" fmla="*/ 36 w 36"/>
              <a:gd name="T19" fmla="*/ 4 h 68"/>
              <a:gd name="T20" fmla="*/ 36 w 36"/>
              <a:gd name="T21" fmla="*/ 68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68">
                <a:moveTo>
                  <a:pt x="36" y="68"/>
                </a:moveTo>
                <a:cubicBezTo>
                  <a:pt x="28" y="68"/>
                  <a:pt x="28" y="68"/>
                  <a:pt x="28" y="68"/>
                </a:cubicBezTo>
                <a:cubicBezTo>
                  <a:pt x="28" y="8"/>
                  <a:pt x="28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68"/>
                  <a:pt x="8" y="68"/>
                  <a:pt x="8" y="68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4" y="0"/>
                  <a:pt x="36" y="2"/>
                  <a:pt x="36" y="4"/>
                </a:cubicBezTo>
                <a:lnTo>
                  <a:pt x="36" y="6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5" name="Freeform 59">
            <a:extLst>
              <a:ext uri="{FF2B5EF4-FFF2-40B4-BE49-F238E27FC236}">
                <a16:creationId xmlns:a16="http://schemas.microsoft.com/office/drawing/2014/main" id="{CE9A58EB-0D9C-1F1F-4CBF-D0F3B77EB09F}"/>
              </a:ext>
            </a:extLst>
          </p:cNvPr>
          <p:cNvSpPr>
            <a:spLocks/>
          </p:cNvSpPr>
          <p:nvPr/>
        </p:nvSpPr>
        <p:spPr bwMode="auto">
          <a:xfrm>
            <a:off x="3994679" y="1928361"/>
            <a:ext cx="89314" cy="90364"/>
          </a:xfrm>
          <a:custGeom>
            <a:avLst/>
            <a:gdLst>
              <a:gd name="T0" fmla="*/ 36 w 36"/>
              <a:gd name="T1" fmla="*/ 36 h 36"/>
              <a:gd name="T2" fmla="*/ 28 w 36"/>
              <a:gd name="T3" fmla="*/ 36 h 36"/>
              <a:gd name="T4" fmla="*/ 28 w 36"/>
              <a:gd name="T5" fmla="*/ 8 h 36"/>
              <a:gd name="T6" fmla="*/ 8 w 36"/>
              <a:gd name="T7" fmla="*/ 8 h 36"/>
              <a:gd name="T8" fmla="*/ 8 w 36"/>
              <a:gd name="T9" fmla="*/ 36 h 36"/>
              <a:gd name="T10" fmla="*/ 0 w 36"/>
              <a:gd name="T11" fmla="*/ 36 h 36"/>
              <a:gd name="T12" fmla="*/ 0 w 36"/>
              <a:gd name="T13" fmla="*/ 4 h 36"/>
              <a:gd name="T14" fmla="*/ 4 w 36"/>
              <a:gd name="T15" fmla="*/ 0 h 36"/>
              <a:gd name="T16" fmla="*/ 32 w 36"/>
              <a:gd name="T17" fmla="*/ 0 h 36"/>
              <a:gd name="T18" fmla="*/ 36 w 36"/>
              <a:gd name="T19" fmla="*/ 4 h 36"/>
              <a:gd name="T20" fmla="*/ 36 w 36"/>
              <a:gd name="T21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" h="36">
                <a:moveTo>
                  <a:pt x="36" y="36"/>
                </a:moveTo>
                <a:cubicBezTo>
                  <a:pt x="28" y="36"/>
                  <a:pt x="28" y="36"/>
                  <a:pt x="28" y="36"/>
                </a:cubicBezTo>
                <a:cubicBezTo>
                  <a:pt x="28" y="8"/>
                  <a:pt x="28" y="8"/>
                  <a:pt x="2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36"/>
                  <a:pt x="8" y="36"/>
                  <a:pt x="8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4" y="0"/>
                  <a:pt x="36" y="2"/>
                  <a:pt x="36" y="4"/>
                </a:cubicBezTo>
                <a:lnTo>
                  <a:pt x="36" y="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6" name="ZoneTexte 78">
            <a:extLst>
              <a:ext uri="{FF2B5EF4-FFF2-40B4-BE49-F238E27FC236}">
                <a16:creationId xmlns:a16="http://schemas.microsoft.com/office/drawing/2014/main" id="{7B6312ED-5495-FD5F-598A-C3A0E5FB1F56}"/>
              </a:ext>
            </a:extLst>
          </p:cNvPr>
          <p:cNvSpPr txBox="1"/>
          <p:nvPr/>
        </p:nvSpPr>
        <p:spPr>
          <a:xfrm>
            <a:off x="489255" y="1387488"/>
            <a:ext cx="360675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€</a:t>
            </a:r>
            <a:r>
              <a:rPr kumimoji="0" lang="en-GB" sz="60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70.4</a:t>
            </a:r>
            <a:r>
              <a:rPr kumimoji="0" lang="en-GB" sz="3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million</a:t>
            </a: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5964210C-062C-1D45-5A4F-E84B613F3F6C}"/>
              </a:ext>
            </a:extLst>
          </p:cNvPr>
          <p:cNvSpPr/>
          <p:nvPr/>
        </p:nvSpPr>
        <p:spPr>
          <a:xfrm>
            <a:off x="474220" y="2141491"/>
            <a:ext cx="3999597" cy="3916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 TURNOVER</a:t>
            </a:r>
          </a:p>
        </p:txBody>
      </p:sp>
      <p:grpSp>
        <p:nvGrpSpPr>
          <p:cNvPr id="158" name="Groupe 183">
            <a:extLst>
              <a:ext uri="{FF2B5EF4-FFF2-40B4-BE49-F238E27FC236}">
                <a16:creationId xmlns:a16="http://schemas.microsoft.com/office/drawing/2014/main" id="{DDE388EF-79ED-5D4E-5F9C-28203948AB80}"/>
              </a:ext>
            </a:extLst>
          </p:cNvPr>
          <p:cNvGrpSpPr/>
          <p:nvPr/>
        </p:nvGrpSpPr>
        <p:grpSpPr>
          <a:xfrm>
            <a:off x="4849399" y="2941049"/>
            <a:ext cx="2392637" cy="1294557"/>
            <a:chOff x="4849399" y="2941049"/>
            <a:chExt cx="2392637" cy="1294557"/>
          </a:xfrm>
        </p:grpSpPr>
        <p:sp>
          <p:nvSpPr>
            <p:cNvPr id="159" name="ZoneTexte 139">
              <a:extLst>
                <a:ext uri="{FF2B5EF4-FFF2-40B4-BE49-F238E27FC236}">
                  <a16:creationId xmlns:a16="http://schemas.microsoft.com/office/drawing/2014/main" id="{1CCA470B-7F83-8A59-68F2-B35E917974C3}"/>
                </a:ext>
              </a:extLst>
            </p:cNvPr>
            <p:cNvSpPr txBox="1"/>
            <p:nvPr/>
          </p:nvSpPr>
          <p:spPr>
            <a:xfrm>
              <a:off x="5549884" y="3653908"/>
              <a:ext cx="1692152" cy="581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€103.5M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50" normalizeH="0" baseline="0" noProof="0" dirty="0">
                  <a:ln>
                    <a:noFill/>
                  </a:ln>
                  <a:solidFill>
                    <a:srgbClr val="97B8B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2026 ambition</a:t>
              </a:r>
            </a:p>
          </p:txBody>
        </p:sp>
        <p:sp>
          <p:nvSpPr>
            <p:cNvPr id="160" name="ZoneTexte 105">
              <a:extLst>
                <a:ext uri="{FF2B5EF4-FFF2-40B4-BE49-F238E27FC236}">
                  <a16:creationId xmlns:a16="http://schemas.microsoft.com/office/drawing/2014/main" id="{A2D52BFC-39E3-F7C7-43AB-1593F891B18A}"/>
                </a:ext>
              </a:extLst>
            </p:cNvPr>
            <p:cNvSpPr txBox="1"/>
            <p:nvPr/>
          </p:nvSpPr>
          <p:spPr>
            <a:xfrm>
              <a:off x="5563778" y="2941049"/>
              <a:ext cx="1467985" cy="5816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€68.2M</a:t>
              </a: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50" normalizeH="0" baseline="0" noProof="0" dirty="0">
                  <a:ln>
                    <a:noFill/>
                  </a:ln>
                  <a:solidFill>
                    <a:srgbClr val="97B8BB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2019</a:t>
              </a:r>
            </a:p>
          </p:txBody>
        </p:sp>
        <p:grpSp>
          <p:nvGrpSpPr>
            <p:cNvPr id="161" name="Groupe 182">
              <a:extLst>
                <a:ext uri="{FF2B5EF4-FFF2-40B4-BE49-F238E27FC236}">
                  <a16:creationId xmlns:a16="http://schemas.microsoft.com/office/drawing/2014/main" id="{21381D11-1A0F-E05F-772D-EB64C5F41E5C}"/>
                </a:ext>
              </a:extLst>
            </p:cNvPr>
            <p:cNvGrpSpPr/>
            <p:nvPr/>
          </p:nvGrpSpPr>
          <p:grpSpPr>
            <a:xfrm>
              <a:off x="4849399" y="3095370"/>
              <a:ext cx="552898" cy="790543"/>
              <a:chOff x="4841090" y="2943778"/>
              <a:chExt cx="552898" cy="790543"/>
            </a:xfrm>
          </p:grpSpPr>
          <p:grpSp>
            <p:nvGrpSpPr>
              <p:cNvPr id="162" name="Groupe 141">
                <a:extLst>
                  <a:ext uri="{FF2B5EF4-FFF2-40B4-BE49-F238E27FC236}">
                    <a16:creationId xmlns:a16="http://schemas.microsoft.com/office/drawing/2014/main" id="{ADDBA999-3EAE-0102-992E-618280412455}"/>
                  </a:ext>
                </a:extLst>
              </p:cNvPr>
              <p:cNvGrpSpPr/>
              <p:nvPr/>
            </p:nvGrpSpPr>
            <p:grpSpPr>
              <a:xfrm>
                <a:off x="4914847" y="3295108"/>
                <a:ext cx="479141" cy="439213"/>
                <a:chOff x="18288000" y="8854207"/>
                <a:chExt cx="723900" cy="663576"/>
              </a:xfrm>
              <a:solidFill>
                <a:schemeClr val="accent6"/>
              </a:solidFill>
            </p:grpSpPr>
            <p:sp>
              <p:nvSpPr>
                <p:cNvPr id="164" name="Freeform 51">
                  <a:extLst>
                    <a:ext uri="{FF2B5EF4-FFF2-40B4-BE49-F238E27FC236}">
                      <a16:creationId xmlns:a16="http://schemas.microsoft.com/office/drawing/2014/main" id="{4B56AF90-F39F-38CD-BE00-4BC8595583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10275" y="8854207"/>
                  <a:ext cx="301625" cy="542925"/>
                </a:xfrm>
                <a:custGeom>
                  <a:avLst/>
                  <a:gdLst>
                    <a:gd name="T0" fmla="*/ 28 w 80"/>
                    <a:gd name="T1" fmla="*/ 144 h 144"/>
                    <a:gd name="T2" fmla="*/ 20 w 80"/>
                    <a:gd name="T3" fmla="*/ 144 h 144"/>
                    <a:gd name="T4" fmla="*/ 20 w 80"/>
                    <a:gd name="T5" fmla="*/ 56 h 144"/>
                    <a:gd name="T6" fmla="*/ 4 w 80"/>
                    <a:gd name="T7" fmla="*/ 56 h 144"/>
                    <a:gd name="T8" fmla="*/ 0 w 80"/>
                    <a:gd name="T9" fmla="*/ 54 h 144"/>
                    <a:gd name="T10" fmla="*/ 1 w 80"/>
                    <a:gd name="T11" fmla="*/ 50 h 144"/>
                    <a:gd name="T12" fmla="*/ 37 w 80"/>
                    <a:gd name="T13" fmla="*/ 2 h 144"/>
                    <a:gd name="T14" fmla="*/ 43 w 80"/>
                    <a:gd name="T15" fmla="*/ 2 h 144"/>
                    <a:gd name="T16" fmla="*/ 79 w 80"/>
                    <a:gd name="T17" fmla="*/ 50 h 144"/>
                    <a:gd name="T18" fmla="*/ 80 w 80"/>
                    <a:gd name="T19" fmla="*/ 54 h 144"/>
                    <a:gd name="T20" fmla="*/ 76 w 80"/>
                    <a:gd name="T21" fmla="*/ 56 h 144"/>
                    <a:gd name="T22" fmla="*/ 60 w 80"/>
                    <a:gd name="T23" fmla="*/ 56 h 144"/>
                    <a:gd name="T24" fmla="*/ 60 w 80"/>
                    <a:gd name="T25" fmla="*/ 104 h 144"/>
                    <a:gd name="T26" fmla="*/ 52 w 80"/>
                    <a:gd name="T27" fmla="*/ 104 h 144"/>
                    <a:gd name="T28" fmla="*/ 52 w 80"/>
                    <a:gd name="T29" fmla="*/ 52 h 144"/>
                    <a:gd name="T30" fmla="*/ 56 w 80"/>
                    <a:gd name="T31" fmla="*/ 48 h 144"/>
                    <a:gd name="T32" fmla="*/ 68 w 80"/>
                    <a:gd name="T33" fmla="*/ 48 h 144"/>
                    <a:gd name="T34" fmla="*/ 40 w 80"/>
                    <a:gd name="T35" fmla="*/ 11 h 144"/>
                    <a:gd name="T36" fmla="*/ 12 w 80"/>
                    <a:gd name="T37" fmla="*/ 48 h 144"/>
                    <a:gd name="T38" fmla="*/ 24 w 80"/>
                    <a:gd name="T39" fmla="*/ 48 h 144"/>
                    <a:gd name="T40" fmla="*/ 28 w 80"/>
                    <a:gd name="T41" fmla="*/ 52 h 144"/>
                    <a:gd name="T42" fmla="*/ 28 w 80"/>
                    <a:gd name="T43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0" h="144">
                      <a:moveTo>
                        <a:pt x="28" y="144"/>
                      </a:moveTo>
                      <a:cubicBezTo>
                        <a:pt x="20" y="144"/>
                        <a:pt x="20" y="144"/>
                        <a:pt x="20" y="144"/>
                      </a:cubicBezTo>
                      <a:cubicBezTo>
                        <a:pt x="20" y="56"/>
                        <a:pt x="20" y="56"/>
                        <a:pt x="20" y="56"/>
                      </a:cubicBezTo>
                      <a:cubicBezTo>
                        <a:pt x="4" y="56"/>
                        <a:pt x="4" y="56"/>
                        <a:pt x="4" y="56"/>
                      </a:cubicBezTo>
                      <a:cubicBezTo>
                        <a:pt x="2" y="56"/>
                        <a:pt x="1" y="55"/>
                        <a:pt x="0" y="54"/>
                      </a:cubicBezTo>
                      <a:cubicBezTo>
                        <a:pt x="0" y="52"/>
                        <a:pt x="0" y="51"/>
                        <a:pt x="1" y="50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8" y="0"/>
                        <a:pt x="42" y="0"/>
                        <a:pt x="43" y="2"/>
                      </a:cubicBezTo>
                      <a:cubicBezTo>
                        <a:pt x="79" y="50"/>
                        <a:pt x="79" y="50"/>
                        <a:pt x="79" y="50"/>
                      </a:cubicBezTo>
                      <a:cubicBezTo>
                        <a:pt x="80" y="51"/>
                        <a:pt x="80" y="52"/>
                        <a:pt x="80" y="54"/>
                      </a:cubicBezTo>
                      <a:cubicBezTo>
                        <a:pt x="79" y="55"/>
                        <a:pt x="78" y="56"/>
                        <a:pt x="76" y="56"/>
                      </a:cubicBezTo>
                      <a:cubicBezTo>
                        <a:pt x="60" y="56"/>
                        <a:pt x="60" y="56"/>
                        <a:pt x="60" y="56"/>
                      </a:cubicBezTo>
                      <a:cubicBezTo>
                        <a:pt x="60" y="104"/>
                        <a:pt x="60" y="104"/>
                        <a:pt x="60" y="104"/>
                      </a:cubicBezTo>
                      <a:cubicBezTo>
                        <a:pt x="52" y="104"/>
                        <a:pt x="52" y="104"/>
                        <a:pt x="52" y="104"/>
                      </a:cubicBezTo>
                      <a:cubicBezTo>
                        <a:pt x="52" y="52"/>
                        <a:pt x="52" y="52"/>
                        <a:pt x="52" y="52"/>
                      </a:cubicBezTo>
                      <a:cubicBezTo>
                        <a:pt x="52" y="50"/>
                        <a:pt x="54" y="48"/>
                        <a:pt x="56" y="48"/>
                      </a:cubicBezTo>
                      <a:cubicBezTo>
                        <a:pt x="68" y="48"/>
                        <a:pt x="68" y="48"/>
                        <a:pt x="68" y="48"/>
                      </a:cubicBez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12" y="48"/>
                        <a:pt x="12" y="48"/>
                        <a:pt x="12" y="48"/>
                      </a:cubicBezTo>
                      <a:cubicBezTo>
                        <a:pt x="24" y="48"/>
                        <a:pt x="24" y="48"/>
                        <a:pt x="24" y="48"/>
                      </a:cubicBezTo>
                      <a:cubicBezTo>
                        <a:pt x="26" y="48"/>
                        <a:pt x="28" y="50"/>
                        <a:pt x="28" y="52"/>
                      </a:cubicBezTo>
                      <a:lnTo>
                        <a:pt x="28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Rectangle 52">
                  <a:extLst>
                    <a:ext uri="{FF2B5EF4-FFF2-40B4-BE49-F238E27FC236}">
                      <a16:creationId xmlns:a16="http://schemas.microsoft.com/office/drawing/2014/main" id="{36D979E3-363C-C4D5-BC25-E69F4F270E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84888" y="9427295"/>
                  <a:ext cx="30163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Rectangle 53">
                  <a:extLst>
                    <a:ext uri="{FF2B5EF4-FFF2-40B4-BE49-F238E27FC236}">
                      <a16:creationId xmlns:a16="http://schemas.microsoft.com/office/drawing/2014/main" id="{16DFFE60-3DAB-1440-31CD-D3F47807E6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784888" y="9487620"/>
                  <a:ext cx="30163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Rectangle 54">
                  <a:extLst>
                    <a:ext uri="{FF2B5EF4-FFF2-40B4-BE49-F238E27FC236}">
                      <a16:creationId xmlns:a16="http://schemas.microsoft.com/office/drawing/2014/main" id="{A80A63DC-C14B-0CD7-C43A-380A5CAB1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05538" y="9276482"/>
                  <a:ext cx="30163" cy="7461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Rectangle 55">
                  <a:extLst>
                    <a:ext uri="{FF2B5EF4-FFF2-40B4-BE49-F238E27FC236}">
                      <a16:creationId xmlns:a16="http://schemas.microsoft.com/office/drawing/2014/main" id="{96FD99F9-14F6-DC17-8EC5-511C812BB8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05538" y="9381257"/>
                  <a:ext cx="30163" cy="3016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Rectangle 56">
                  <a:extLst>
                    <a:ext uri="{FF2B5EF4-FFF2-40B4-BE49-F238E27FC236}">
                      <a16:creationId xmlns:a16="http://schemas.microsoft.com/office/drawing/2014/main" id="{CE1A3EE8-6E5A-4110-9313-66F6297C7A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965863" y="9306645"/>
                  <a:ext cx="30163" cy="1809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57">
                  <a:extLst>
                    <a:ext uri="{FF2B5EF4-FFF2-40B4-BE49-F238E27FC236}">
                      <a16:creationId xmlns:a16="http://schemas.microsoft.com/office/drawing/2014/main" id="{56A6BD76-0C8B-00FE-CECF-3493C0452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19788" y="9125670"/>
                  <a:ext cx="134938" cy="392113"/>
                </a:xfrm>
                <a:custGeom>
                  <a:avLst/>
                  <a:gdLst>
                    <a:gd name="T0" fmla="*/ 36 w 36"/>
                    <a:gd name="T1" fmla="*/ 104 h 104"/>
                    <a:gd name="T2" fmla="*/ 28 w 36"/>
                    <a:gd name="T3" fmla="*/ 104 h 104"/>
                    <a:gd name="T4" fmla="*/ 28 w 36"/>
                    <a:gd name="T5" fmla="*/ 8 h 104"/>
                    <a:gd name="T6" fmla="*/ 8 w 36"/>
                    <a:gd name="T7" fmla="*/ 8 h 104"/>
                    <a:gd name="T8" fmla="*/ 8 w 36"/>
                    <a:gd name="T9" fmla="*/ 104 h 104"/>
                    <a:gd name="T10" fmla="*/ 0 w 36"/>
                    <a:gd name="T11" fmla="*/ 104 h 104"/>
                    <a:gd name="T12" fmla="*/ 0 w 36"/>
                    <a:gd name="T13" fmla="*/ 4 h 104"/>
                    <a:gd name="T14" fmla="*/ 4 w 36"/>
                    <a:gd name="T15" fmla="*/ 0 h 104"/>
                    <a:gd name="T16" fmla="*/ 32 w 36"/>
                    <a:gd name="T17" fmla="*/ 0 h 104"/>
                    <a:gd name="T18" fmla="*/ 36 w 36"/>
                    <a:gd name="T19" fmla="*/ 4 h 104"/>
                    <a:gd name="T20" fmla="*/ 36 w 36"/>
                    <a:gd name="T21" fmla="*/ 104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104">
                      <a:moveTo>
                        <a:pt x="36" y="104"/>
                      </a:moveTo>
                      <a:cubicBezTo>
                        <a:pt x="28" y="104"/>
                        <a:pt x="28" y="104"/>
                        <a:pt x="28" y="104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04"/>
                        <a:pt x="8" y="104"/>
                        <a:pt x="8" y="104"/>
                      </a:cubicBezTo>
                      <a:cubicBezTo>
                        <a:pt x="0" y="104"/>
                        <a:pt x="0" y="104"/>
                        <a:pt x="0" y="10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6" y="2"/>
                        <a:pt x="36" y="4"/>
                      </a:cubicBezTo>
                      <a:lnTo>
                        <a:pt x="36" y="1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58">
                  <a:extLst>
                    <a:ext uri="{FF2B5EF4-FFF2-40B4-BE49-F238E27FC236}">
                      <a16:creationId xmlns:a16="http://schemas.microsoft.com/office/drawing/2014/main" id="{1CE0B5B8-1477-58AB-7FF3-D2DCC0C18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53100" y="9260607"/>
                  <a:ext cx="136525" cy="257175"/>
                </a:xfrm>
                <a:custGeom>
                  <a:avLst/>
                  <a:gdLst>
                    <a:gd name="T0" fmla="*/ 36 w 36"/>
                    <a:gd name="T1" fmla="*/ 68 h 68"/>
                    <a:gd name="T2" fmla="*/ 28 w 36"/>
                    <a:gd name="T3" fmla="*/ 68 h 68"/>
                    <a:gd name="T4" fmla="*/ 28 w 36"/>
                    <a:gd name="T5" fmla="*/ 8 h 68"/>
                    <a:gd name="T6" fmla="*/ 8 w 36"/>
                    <a:gd name="T7" fmla="*/ 8 h 68"/>
                    <a:gd name="T8" fmla="*/ 8 w 36"/>
                    <a:gd name="T9" fmla="*/ 68 h 68"/>
                    <a:gd name="T10" fmla="*/ 0 w 36"/>
                    <a:gd name="T11" fmla="*/ 68 h 68"/>
                    <a:gd name="T12" fmla="*/ 0 w 36"/>
                    <a:gd name="T13" fmla="*/ 4 h 68"/>
                    <a:gd name="T14" fmla="*/ 4 w 36"/>
                    <a:gd name="T15" fmla="*/ 0 h 68"/>
                    <a:gd name="T16" fmla="*/ 32 w 36"/>
                    <a:gd name="T17" fmla="*/ 0 h 68"/>
                    <a:gd name="T18" fmla="*/ 36 w 36"/>
                    <a:gd name="T19" fmla="*/ 4 h 68"/>
                    <a:gd name="T20" fmla="*/ 36 w 36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68">
                      <a:moveTo>
                        <a:pt x="36" y="68"/>
                      </a:moveTo>
                      <a:cubicBezTo>
                        <a:pt x="28" y="68"/>
                        <a:pt x="28" y="68"/>
                        <a:pt x="28" y="68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68"/>
                        <a:pt x="8" y="68"/>
                        <a:pt x="8" y="68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6" y="2"/>
                        <a:pt x="36" y="4"/>
                      </a:cubicBezTo>
                      <a:lnTo>
                        <a:pt x="36" y="6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59">
                  <a:extLst>
                    <a:ext uri="{FF2B5EF4-FFF2-40B4-BE49-F238E27FC236}">
                      <a16:creationId xmlns:a16="http://schemas.microsoft.com/office/drawing/2014/main" id="{C350E6C2-E6B9-214F-6302-B591C42DA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88000" y="9381257"/>
                  <a:ext cx="134938" cy="136525"/>
                </a:xfrm>
                <a:custGeom>
                  <a:avLst/>
                  <a:gdLst>
                    <a:gd name="T0" fmla="*/ 36 w 36"/>
                    <a:gd name="T1" fmla="*/ 36 h 36"/>
                    <a:gd name="T2" fmla="*/ 28 w 36"/>
                    <a:gd name="T3" fmla="*/ 36 h 36"/>
                    <a:gd name="T4" fmla="*/ 28 w 36"/>
                    <a:gd name="T5" fmla="*/ 8 h 36"/>
                    <a:gd name="T6" fmla="*/ 8 w 36"/>
                    <a:gd name="T7" fmla="*/ 8 h 36"/>
                    <a:gd name="T8" fmla="*/ 8 w 36"/>
                    <a:gd name="T9" fmla="*/ 36 h 36"/>
                    <a:gd name="T10" fmla="*/ 0 w 36"/>
                    <a:gd name="T11" fmla="*/ 36 h 36"/>
                    <a:gd name="T12" fmla="*/ 0 w 36"/>
                    <a:gd name="T13" fmla="*/ 4 h 36"/>
                    <a:gd name="T14" fmla="*/ 4 w 36"/>
                    <a:gd name="T15" fmla="*/ 0 h 36"/>
                    <a:gd name="T16" fmla="*/ 32 w 36"/>
                    <a:gd name="T17" fmla="*/ 0 h 36"/>
                    <a:gd name="T18" fmla="*/ 36 w 36"/>
                    <a:gd name="T19" fmla="*/ 4 h 36"/>
                    <a:gd name="T20" fmla="*/ 36 w 36"/>
                    <a:gd name="T21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6">
                      <a:moveTo>
                        <a:pt x="36" y="36"/>
                      </a:moveTo>
                      <a:cubicBezTo>
                        <a:pt x="28" y="36"/>
                        <a:pt x="28" y="36"/>
                        <a:pt x="28" y="36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36"/>
                        <a:pt x="8" y="36"/>
                        <a:pt x="8" y="36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2"/>
                        <a:pt x="2" y="0"/>
                        <a:pt x="4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4" y="0"/>
                        <a:pt x="36" y="2"/>
                        <a:pt x="36" y="4"/>
                      </a:cubicBezTo>
                      <a:lnTo>
                        <a:pt x="36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63" name="Image 178" descr="Une image contenant symbole, Graphique, conception&#10;&#10;Description générée automatiquement">
                <a:extLst>
                  <a:ext uri="{FF2B5EF4-FFF2-40B4-BE49-F238E27FC236}">
                    <a16:creationId xmlns:a16="http://schemas.microsoft.com/office/drawing/2014/main" id="{7AAF0BBD-F6C6-7D08-E1C6-3EF37CF73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41090" y="2943778"/>
                <a:ext cx="522402" cy="522402"/>
              </a:xfrm>
              <a:prstGeom prst="rect">
                <a:avLst/>
              </a:prstGeom>
            </p:spPr>
          </p:pic>
        </p:grpSp>
      </p:grp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DAC7FD6-9CD7-AAFC-6EA1-66E57AC465BD}"/>
              </a:ext>
            </a:extLst>
          </p:cNvPr>
          <p:cNvSpPr/>
          <p:nvPr/>
        </p:nvSpPr>
        <p:spPr>
          <a:xfrm>
            <a:off x="173415" y="6040596"/>
            <a:ext cx="4534687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PROJECTS </a:t>
            </a:r>
            <a:r>
              <a:rPr kumimoji="0" lang="fr-FR" sz="24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 2022</a:t>
            </a:r>
          </a:p>
        </p:txBody>
      </p:sp>
      <p:sp>
        <p:nvSpPr>
          <p:cNvPr id="174" name="ZoneTexte 7">
            <a:extLst>
              <a:ext uri="{FF2B5EF4-FFF2-40B4-BE49-F238E27FC236}">
                <a16:creationId xmlns:a16="http://schemas.microsoft.com/office/drawing/2014/main" id="{50E32796-20DD-7718-60D9-C1C0CBDD1845}"/>
              </a:ext>
            </a:extLst>
          </p:cNvPr>
          <p:cNvSpPr txBox="1"/>
          <p:nvPr/>
        </p:nvSpPr>
        <p:spPr>
          <a:xfrm>
            <a:off x="7509150" y="4776771"/>
            <a:ext cx="1537537" cy="9971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AIRPORTS</a:t>
            </a:r>
          </a:p>
        </p:txBody>
      </p:sp>
      <p:grpSp>
        <p:nvGrpSpPr>
          <p:cNvPr id="175" name="Groupe 22">
            <a:extLst>
              <a:ext uri="{FF2B5EF4-FFF2-40B4-BE49-F238E27FC236}">
                <a16:creationId xmlns:a16="http://schemas.microsoft.com/office/drawing/2014/main" id="{F53B83C7-B024-646B-7685-A7AC71160E17}"/>
              </a:ext>
            </a:extLst>
          </p:cNvPr>
          <p:cNvGrpSpPr/>
          <p:nvPr/>
        </p:nvGrpSpPr>
        <p:grpSpPr>
          <a:xfrm>
            <a:off x="228848" y="2695812"/>
            <a:ext cx="3523993" cy="1789045"/>
            <a:chOff x="228848" y="2695812"/>
            <a:chExt cx="3523993" cy="1789045"/>
          </a:xfrm>
        </p:grpSpPr>
        <p:grpSp>
          <p:nvGrpSpPr>
            <p:cNvPr id="176" name="Groupe 152">
              <a:extLst>
                <a:ext uri="{FF2B5EF4-FFF2-40B4-BE49-F238E27FC236}">
                  <a16:creationId xmlns:a16="http://schemas.microsoft.com/office/drawing/2014/main" id="{2B010392-62A4-BBF2-AC0F-3D893994B400}"/>
                </a:ext>
              </a:extLst>
            </p:cNvPr>
            <p:cNvGrpSpPr/>
            <p:nvPr/>
          </p:nvGrpSpPr>
          <p:grpSpPr>
            <a:xfrm>
              <a:off x="228848" y="3213847"/>
              <a:ext cx="3523993" cy="1271010"/>
              <a:chOff x="335103" y="2886339"/>
              <a:chExt cx="3523993" cy="1271010"/>
            </a:xfrm>
          </p:grpSpPr>
          <p:graphicFrame>
            <p:nvGraphicFramePr>
              <p:cNvPr id="178" name="Graphique 48">
                <a:extLst>
                  <a:ext uri="{FF2B5EF4-FFF2-40B4-BE49-F238E27FC236}">
                    <a16:creationId xmlns:a16="http://schemas.microsoft.com/office/drawing/2014/main" id="{4E37E2BF-EEAE-1216-2AD5-C472DCE03DF0}"/>
                  </a:ext>
                </a:extLst>
              </p:cNvPr>
              <p:cNvGraphicFramePr/>
              <p:nvPr/>
            </p:nvGraphicFramePr>
            <p:xfrm>
              <a:off x="1229586" y="2886339"/>
              <a:ext cx="1906516" cy="12710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sp>
            <p:nvSpPr>
              <p:cNvPr id="179" name="ZoneTexte 49">
                <a:extLst>
                  <a:ext uri="{FF2B5EF4-FFF2-40B4-BE49-F238E27FC236}">
                    <a16:creationId xmlns:a16="http://schemas.microsoft.com/office/drawing/2014/main" id="{7CCB46BE-C29C-F419-FD62-547DED1FA2C8}"/>
                  </a:ext>
                </a:extLst>
              </p:cNvPr>
              <p:cNvSpPr txBox="1"/>
              <p:nvPr/>
            </p:nvSpPr>
            <p:spPr>
              <a:xfrm>
                <a:off x="335103" y="3054217"/>
                <a:ext cx="1138132" cy="9541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34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%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Airport</a:t>
                </a:r>
                <a:b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</a:b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Consultancy</a:t>
                </a:r>
              </a:p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A4A6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&amp; Engineering</a:t>
                </a:r>
              </a:p>
            </p:txBody>
          </p:sp>
          <p:sp>
            <p:nvSpPr>
              <p:cNvPr id="180" name="ZoneTexte 50">
                <a:extLst>
                  <a:ext uri="{FF2B5EF4-FFF2-40B4-BE49-F238E27FC236}">
                    <a16:creationId xmlns:a16="http://schemas.microsoft.com/office/drawing/2014/main" id="{8F645149-259D-C8B0-D06C-D03BBB0E44C5}"/>
                  </a:ext>
                </a:extLst>
              </p:cNvPr>
              <p:cNvSpPr txBox="1"/>
              <p:nvPr/>
            </p:nvSpPr>
            <p:spPr>
              <a:xfrm>
                <a:off x="2889766" y="3251902"/>
                <a:ext cx="969330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B8BB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42</a:t>
                </a:r>
                <a:r>
                  <a:rPr kumimoji="0" lang="en-GB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B8BB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%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7B8BB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ATM</a:t>
                </a:r>
              </a:p>
            </p:txBody>
          </p:sp>
        </p:grpSp>
        <p:sp>
          <p:nvSpPr>
            <p:cNvPr id="177" name="ZoneTexte 21">
              <a:extLst>
                <a:ext uri="{FF2B5EF4-FFF2-40B4-BE49-F238E27FC236}">
                  <a16:creationId xmlns:a16="http://schemas.microsoft.com/office/drawing/2014/main" id="{5FD9D909-6F0C-B4E8-9A24-393DB5E740D2}"/>
                </a:ext>
              </a:extLst>
            </p:cNvPr>
            <p:cNvSpPr txBox="1"/>
            <p:nvPr/>
          </p:nvSpPr>
          <p:spPr>
            <a:xfrm>
              <a:off x="711051" y="2695812"/>
              <a:ext cx="2788007" cy="52322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25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%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17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Airport Operations &amp; Management</a:t>
              </a:r>
            </a:p>
          </p:txBody>
        </p:sp>
      </p:grpSp>
      <p:sp>
        <p:nvSpPr>
          <p:cNvPr id="181" name="ZoneTexte 26">
            <a:extLst>
              <a:ext uri="{FF2B5EF4-FFF2-40B4-BE49-F238E27FC236}">
                <a16:creationId xmlns:a16="http://schemas.microsoft.com/office/drawing/2014/main" id="{9D3EC30E-38DE-5349-5A2C-5EA984C4358F}"/>
              </a:ext>
            </a:extLst>
          </p:cNvPr>
          <p:cNvSpPr txBox="1"/>
          <p:nvPr/>
        </p:nvSpPr>
        <p:spPr>
          <a:xfrm>
            <a:off x="7487195" y="5761501"/>
            <a:ext cx="2628138" cy="9971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where Egis is shareholder</a:t>
            </a:r>
            <a:b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or partner in</a:t>
            </a:r>
            <a:b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GB" sz="1800" b="0" i="0" u="none" strike="noStrike" kern="1200" cap="sm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263636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airplane on the runway&#10;&#10;Description automatically generated">
            <a:extLst>
              <a:ext uri="{FF2B5EF4-FFF2-40B4-BE49-F238E27FC236}">
                <a16:creationId xmlns:a16="http://schemas.microsoft.com/office/drawing/2014/main" id="{289F7409-B4FA-2A97-42AD-8C9CBF792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5" y="0"/>
            <a:ext cx="1217509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B2CB0A-7FF0-AF60-A8AC-0214EC7CE3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03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2A13-C2C6-489A-A06E-1480A5DE0124}"/>
              </a:ext>
            </a:extLst>
          </p:cNvPr>
          <p:cNvSpPr/>
          <p:nvPr/>
        </p:nvSpPr>
        <p:spPr>
          <a:xfrm>
            <a:off x="691628" y="459916"/>
            <a:ext cx="109489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Delivering end-to-end services in aviation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for over 50 years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AFD4EC-9148-4802-ABEE-852599158972}"/>
              </a:ext>
            </a:extLst>
          </p:cNvPr>
          <p:cNvGraphicFramePr/>
          <p:nvPr/>
        </p:nvGraphicFramePr>
        <p:xfrm>
          <a:off x="2797927" y="1679457"/>
          <a:ext cx="6596144" cy="43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0E22CB3-11BE-1B28-DA8B-C120A01966AD}"/>
              </a:ext>
            </a:extLst>
          </p:cNvPr>
          <p:cNvSpPr/>
          <p:nvPr/>
        </p:nvSpPr>
        <p:spPr>
          <a:xfrm>
            <a:off x="7843058" y="5711750"/>
            <a:ext cx="3407808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ABC10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DESIGN &amp; ENGINEERING​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BC7293-C74E-BA58-6757-64C5088ADC42}"/>
              </a:ext>
            </a:extLst>
          </p:cNvPr>
          <p:cNvSpPr/>
          <p:nvPr/>
        </p:nvSpPr>
        <p:spPr>
          <a:xfrm>
            <a:off x="632874" y="5608558"/>
            <a:ext cx="3407808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ABC10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PROJECT &amp; CONSTRUCTION​</a:t>
            </a:r>
          </a:p>
          <a:p>
            <a:pPr algn="r">
              <a:lnSpc>
                <a:spcPct val="80000"/>
              </a:lnSpc>
              <a:defRPr/>
            </a:pPr>
            <a:r>
              <a:rPr lang="en-US" sz="1600" b="1" dirty="0">
                <a:solidFill>
                  <a:srgbClr val="ABC100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MANAGEMENT​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B4E10F-E01F-DADE-A11A-FD5C34AD41BB}"/>
              </a:ext>
            </a:extLst>
          </p:cNvPr>
          <p:cNvSpPr/>
          <p:nvPr/>
        </p:nvSpPr>
        <p:spPr>
          <a:xfrm>
            <a:off x="7839761" y="1849584"/>
            <a:ext cx="31086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97B8BB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LONG-TERM DECISION-MAKING &amp; STRATEGY​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D9B06B-89B4-C86B-FAB5-921AAD91DF1D}"/>
              </a:ext>
            </a:extLst>
          </p:cNvPr>
          <p:cNvSpPr/>
          <p:nvPr/>
        </p:nvSpPr>
        <p:spPr>
          <a:xfrm>
            <a:off x="691629" y="1849585"/>
            <a:ext cx="356377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INTEGRATION &amp; OPERATIONAL SUPPORT​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065693-049C-B616-41A9-434003C27963}"/>
              </a:ext>
            </a:extLst>
          </p:cNvPr>
          <p:cNvSpPr/>
          <p:nvPr/>
        </p:nvSpPr>
        <p:spPr>
          <a:xfrm>
            <a:off x="0" y="3343479"/>
            <a:ext cx="3563774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MANAGEMENT</a:t>
            </a:r>
            <a:r>
              <a:rPr lang="en-GB" sz="1600" b="1" dirty="0">
                <a:solidFill>
                  <a:srgbClr val="00A4A6"/>
                </a:solidFill>
                <a:latin typeface="Segoe UI Semilight"/>
                <a:ea typeface="Segoe UI Black"/>
                <a:cs typeface="Segoe UI Semilight"/>
              </a:rPr>
              <a:t>,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 OPERATIONS &amp; DEVELOPMENT​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B379C-524A-38EE-8067-3DA35B8542F0}"/>
              </a:ext>
            </a:extLst>
          </p:cNvPr>
          <p:cNvSpPr/>
          <p:nvPr/>
        </p:nvSpPr>
        <p:spPr>
          <a:xfrm>
            <a:off x="8691713" y="3401498"/>
            <a:ext cx="31086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97B8BB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PROJECT PLANNING &amp; DEVELOPMENT​</a:t>
            </a:r>
          </a:p>
        </p:txBody>
      </p:sp>
      <p:sp>
        <p:nvSpPr>
          <p:cNvPr id="16" name="Espace réservé du pied de page 46">
            <a:extLst>
              <a:ext uri="{FF2B5EF4-FFF2-40B4-BE49-F238E27FC236}">
                <a16:creationId xmlns:a16="http://schemas.microsoft.com/office/drawing/2014/main" id="{0E50F6F2-7906-68AD-1E5F-DFA3EBCA39EB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  <p:grpSp>
        <p:nvGrpSpPr>
          <p:cNvPr id="107" name="Group 7">
            <a:extLst>
              <a:ext uri="{FF2B5EF4-FFF2-40B4-BE49-F238E27FC236}">
                <a16:creationId xmlns:a16="http://schemas.microsoft.com/office/drawing/2014/main" id="{B5A678CA-6AF1-DFAA-D38D-D9FECB39E979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8CD99D47-69AC-7A2E-23B0-ABEE9D42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A5E81CE5-1129-827D-1047-4533D6A33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Freeform 49">
              <a:extLst>
                <a:ext uri="{FF2B5EF4-FFF2-40B4-BE49-F238E27FC236}">
                  <a16:creationId xmlns:a16="http://schemas.microsoft.com/office/drawing/2014/main" id="{A3E562D7-5E0A-07FC-5677-8FC29A21C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2" name="Freeform 50">
              <a:extLst>
                <a:ext uri="{FF2B5EF4-FFF2-40B4-BE49-F238E27FC236}">
                  <a16:creationId xmlns:a16="http://schemas.microsoft.com/office/drawing/2014/main" id="{9D0E655A-F9F2-3D41-CAA9-B684AF74D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3" name="Freeform 51">
              <a:extLst>
                <a:ext uri="{FF2B5EF4-FFF2-40B4-BE49-F238E27FC236}">
                  <a16:creationId xmlns:a16="http://schemas.microsoft.com/office/drawing/2014/main" id="{43A4D01A-66EC-2F52-039D-B62389A3B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060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 on the runway&#10;&#10;Description automatically generated">
            <a:extLst>
              <a:ext uri="{FF2B5EF4-FFF2-40B4-BE49-F238E27FC236}">
                <a16:creationId xmlns:a16="http://schemas.microsoft.com/office/drawing/2014/main" id="{C250331F-AEF0-AE3D-3713-F61892F2C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6681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9C6C8-97FF-495C-B59D-9DE7BF4E3C53}"/>
              </a:ext>
            </a:extLst>
          </p:cNvPr>
          <p:cNvSpPr>
            <a:spLocks/>
          </p:cNvSpPr>
          <p:nvPr/>
        </p:nvSpPr>
        <p:spPr>
          <a:xfrm>
            <a:off x="-1" y="0"/>
            <a:ext cx="12216681" cy="6857951"/>
          </a:xfrm>
          <a:prstGeom prst="rect">
            <a:avLst/>
          </a:prstGeom>
          <a:solidFill>
            <a:srgbClr val="17363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82B82A-CE11-41A1-849E-919A4A4E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600" y="1903143"/>
            <a:ext cx="3811139" cy="13295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 Black"/>
                <a:ea typeface="Segoe UI Black"/>
              </a:rPr>
              <a:t>Egis are leaders in </a:t>
            </a:r>
            <a:r>
              <a:rPr lang="en-GB" dirty="0">
                <a:solidFill>
                  <a:schemeClr val="bg1"/>
                </a:solidFill>
                <a:latin typeface="Segoe UI Black"/>
                <a:ea typeface="Segoe UI Black"/>
              </a:rPr>
              <a:t>optimising the</a:t>
            </a:r>
            <a:r>
              <a:rPr lang="en-US" dirty="0">
                <a:solidFill>
                  <a:schemeClr val="bg1"/>
                </a:solidFill>
                <a:latin typeface="Segoe UI Black"/>
                <a:ea typeface="Segoe UI Black"/>
              </a:rPr>
              <a:t> future of aviation</a:t>
            </a:r>
          </a:p>
        </p:txBody>
      </p:sp>
      <p:sp>
        <p:nvSpPr>
          <p:cNvPr id="75" name="Freeform 9">
            <a:extLst>
              <a:ext uri="{FF2B5EF4-FFF2-40B4-BE49-F238E27FC236}">
                <a16:creationId xmlns:a16="http://schemas.microsoft.com/office/drawing/2014/main" id="{96B3A619-59EB-4CE2-BB32-425A8942DE61}"/>
              </a:ext>
            </a:extLst>
          </p:cNvPr>
          <p:cNvSpPr>
            <a:spLocks/>
          </p:cNvSpPr>
          <p:nvPr/>
        </p:nvSpPr>
        <p:spPr bwMode="auto">
          <a:xfrm rot="5400000">
            <a:off x="5345357" y="1013589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id="{6EB95AF7-894A-4705-85AB-0BF3FA257DDE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81" name="Freeform 47">
              <a:extLst>
                <a:ext uri="{FF2B5EF4-FFF2-40B4-BE49-F238E27FC236}">
                  <a16:creationId xmlns:a16="http://schemas.microsoft.com/office/drawing/2014/main" id="{67FA6054-B1B8-4571-AB3F-4944353DC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AB3CB6A7-B942-47C6-8DF8-AD25BA942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Freeform 49">
              <a:extLst>
                <a:ext uri="{FF2B5EF4-FFF2-40B4-BE49-F238E27FC236}">
                  <a16:creationId xmlns:a16="http://schemas.microsoft.com/office/drawing/2014/main" id="{F42C228E-C875-439D-9AF6-4F310796FB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Freeform 50">
              <a:extLst>
                <a:ext uri="{FF2B5EF4-FFF2-40B4-BE49-F238E27FC236}">
                  <a16:creationId xmlns:a16="http://schemas.microsoft.com/office/drawing/2014/main" id="{51DA27BB-4622-47AC-8016-B2929B5C7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CB1855B4-D1B2-413E-BDC5-41D2EFA5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CCA7D61-B59C-49EE-8F1D-47450FC66AC7}"/>
              </a:ext>
            </a:extLst>
          </p:cNvPr>
          <p:cNvSpPr/>
          <p:nvPr/>
        </p:nvSpPr>
        <p:spPr>
          <a:xfrm>
            <a:off x="9419243" y="1035258"/>
            <a:ext cx="255181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DEMONSTRATED EXPERTISE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2A1314-D146-4BCB-9351-EB5EFFF13AD5}"/>
              </a:ext>
            </a:extLst>
          </p:cNvPr>
          <p:cNvSpPr/>
          <p:nvPr/>
        </p:nvSpPr>
        <p:spPr>
          <a:xfrm>
            <a:off x="9419243" y="1901976"/>
            <a:ext cx="2243470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 years’ experience delivering airport and ATM projects across the globe.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D1E3EC-7BD3-4C3F-8DF9-C27874069E21}"/>
              </a:ext>
            </a:extLst>
          </p:cNvPr>
          <p:cNvSpPr/>
          <p:nvPr/>
        </p:nvSpPr>
        <p:spPr>
          <a:xfrm>
            <a:off x="5632652" y="1039587"/>
            <a:ext cx="276569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BRINGING PROJECTS TO LIFE AT EVERY STAGE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F0410-B2F1-45C0-889A-7C737054688F}"/>
              </a:ext>
            </a:extLst>
          </p:cNvPr>
          <p:cNvSpPr/>
          <p:nvPr/>
        </p:nvSpPr>
        <p:spPr>
          <a:xfrm>
            <a:off x="5641723" y="1822538"/>
            <a:ext cx="290221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From business strategy, to performance, through to planning, designing, operating and maintaining sustainable infrastructure.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A9F2F502-457A-4346-A2E2-FB624AC7A74E}"/>
              </a:ext>
            </a:extLst>
          </p:cNvPr>
          <p:cNvSpPr>
            <a:spLocks/>
          </p:cNvSpPr>
          <p:nvPr/>
        </p:nvSpPr>
        <p:spPr bwMode="auto">
          <a:xfrm rot="5400000">
            <a:off x="9090930" y="1013590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53B087-E069-4703-BF13-BF6F79207F67}"/>
              </a:ext>
            </a:extLst>
          </p:cNvPr>
          <p:cNvSpPr/>
          <p:nvPr/>
        </p:nvSpPr>
        <p:spPr>
          <a:xfrm>
            <a:off x="5643806" y="3605260"/>
            <a:ext cx="270345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MORE THAN AIRPORT EXPERTS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BC2048C-65B3-4B17-87D2-A93730DB89FE}"/>
              </a:ext>
            </a:extLst>
          </p:cNvPr>
          <p:cNvSpPr/>
          <p:nvPr/>
        </p:nvSpPr>
        <p:spPr>
          <a:xfrm>
            <a:off x="5672743" y="4594228"/>
            <a:ext cx="270345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As leaders in Air Traffic Management, clients trust that the solutions we provide consider the entire airport operational environment, from ground to air.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C5CFEC-2C46-41B9-A839-1688513826C7}"/>
              </a:ext>
            </a:extLst>
          </p:cNvPr>
          <p:cNvSpPr/>
          <p:nvPr/>
        </p:nvSpPr>
        <p:spPr>
          <a:xfrm>
            <a:off x="9429951" y="3617699"/>
            <a:ext cx="255787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UNIQUE UNDERSTANDING OF THE AIRPORT ENVIRONMENT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BC1F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16B943-26C3-43D0-BD1B-631A76B827FD}"/>
              </a:ext>
            </a:extLst>
          </p:cNvPr>
          <p:cNvSpPr/>
          <p:nvPr/>
        </p:nvSpPr>
        <p:spPr>
          <a:xfrm>
            <a:off x="9420879" y="4596428"/>
            <a:ext cx="2406466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Award-winning consultants and engineers, also operating airports for more than 30 years.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B2BF1C23-97FE-4BEB-91B7-98B5BF6FF0DD}"/>
              </a:ext>
            </a:extLst>
          </p:cNvPr>
          <p:cNvSpPr>
            <a:spLocks/>
          </p:cNvSpPr>
          <p:nvPr/>
        </p:nvSpPr>
        <p:spPr bwMode="auto">
          <a:xfrm rot="5400000">
            <a:off x="5345358" y="3604806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3" name="Freeform 9">
            <a:extLst>
              <a:ext uri="{FF2B5EF4-FFF2-40B4-BE49-F238E27FC236}">
                <a16:creationId xmlns:a16="http://schemas.microsoft.com/office/drawing/2014/main" id="{1DFB8F02-46FF-4526-ADD3-CEDC93386256}"/>
              </a:ext>
            </a:extLst>
          </p:cNvPr>
          <p:cNvSpPr>
            <a:spLocks/>
          </p:cNvSpPr>
          <p:nvPr/>
        </p:nvSpPr>
        <p:spPr bwMode="auto">
          <a:xfrm rot="5400000">
            <a:off x="9090930" y="3626343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Espace réservé du pied de page 28">
            <a:extLst>
              <a:ext uri="{FF2B5EF4-FFF2-40B4-BE49-F238E27FC236}">
                <a16:creationId xmlns:a16="http://schemas.microsoft.com/office/drawing/2014/main" id="{32935BED-57F7-44AA-6A63-171D462F9A0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686202" y="6423023"/>
            <a:ext cx="596317" cy="1384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82828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10" name="Espace réservé du pied de page 46">
            <a:extLst>
              <a:ext uri="{FF2B5EF4-FFF2-40B4-BE49-F238E27FC236}">
                <a16:creationId xmlns:a16="http://schemas.microsoft.com/office/drawing/2014/main" id="{8EB6EBC6-8A0A-874D-2CC0-05485696614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41009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person holding a drone&#10;&#10;Description automatically generated">
            <a:extLst>
              <a:ext uri="{FF2B5EF4-FFF2-40B4-BE49-F238E27FC236}">
                <a16:creationId xmlns:a16="http://schemas.microsoft.com/office/drawing/2014/main" id="{7677F0B3-EEB2-3EE8-43CC-76008B5AB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46"/>
            <a:ext cx="12192000" cy="687624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E5409B7-B65A-104F-AF90-0D3507194748}"/>
              </a:ext>
            </a:extLst>
          </p:cNvPr>
          <p:cNvSpPr>
            <a:spLocks/>
          </p:cNvSpPr>
          <p:nvPr/>
        </p:nvSpPr>
        <p:spPr>
          <a:xfrm>
            <a:off x="7533" y="3435262"/>
            <a:ext cx="12192000" cy="3414262"/>
          </a:xfrm>
          <a:prstGeom prst="rect">
            <a:avLst/>
          </a:prstGeom>
          <a:solidFill>
            <a:srgbClr val="062C3A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5B93F06-DD6E-E47F-164B-5B35F55ADE15}"/>
              </a:ext>
            </a:extLst>
          </p:cNvPr>
          <p:cNvSpPr>
            <a:spLocks/>
          </p:cNvSpPr>
          <p:nvPr/>
        </p:nvSpPr>
        <p:spPr>
          <a:xfrm>
            <a:off x="0" y="-74067"/>
            <a:ext cx="12192000" cy="3414262"/>
          </a:xfrm>
          <a:prstGeom prst="rect">
            <a:avLst/>
          </a:prstGeom>
          <a:solidFill>
            <a:srgbClr val="062C3A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9B0998-1404-60C0-B9EF-EB2985BC6413}"/>
              </a:ext>
            </a:extLst>
          </p:cNvPr>
          <p:cNvSpPr/>
          <p:nvPr/>
        </p:nvSpPr>
        <p:spPr>
          <a:xfrm>
            <a:off x="0" y="3429000"/>
            <a:ext cx="12192000" cy="2281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4A179-6B0A-D3E4-58C9-5DFCAC82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</a:t>
            </a:r>
            <a:r>
              <a:rPr lang="en-GB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ur strategic priorities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!!Losange 49">
            <a:extLst>
              <a:ext uri="{FF2B5EF4-FFF2-40B4-BE49-F238E27FC236}">
                <a16:creationId xmlns:a16="http://schemas.microsoft.com/office/drawing/2014/main" id="{9A735738-8156-42FB-843B-2C383B9B0C16}"/>
              </a:ext>
            </a:extLst>
          </p:cNvPr>
          <p:cNvSpPr/>
          <p:nvPr/>
        </p:nvSpPr>
        <p:spPr>
          <a:xfrm>
            <a:off x="2679419" y="2308906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6" name="Losange 49">
            <a:extLst>
              <a:ext uri="{FF2B5EF4-FFF2-40B4-BE49-F238E27FC236}">
                <a16:creationId xmlns:a16="http://schemas.microsoft.com/office/drawing/2014/main" id="{80C9DD65-E05A-6C4A-DD73-2ECDB3DF0AE9}"/>
              </a:ext>
            </a:extLst>
          </p:cNvPr>
          <p:cNvSpPr/>
          <p:nvPr/>
        </p:nvSpPr>
        <p:spPr>
          <a:xfrm>
            <a:off x="7249854" y="2295348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8" name="!!Rectangle 39">
            <a:extLst>
              <a:ext uri="{FF2B5EF4-FFF2-40B4-BE49-F238E27FC236}">
                <a16:creationId xmlns:a16="http://schemas.microsoft.com/office/drawing/2014/main" id="{1D6243CD-34C0-B787-4D3E-EC5151EADB6B}"/>
              </a:ext>
            </a:extLst>
          </p:cNvPr>
          <p:cNvSpPr/>
          <p:nvPr/>
        </p:nvSpPr>
        <p:spPr>
          <a:xfrm>
            <a:off x="2766921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Developing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the careers and skills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of its employees</a:t>
            </a:r>
          </a:p>
        </p:txBody>
      </p:sp>
      <p:sp>
        <p:nvSpPr>
          <p:cNvPr id="9" name="Losange 49">
            <a:extLst>
              <a:ext uri="{FF2B5EF4-FFF2-40B4-BE49-F238E27FC236}">
                <a16:creationId xmlns:a16="http://schemas.microsoft.com/office/drawing/2014/main" id="{3C006571-A116-DE3B-E31D-2D7FBD4D511B}"/>
              </a:ext>
            </a:extLst>
          </p:cNvPr>
          <p:cNvSpPr/>
          <p:nvPr/>
        </p:nvSpPr>
        <p:spPr>
          <a:xfrm>
            <a:off x="4956870" y="2292173"/>
            <a:ext cx="2293326" cy="228617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6903" h="2030553">
                <a:moveTo>
                  <a:pt x="0" y="1024802"/>
                </a:moveTo>
                <a:lnTo>
                  <a:pt x="1024802" y="0"/>
                </a:lnTo>
                <a:lnTo>
                  <a:pt x="2036903" y="1012102"/>
                </a:lnTo>
                <a:lnTo>
                  <a:pt x="1005752" y="2030553"/>
                </a:lnTo>
                <a:lnTo>
                  <a:pt x="0" y="10248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0" name="!!Freeform 26">
            <a:extLst>
              <a:ext uri="{FF2B5EF4-FFF2-40B4-BE49-F238E27FC236}">
                <a16:creationId xmlns:a16="http://schemas.microsoft.com/office/drawing/2014/main" id="{44EAF5FC-BCC0-B89A-0848-1D786CD5C469}"/>
              </a:ext>
            </a:extLst>
          </p:cNvPr>
          <p:cNvSpPr>
            <a:spLocks/>
          </p:cNvSpPr>
          <p:nvPr/>
        </p:nvSpPr>
        <p:spPr bwMode="auto">
          <a:xfrm>
            <a:off x="265356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AE0741CD-74F7-3008-565A-A41A7DDBF82D}"/>
              </a:ext>
            </a:extLst>
          </p:cNvPr>
          <p:cNvSpPr>
            <a:spLocks/>
          </p:cNvSpPr>
          <p:nvPr/>
        </p:nvSpPr>
        <p:spPr bwMode="auto">
          <a:xfrm flipH="1" flipV="1">
            <a:off x="513082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E2685AF2-60AC-2716-4EFC-A0939E940AF2}"/>
              </a:ext>
            </a:extLst>
          </p:cNvPr>
          <p:cNvSpPr txBox="1"/>
          <p:nvPr/>
        </p:nvSpPr>
        <p:spPr>
          <a:xfrm>
            <a:off x="2945595" y="3296752"/>
            <a:ext cx="17216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Segoe UI Black" panose="020B0A02040204020203" pitchFamily="34" charset="0"/>
              </a:rPr>
              <a:t>SUSTAINABILITY</a:t>
            </a:r>
            <a:endParaRPr lang="en-GB" sz="1700" dirty="0">
              <a:solidFill>
                <a:schemeClr val="bg1"/>
              </a:solidFill>
              <a:latin typeface="Segoe UI Black" panose="020B0A02040204020203" pitchFamily="34" charset="0"/>
            </a:endParaRPr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01593B7A-B62D-4678-838F-70D78BDD4601}"/>
              </a:ext>
            </a:extLst>
          </p:cNvPr>
          <p:cNvSpPr txBox="1"/>
          <p:nvPr/>
        </p:nvSpPr>
        <p:spPr>
          <a:xfrm>
            <a:off x="5456402" y="3296752"/>
            <a:ext cx="127919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schemeClr val="bg1"/>
                </a:solidFill>
                <a:latin typeface="Segoe UI Black" panose="020B0A02040204020203" pitchFamily="34" charset="0"/>
              </a:rPr>
              <a:t>FUTURE AIR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5564B-722B-CBE4-6270-E25E3D7EA5D0}"/>
              </a:ext>
            </a:extLst>
          </p:cNvPr>
          <p:cNvSpPr/>
          <p:nvPr/>
        </p:nvSpPr>
        <p:spPr>
          <a:xfrm>
            <a:off x="5048249" y="4733185"/>
            <a:ext cx="2066926" cy="829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Incorporating the issues of sustainability and ethics within projects and towards our stakeholders</a:t>
            </a:r>
          </a:p>
        </p:txBody>
      </p:sp>
      <p:sp>
        <p:nvSpPr>
          <p:cNvPr id="21" name="ZoneTexte 19">
            <a:extLst>
              <a:ext uri="{FF2B5EF4-FFF2-40B4-BE49-F238E27FC236}">
                <a16:creationId xmlns:a16="http://schemas.microsoft.com/office/drawing/2014/main" id="{965B1031-012B-EA72-E05D-476F061FEA3C}"/>
              </a:ext>
            </a:extLst>
          </p:cNvPr>
          <p:cNvSpPr txBox="1"/>
          <p:nvPr/>
        </p:nvSpPr>
        <p:spPr>
          <a:xfrm>
            <a:off x="7487675" y="3296752"/>
            <a:ext cx="192200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DIGITALISATION &amp;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CYBERSECURITY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1D85B-06BA-8F9B-0BA8-5A88AB7693BD}"/>
              </a:ext>
            </a:extLst>
          </p:cNvPr>
          <p:cNvSpPr/>
          <p:nvPr/>
        </p:nvSpPr>
        <p:spPr>
          <a:xfrm>
            <a:off x="7372225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Taking a proactive stance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on innovation to meet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tomorrow’s challenges</a:t>
            </a:r>
          </a:p>
        </p:txBody>
      </p:sp>
      <p:sp>
        <p:nvSpPr>
          <p:cNvPr id="48" name="Espace réservé du pied de page 46">
            <a:extLst>
              <a:ext uri="{FF2B5EF4-FFF2-40B4-BE49-F238E27FC236}">
                <a16:creationId xmlns:a16="http://schemas.microsoft.com/office/drawing/2014/main" id="{903D3A3E-C334-9D61-3028-8FA3EA60AE2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  <p:grpSp>
        <p:nvGrpSpPr>
          <p:cNvPr id="49" name="Group 7">
            <a:extLst>
              <a:ext uri="{FF2B5EF4-FFF2-40B4-BE49-F238E27FC236}">
                <a16:creationId xmlns:a16="http://schemas.microsoft.com/office/drawing/2014/main" id="{A58C5A05-5004-A849-12EF-D76589ADD092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50" name="Freeform 47">
              <a:extLst>
                <a:ext uri="{FF2B5EF4-FFF2-40B4-BE49-F238E27FC236}">
                  <a16:creationId xmlns:a16="http://schemas.microsoft.com/office/drawing/2014/main" id="{98D94FD2-D628-0C63-4CE8-4E32080396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1" name="Freeform 48">
              <a:extLst>
                <a:ext uri="{FF2B5EF4-FFF2-40B4-BE49-F238E27FC236}">
                  <a16:creationId xmlns:a16="http://schemas.microsoft.com/office/drawing/2014/main" id="{FABBA907-029C-4692-6E2C-E381873D3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2" name="Freeform 49">
              <a:extLst>
                <a:ext uri="{FF2B5EF4-FFF2-40B4-BE49-F238E27FC236}">
                  <a16:creationId xmlns:a16="http://schemas.microsoft.com/office/drawing/2014/main" id="{CCCC7017-2F4E-1290-0E87-16DC311EF3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50">
              <a:extLst>
                <a:ext uri="{FF2B5EF4-FFF2-40B4-BE49-F238E27FC236}">
                  <a16:creationId xmlns:a16="http://schemas.microsoft.com/office/drawing/2014/main" id="{146D2DE6-2FBD-CDC1-F92A-406C2E1FC0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Freeform 51">
              <a:extLst>
                <a:ext uri="{FF2B5EF4-FFF2-40B4-BE49-F238E27FC236}">
                  <a16:creationId xmlns:a16="http://schemas.microsoft.com/office/drawing/2014/main" id="{6B7A2044-56E3-4BF1-3CE8-75E40F7B4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02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03D2E3-6C91-AEB6-BC87-46D4E4BF4E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1797" y="-2"/>
            <a:ext cx="380875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2374975-7F22-24DA-7D22-AC5B8AC3A351}"/>
              </a:ext>
            </a:extLst>
          </p:cNvPr>
          <p:cNvSpPr/>
          <p:nvPr/>
        </p:nvSpPr>
        <p:spPr>
          <a:xfrm rot="5400000">
            <a:off x="6867898" y="1533898"/>
            <a:ext cx="6858000" cy="3790203"/>
          </a:xfrm>
          <a:prstGeom prst="rect">
            <a:avLst/>
          </a:prstGeom>
          <a:solidFill>
            <a:schemeClr val="accent4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0" name="Ellipse 39" hidden="1">
            <a:extLst>
              <a:ext uri="{FF2B5EF4-FFF2-40B4-BE49-F238E27FC236}">
                <a16:creationId xmlns:a16="http://schemas.microsoft.com/office/drawing/2014/main" id="{AB5EB176-06CC-48DA-AD9D-279D3B2955F3}"/>
              </a:ext>
            </a:extLst>
          </p:cNvPr>
          <p:cNvSpPr>
            <a:spLocks/>
          </p:cNvSpPr>
          <p:nvPr/>
        </p:nvSpPr>
        <p:spPr>
          <a:xfrm>
            <a:off x="4871864" y="2208693"/>
            <a:ext cx="2448272" cy="2448272"/>
          </a:xfrm>
          <a:prstGeom prst="ellipse">
            <a:avLst/>
          </a:prstGeom>
          <a:solidFill>
            <a:srgbClr val="FFFFFF"/>
          </a:solidFill>
          <a:ln w="6350" cap="flat" cmpd="sng" algn="ctr">
            <a:noFill/>
            <a:prstDash val="solid"/>
          </a:ln>
          <a:effectLst>
            <a:glow rad="139700">
              <a:schemeClr val="bg2">
                <a:alpha val="15000"/>
              </a:schemeClr>
            </a:glow>
          </a:effectLst>
        </p:spPr>
        <p:txBody>
          <a:bodyPr wrap="none" tIns="540000" bIns="32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50" normalizeH="0" baseline="0" noProof="0" dirty="0">
              <a:ln>
                <a:noFill/>
              </a:ln>
              <a:solidFill>
                <a:srgbClr val="00617E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683" name="Titre 682">
            <a:extLst>
              <a:ext uri="{FF2B5EF4-FFF2-40B4-BE49-F238E27FC236}">
                <a16:creationId xmlns:a16="http://schemas.microsoft.com/office/drawing/2014/main" id="{DA5BD9F4-822E-4E7B-8F88-707FCBD8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88640"/>
            <a:ext cx="7608248" cy="732508"/>
          </a:xfrm>
        </p:spPr>
        <p:txBody>
          <a:bodyPr/>
          <a:lstStyle/>
          <a:p>
            <a:r>
              <a:rPr lang="en-US" sz="2800" dirty="0">
                <a:solidFill>
                  <a:srgbClr val="062C3A"/>
                </a:solidFill>
                <a:ea typeface="Segoe UI Black" panose="020B0A02040204020203" pitchFamily="34" charset="0"/>
              </a:rPr>
              <a:t>Providing consultancy, design and engineering to all aviation stakeholders</a:t>
            </a:r>
            <a:endParaRPr lang="en-GB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ZoneTexte 3">
            <a:extLst>
              <a:ext uri="{FF2B5EF4-FFF2-40B4-BE49-F238E27FC236}">
                <a16:creationId xmlns:a16="http://schemas.microsoft.com/office/drawing/2014/main" id="{38620B95-E08F-3EDA-CB06-FF1741E54ED5}"/>
              </a:ext>
            </a:extLst>
          </p:cNvPr>
          <p:cNvSpPr txBox="1"/>
          <p:nvPr/>
        </p:nvSpPr>
        <p:spPr>
          <a:xfrm>
            <a:off x="2110666" y="2843907"/>
            <a:ext cx="5661733" cy="32932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Airport Operators &amp; Developers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Air Traffic Management Stakeholders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Institutions &amp; Governments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Design &amp; Construction Firms</a:t>
            </a: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chemeClr val="accent4"/>
                </a:solidFill>
              </a:rPr>
              <a:t>Aircraft &amp; System Manufacturers</a:t>
            </a: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</a:endParaRPr>
          </a:p>
          <a:p>
            <a:pPr>
              <a:spcBef>
                <a:spcPts val="1200"/>
              </a:spcBef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6" name="Cercle : creux 129">
            <a:extLst>
              <a:ext uri="{FF2B5EF4-FFF2-40B4-BE49-F238E27FC236}">
                <a16:creationId xmlns:a16="http://schemas.microsoft.com/office/drawing/2014/main" id="{96CEBA64-C986-09A1-7AE5-7CBF409E83AD}"/>
              </a:ext>
            </a:extLst>
          </p:cNvPr>
          <p:cNvSpPr/>
          <p:nvPr/>
        </p:nvSpPr>
        <p:spPr>
          <a:xfrm>
            <a:off x="1706924" y="2843907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Cercle : creux 129">
            <a:extLst>
              <a:ext uri="{FF2B5EF4-FFF2-40B4-BE49-F238E27FC236}">
                <a16:creationId xmlns:a16="http://schemas.microsoft.com/office/drawing/2014/main" id="{97FF92F6-D233-5F86-A508-A0E2027B4D45}"/>
              </a:ext>
            </a:extLst>
          </p:cNvPr>
          <p:cNvSpPr/>
          <p:nvPr/>
        </p:nvSpPr>
        <p:spPr>
          <a:xfrm>
            <a:off x="1705503" y="4160269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Cercle : creux 129">
            <a:extLst>
              <a:ext uri="{FF2B5EF4-FFF2-40B4-BE49-F238E27FC236}">
                <a16:creationId xmlns:a16="http://schemas.microsoft.com/office/drawing/2014/main" id="{2CBFED29-6BA0-CA38-4F4A-B6AE3989F3FC}"/>
              </a:ext>
            </a:extLst>
          </p:cNvPr>
          <p:cNvSpPr/>
          <p:nvPr/>
        </p:nvSpPr>
        <p:spPr>
          <a:xfrm>
            <a:off x="1706524" y="3731003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Cercle : creux 129">
            <a:extLst>
              <a:ext uri="{FF2B5EF4-FFF2-40B4-BE49-F238E27FC236}">
                <a16:creationId xmlns:a16="http://schemas.microsoft.com/office/drawing/2014/main" id="{7C3B5222-E70A-3356-DACB-049B8AAF935A}"/>
              </a:ext>
            </a:extLst>
          </p:cNvPr>
          <p:cNvSpPr/>
          <p:nvPr/>
        </p:nvSpPr>
        <p:spPr>
          <a:xfrm>
            <a:off x="1706524" y="3327863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" name="Cercle : creux 129">
            <a:extLst>
              <a:ext uri="{FF2B5EF4-FFF2-40B4-BE49-F238E27FC236}">
                <a16:creationId xmlns:a16="http://schemas.microsoft.com/office/drawing/2014/main" id="{D38BC84E-B5A2-C2D4-1CE4-45AA9C55ED83}"/>
              </a:ext>
            </a:extLst>
          </p:cNvPr>
          <p:cNvSpPr/>
          <p:nvPr/>
        </p:nvSpPr>
        <p:spPr>
          <a:xfrm>
            <a:off x="1705503" y="4573960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Espace réservé du pied de page 46">
            <a:extLst>
              <a:ext uri="{FF2B5EF4-FFF2-40B4-BE49-F238E27FC236}">
                <a16:creationId xmlns:a16="http://schemas.microsoft.com/office/drawing/2014/main" id="{522E4458-AECC-F060-F078-D61650C90AC7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19981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B30D929A-15C9-DCAB-9727-8DA571395A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40902" y="1330693"/>
            <a:ext cx="6889582" cy="4228195"/>
          </a:xfrm>
          <a:prstGeom prst="rect">
            <a:avLst/>
          </a:prstGeom>
        </p:spPr>
      </p:pic>
      <p:pic>
        <p:nvPicPr>
          <p:cNvPr id="29" name="Picture 13">
            <a:extLst>
              <a:ext uri="{FF2B5EF4-FFF2-40B4-BE49-F238E27FC236}">
                <a16:creationId xmlns:a16="http://schemas.microsoft.com/office/drawing/2014/main" id="{BA8F4BC7-E6F0-9A0C-85AF-6DF9B61BE356}"/>
              </a:ext>
            </a:extLst>
          </p:cNvPr>
          <p:cNvPicPr>
            <a:picLocks noChangeArrowheads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66654" y="-1"/>
            <a:ext cx="4232571" cy="68895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28F618A2-A642-0AB3-BEBD-2E6E6224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7900"/>
            <a:ext cx="10752000" cy="366254"/>
          </a:xfrm>
        </p:spPr>
        <p:txBody>
          <a:bodyPr/>
          <a:lstStyle/>
          <a:p>
            <a:r>
              <a:rPr lang="en-US" sz="2800" dirty="0">
                <a:solidFill>
                  <a:srgbClr val="062C3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Today’s aviation challenges</a:t>
            </a:r>
            <a:endParaRPr lang="en-US" dirty="0"/>
          </a:p>
        </p:txBody>
      </p:sp>
      <p:pic>
        <p:nvPicPr>
          <p:cNvPr id="37" name="Shape-19">
            <a:extLst>
              <a:ext uri="{FF2B5EF4-FFF2-40B4-BE49-F238E27FC236}">
                <a16:creationId xmlns:a16="http://schemas.microsoft.com/office/drawing/2014/main" id="{223DAD34-F59B-E0B0-52F0-8CFA7FCA4F94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88" y="2288944"/>
            <a:ext cx="1324712" cy="1324712"/>
          </a:xfrm>
          <a:prstGeom prst="rect">
            <a:avLst/>
          </a:prstGeom>
        </p:spPr>
      </p:pic>
      <p:sp>
        <p:nvSpPr>
          <p:cNvPr id="38" name="Cercle : creux 132">
            <a:extLst>
              <a:ext uri="{FF2B5EF4-FFF2-40B4-BE49-F238E27FC236}">
                <a16:creationId xmlns:a16="http://schemas.microsoft.com/office/drawing/2014/main" id="{86BE0634-D975-1560-A916-FDD2F8780B33}"/>
              </a:ext>
            </a:extLst>
          </p:cNvPr>
          <p:cNvSpPr/>
          <p:nvPr/>
        </p:nvSpPr>
        <p:spPr>
          <a:xfrm>
            <a:off x="623392" y="2111448"/>
            <a:ext cx="1679705" cy="1679705"/>
          </a:xfrm>
          <a:prstGeom prst="donut">
            <a:avLst>
              <a:gd name="adj" fmla="val 6293"/>
            </a:avLst>
          </a:prstGeom>
          <a:solidFill>
            <a:schemeClr val="accent2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9" name="ZoneTexte 131">
            <a:extLst>
              <a:ext uri="{FF2B5EF4-FFF2-40B4-BE49-F238E27FC236}">
                <a16:creationId xmlns:a16="http://schemas.microsoft.com/office/drawing/2014/main" id="{89E479BE-CA94-9527-49E4-920688B33A97}"/>
              </a:ext>
            </a:extLst>
          </p:cNvPr>
          <p:cNvSpPr txBox="1"/>
          <p:nvPr/>
        </p:nvSpPr>
        <p:spPr>
          <a:xfrm>
            <a:off x="2988119" y="2004800"/>
            <a:ext cx="543992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spcAft>
                <a:spcPts val="1800"/>
              </a:spcAft>
            </a:pPr>
            <a:r>
              <a:rPr lang="en-US" b="1">
                <a:solidFill>
                  <a:srgbClr val="062C3A"/>
                </a:solidFill>
              </a:rPr>
              <a:t>CLIMATE CHANGE</a:t>
            </a:r>
          </a:p>
        </p:txBody>
      </p:sp>
      <p:grpSp>
        <p:nvGrpSpPr>
          <p:cNvPr id="40" name="Groupe 17">
            <a:extLst>
              <a:ext uri="{FF2B5EF4-FFF2-40B4-BE49-F238E27FC236}">
                <a16:creationId xmlns:a16="http://schemas.microsoft.com/office/drawing/2014/main" id="{540C4BED-DEC9-B818-04DA-F3B9CD51EE83}"/>
              </a:ext>
            </a:extLst>
          </p:cNvPr>
          <p:cNvGrpSpPr/>
          <p:nvPr/>
        </p:nvGrpSpPr>
        <p:grpSpPr>
          <a:xfrm>
            <a:off x="1885770" y="2040544"/>
            <a:ext cx="967700" cy="468327"/>
            <a:chOff x="4633727" y="2157276"/>
            <a:chExt cx="967700" cy="468327"/>
          </a:xfrm>
        </p:grpSpPr>
        <p:cxnSp>
          <p:nvCxnSpPr>
            <p:cNvPr id="41" name="Connecteur droit 5">
              <a:extLst>
                <a:ext uri="{FF2B5EF4-FFF2-40B4-BE49-F238E27FC236}">
                  <a16:creationId xmlns:a16="http://schemas.microsoft.com/office/drawing/2014/main" id="{A6E14BB0-BB55-C7E4-10F3-FE44EBA3E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3727" y="2254654"/>
              <a:ext cx="340076" cy="37094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ercle : creux 129">
              <a:extLst>
                <a:ext uri="{FF2B5EF4-FFF2-40B4-BE49-F238E27FC236}">
                  <a16:creationId xmlns:a16="http://schemas.microsoft.com/office/drawing/2014/main" id="{D16F91CA-AD9E-EDCD-E2B4-85FDB401E152}"/>
                </a:ext>
              </a:extLst>
            </p:cNvPr>
            <p:cNvSpPr/>
            <p:nvPr/>
          </p:nvSpPr>
          <p:spPr>
            <a:xfrm>
              <a:off x="5399156" y="2157276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43" name="Connecteur droit 138">
              <a:extLst>
                <a:ext uri="{FF2B5EF4-FFF2-40B4-BE49-F238E27FC236}">
                  <a16:creationId xmlns:a16="http://schemas.microsoft.com/office/drawing/2014/main" id="{3DD3DE35-CCE6-B543-615A-203139934A67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00" y="2254654"/>
              <a:ext cx="416708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 : coins arrondis 140">
            <a:extLst>
              <a:ext uri="{FF2B5EF4-FFF2-40B4-BE49-F238E27FC236}">
                <a16:creationId xmlns:a16="http://schemas.microsoft.com/office/drawing/2014/main" id="{C97345DB-19C4-AB9F-4035-82238679B638}"/>
              </a:ext>
            </a:extLst>
          </p:cNvPr>
          <p:cNvSpPr/>
          <p:nvPr/>
        </p:nvSpPr>
        <p:spPr>
          <a:xfrm>
            <a:off x="2988119" y="2319189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5" name="Rectangle : coins arrondis 141">
            <a:extLst>
              <a:ext uri="{FF2B5EF4-FFF2-40B4-BE49-F238E27FC236}">
                <a16:creationId xmlns:a16="http://schemas.microsoft.com/office/drawing/2014/main" id="{04501B37-C298-4A5A-8DB1-F1E7FB0C1381}"/>
              </a:ext>
            </a:extLst>
          </p:cNvPr>
          <p:cNvSpPr/>
          <p:nvPr/>
        </p:nvSpPr>
        <p:spPr>
          <a:xfrm>
            <a:off x="2988119" y="3899785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6" name="Groupe 142">
            <a:extLst>
              <a:ext uri="{FF2B5EF4-FFF2-40B4-BE49-F238E27FC236}">
                <a16:creationId xmlns:a16="http://schemas.microsoft.com/office/drawing/2014/main" id="{3EAD5541-6747-1BE9-47A0-987B1390A98D}"/>
              </a:ext>
            </a:extLst>
          </p:cNvPr>
          <p:cNvGrpSpPr/>
          <p:nvPr/>
        </p:nvGrpSpPr>
        <p:grpSpPr>
          <a:xfrm flipV="1">
            <a:off x="1885770" y="3375272"/>
            <a:ext cx="967700" cy="468327"/>
            <a:chOff x="4633727" y="2157276"/>
            <a:chExt cx="967700" cy="468327"/>
          </a:xfrm>
        </p:grpSpPr>
        <p:cxnSp>
          <p:nvCxnSpPr>
            <p:cNvPr id="47" name="Connecteur droit 143">
              <a:extLst>
                <a:ext uri="{FF2B5EF4-FFF2-40B4-BE49-F238E27FC236}">
                  <a16:creationId xmlns:a16="http://schemas.microsoft.com/office/drawing/2014/main" id="{649C2EAD-B5E8-C51E-5AD7-C2CCC373E9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33727" y="2252787"/>
              <a:ext cx="347848" cy="37281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ercle : creux 159">
              <a:extLst>
                <a:ext uri="{FF2B5EF4-FFF2-40B4-BE49-F238E27FC236}">
                  <a16:creationId xmlns:a16="http://schemas.microsoft.com/office/drawing/2014/main" id="{4642788E-E9FB-BAF5-06BC-BCAD35241878}"/>
                </a:ext>
              </a:extLst>
            </p:cNvPr>
            <p:cNvSpPr/>
            <p:nvPr/>
          </p:nvSpPr>
          <p:spPr>
            <a:xfrm>
              <a:off x="5399156" y="2157276"/>
              <a:ext cx="202271" cy="202271"/>
            </a:xfrm>
            <a:prstGeom prst="donut">
              <a:avLst>
                <a:gd name="adj" fmla="val 21674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cxnSp>
          <p:nvCxnSpPr>
            <p:cNvPr id="49" name="Connecteur droit 160">
              <a:extLst>
                <a:ext uri="{FF2B5EF4-FFF2-40B4-BE49-F238E27FC236}">
                  <a16:creationId xmlns:a16="http://schemas.microsoft.com/office/drawing/2014/main" id="{5FCA72C1-E977-49D3-F74C-C286FCD8D3EE}"/>
                </a:ext>
              </a:extLst>
            </p:cNvPr>
            <p:cNvCxnSpPr>
              <a:cxnSpLocks/>
            </p:cNvCxnSpPr>
            <p:nvPr/>
          </p:nvCxnSpPr>
          <p:spPr>
            <a:xfrm>
              <a:off x="4978400" y="2254654"/>
              <a:ext cx="416708" cy="0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E7C4FB5D-5B1A-7A73-F31D-1C7B46471074}"/>
              </a:ext>
            </a:extLst>
          </p:cNvPr>
          <p:cNvSpPr/>
          <p:nvPr/>
        </p:nvSpPr>
        <p:spPr>
          <a:xfrm>
            <a:off x="2900150" y="2413815"/>
            <a:ext cx="461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ea typeface="Segoe UI" panose="020B0502040204020203" pitchFamily="34" charset="0"/>
              </a:rPr>
              <a:t>Implications for my business?</a:t>
            </a:r>
            <a:endParaRPr lang="en-US" sz="1600" dirty="0">
              <a:ea typeface="Segoe UI" panose="020B0502040204020203" pitchFamily="34" charset="0"/>
            </a:endParaRPr>
          </a:p>
          <a:p>
            <a:r>
              <a:rPr lang="en-GB" sz="1600" dirty="0">
                <a:ea typeface="Segoe UI" panose="020B0502040204020203" pitchFamily="34" charset="0"/>
              </a:rPr>
              <a:t>How to reduce environmental footprint?</a:t>
            </a:r>
            <a:endParaRPr lang="en-US" sz="1600" dirty="0">
              <a:ea typeface="Segoe UI" panose="020B0502040204020203" pitchFamily="34" charset="0"/>
            </a:endParaRPr>
          </a:p>
          <a:p>
            <a:r>
              <a:rPr lang="en-GB" sz="1600" dirty="0">
                <a:ea typeface="Segoe UI" panose="020B0502040204020203" pitchFamily="34" charset="0"/>
              </a:rPr>
              <a:t>How to build resilience to climate impacts?</a:t>
            </a:r>
            <a:endParaRPr lang="en-US" sz="1400" dirty="0">
              <a:ea typeface="Segoe UI" panose="020B0502040204020203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74F45C6-0D1E-757E-53F2-1A65D477E56D}"/>
              </a:ext>
            </a:extLst>
          </p:cNvPr>
          <p:cNvSpPr/>
          <p:nvPr/>
        </p:nvSpPr>
        <p:spPr>
          <a:xfrm>
            <a:off x="2924092" y="3998024"/>
            <a:ext cx="461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ea typeface="Segoe UI" panose="020B0502040204020203" pitchFamily="34" charset="0"/>
              </a:rPr>
              <a:t>What strategy for the future?</a:t>
            </a:r>
          </a:p>
          <a:p>
            <a:r>
              <a:rPr lang="en-US" sz="1600">
                <a:ea typeface="Segoe UI" panose="020B0502040204020203" pitchFamily="34" charset="0"/>
              </a:rPr>
              <a:t>Infrastructure requirements?</a:t>
            </a:r>
          </a:p>
          <a:p>
            <a:r>
              <a:rPr lang="en-US" sz="1600">
                <a:ea typeface="Segoe UI" panose="020B0502040204020203" pitchFamily="34" charset="0"/>
              </a:rPr>
              <a:t>How to prepare for drones and UAM?</a:t>
            </a:r>
          </a:p>
        </p:txBody>
      </p:sp>
      <p:sp>
        <p:nvSpPr>
          <p:cNvPr id="52" name="Rectangle : coins arrondis 141">
            <a:extLst>
              <a:ext uri="{FF2B5EF4-FFF2-40B4-BE49-F238E27FC236}">
                <a16:creationId xmlns:a16="http://schemas.microsoft.com/office/drawing/2014/main" id="{BA15E126-1E36-8509-DAA6-D8F10E1397D0}"/>
              </a:ext>
            </a:extLst>
          </p:cNvPr>
          <p:cNvSpPr/>
          <p:nvPr/>
        </p:nvSpPr>
        <p:spPr>
          <a:xfrm>
            <a:off x="2983843" y="5443985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CA43E6-269C-FBBC-8E25-A2B60788B2EE}"/>
              </a:ext>
            </a:extLst>
          </p:cNvPr>
          <p:cNvSpPr/>
          <p:nvPr/>
        </p:nvSpPr>
        <p:spPr>
          <a:xfrm>
            <a:off x="2919816" y="5542224"/>
            <a:ext cx="46156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ea typeface="Segoe UI" panose="020B0502040204020203" pitchFamily="34" charset="0"/>
              </a:rPr>
              <a:t>Immediate priorities?</a:t>
            </a:r>
          </a:p>
          <a:p>
            <a:r>
              <a:rPr lang="en-US" sz="1600">
                <a:ea typeface="Segoe UI" panose="020B0502040204020203" pitchFamily="34" charset="0"/>
              </a:rPr>
              <a:t>How to deliver better returns? </a:t>
            </a:r>
          </a:p>
          <a:p>
            <a:r>
              <a:rPr lang="en-US" sz="1600">
                <a:ea typeface="Segoe UI" panose="020B0502040204020203" pitchFamily="34" charset="0"/>
              </a:rPr>
              <a:t>New business models / partnerships?</a:t>
            </a:r>
          </a:p>
        </p:txBody>
      </p:sp>
      <p:cxnSp>
        <p:nvCxnSpPr>
          <p:cNvPr id="54" name="Connecteur droit 143">
            <a:extLst>
              <a:ext uri="{FF2B5EF4-FFF2-40B4-BE49-F238E27FC236}">
                <a16:creationId xmlns:a16="http://schemas.microsoft.com/office/drawing/2014/main" id="{B437EEDF-3254-E962-6D4B-E9007879097E}"/>
              </a:ext>
            </a:extLst>
          </p:cNvPr>
          <p:cNvCxnSpPr>
            <a:cxnSpLocks/>
          </p:cNvCxnSpPr>
          <p:nvPr/>
        </p:nvCxnSpPr>
        <p:spPr>
          <a:xfrm>
            <a:off x="1528679" y="3604746"/>
            <a:ext cx="702108" cy="167534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ercle : creux 159">
            <a:extLst>
              <a:ext uri="{FF2B5EF4-FFF2-40B4-BE49-F238E27FC236}">
                <a16:creationId xmlns:a16="http://schemas.microsoft.com/office/drawing/2014/main" id="{01272A1E-F1B6-4CC0-7D6F-47F8F684E3FB}"/>
              </a:ext>
            </a:extLst>
          </p:cNvPr>
          <p:cNvSpPr/>
          <p:nvPr/>
        </p:nvSpPr>
        <p:spPr>
          <a:xfrm flipV="1">
            <a:off x="2648368" y="5173333"/>
            <a:ext cx="202271" cy="202271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56" name="Connecteur droit 160">
            <a:extLst>
              <a:ext uri="{FF2B5EF4-FFF2-40B4-BE49-F238E27FC236}">
                <a16:creationId xmlns:a16="http://schemas.microsoft.com/office/drawing/2014/main" id="{85A4CFB8-2273-C58B-C9FE-6B1F6B7C392C}"/>
              </a:ext>
            </a:extLst>
          </p:cNvPr>
          <p:cNvCxnSpPr>
            <a:cxnSpLocks/>
          </p:cNvCxnSpPr>
          <p:nvPr/>
        </p:nvCxnSpPr>
        <p:spPr>
          <a:xfrm flipV="1">
            <a:off x="2227612" y="5278226"/>
            <a:ext cx="41670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reeform 9">
            <a:extLst>
              <a:ext uri="{FF2B5EF4-FFF2-40B4-BE49-F238E27FC236}">
                <a16:creationId xmlns:a16="http://schemas.microsoft.com/office/drawing/2014/main" id="{D8B8DCF6-A001-4681-91DD-9515F8596355}"/>
              </a:ext>
            </a:extLst>
          </p:cNvPr>
          <p:cNvSpPr>
            <a:spLocks noEditPoints="1"/>
          </p:cNvSpPr>
          <p:nvPr/>
        </p:nvSpPr>
        <p:spPr bwMode="auto">
          <a:xfrm>
            <a:off x="1146294" y="2693038"/>
            <a:ext cx="640080" cy="548640"/>
          </a:xfrm>
          <a:custGeom>
            <a:avLst/>
            <a:gdLst>
              <a:gd name="T0" fmla="*/ 308 w 873"/>
              <a:gd name="T1" fmla="*/ 726 h 726"/>
              <a:gd name="T2" fmla="*/ 289 w 873"/>
              <a:gd name="T3" fmla="*/ 702 h 726"/>
              <a:gd name="T4" fmla="*/ 191 w 873"/>
              <a:gd name="T5" fmla="*/ 448 h 726"/>
              <a:gd name="T6" fmla="*/ 98 w 873"/>
              <a:gd name="T7" fmla="*/ 542 h 726"/>
              <a:gd name="T8" fmla="*/ 19 w 873"/>
              <a:gd name="T9" fmla="*/ 551 h 726"/>
              <a:gd name="T10" fmla="*/ 0 w 873"/>
              <a:gd name="T11" fmla="*/ 193 h 726"/>
              <a:gd name="T12" fmla="*/ 82 w 873"/>
              <a:gd name="T13" fmla="*/ 174 h 726"/>
              <a:gd name="T14" fmla="*/ 157 w 873"/>
              <a:gd name="T15" fmla="*/ 277 h 726"/>
              <a:gd name="T16" fmla="*/ 344 w 873"/>
              <a:gd name="T17" fmla="*/ 278 h 726"/>
              <a:gd name="T18" fmla="*/ 293 w 873"/>
              <a:gd name="T19" fmla="*/ 7 h 726"/>
              <a:gd name="T20" fmla="*/ 382 w 873"/>
              <a:gd name="T21" fmla="*/ 0 h 726"/>
              <a:gd name="T22" fmla="*/ 599 w 873"/>
              <a:gd name="T23" fmla="*/ 278 h 726"/>
              <a:gd name="T24" fmla="*/ 751 w 873"/>
              <a:gd name="T25" fmla="*/ 278 h 726"/>
              <a:gd name="T26" fmla="*/ 751 w 873"/>
              <a:gd name="T27" fmla="*/ 448 h 726"/>
              <a:gd name="T28" fmla="*/ 398 w 873"/>
              <a:gd name="T29" fmla="*/ 718 h 726"/>
              <a:gd name="T30" fmla="*/ 332 w 873"/>
              <a:gd name="T31" fmla="*/ 687 h 726"/>
              <a:gd name="T32" fmla="*/ 551 w 873"/>
              <a:gd name="T33" fmla="*/ 448 h 726"/>
              <a:gd name="T34" fmla="*/ 332 w 873"/>
              <a:gd name="T35" fmla="*/ 687 h 726"/>
              <a:gd name="T36" fmla="*/ 71 w 873"/>
              <a:gd name="T37" fmla="*/ 512 h 726"/>
              <a:gd name="T38" fmla="*/ 146 w 873"/>
              <a:gd name="T39" fmla="*/ 410 h 726"/>
              <a:gd name="T40" fmla="*/ 191 w 873"/>
              <a:gd name="T41" fmla="*/ 409 h 726"/>
              <a:gd name="T42" fmla="*/ 589 w 873"/>
              <a:gd name="T43" fmla="*/ 409 h 726"/>
              <a:gd name="T44" fmla="*/ 751 w 873"/>
              <a:gd name="T45" fmla="*/ 409 h 726"/>
              <a:gd name="T46" fmla="*/ 751 w 873"/>
              <a:gd name="T47" fmla="*/ 316 h 726"/>
              <a:gd name="T48" fmla="*/ 191 w 873"/>
              <a:gd name="T49" fmla="*/ 316 h 726"/>
              <a:gd name="T50" fmla="*/ 130 w 873"/>
              <a:gd name="T51" fmla="*/ 306 h 726"/>
              <a:gd name="T52" fmla="*/ 38 w 873"/>
              <a:gd name="T53" fmla="*/ 212 h 726"/>
              <a:gd name="T54" fmla="*/ 146 w 873"/>
              <a:gd name="T55" fmla="*/ 343 h 726"/>
              <a:gd name="T56" fmla="*/ 146 w 873"/>
              <a:gd name="T57" fmla="*/ 382 h 726"/>
              <a:gd name="T58" fmla="*/ 38 w 873"/>
              <a:gd name="T59" fmla="*/ 512 h 726"/>
              <a:gd name="T60" fmla="*/ 551 w 873"/>
              <a:gd name="T61" fmla="*/ 278 h 726"/>
              <a:gd name="T62" fmla="*/ 332 w 873"/>
              <a:gd name="T63" fmla="*/ 38 h 7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73" h="726">
                <a:moveTo>
                  <a:pt x="382" y="726"/>
                </a:moveTo>
                <a:cubicBezTo>
                  <a:pt x="308" y="726"/>
                  <a:pt x="308" y="726"/>
                  <a:pt x="308" y="726"/>
                </a:cubicBezTo>
                <a:cubicBezTo>
                  <a:pt x="302" y="726"/>
                  <a:pt x="297" y="723"/>
                  <a:pt x="293" y="718"/>
                </a:cubicBezTo>
                <a:cubicBezTo>
                  <a:pt x="289" y="714"/>
                  <a:pt x="288" y="708"/>
                  <a:pt x="289" y="702"/>
                </a:cubicBezTo>
                <a:cubicBezTo>
                  <a:pt x="344" y="447"/>
                  <a:pt x="344" y="447"/>
                  <a:pt x="344" y="447"/>
                </a:cubicBezTo>
                <a:cubicBezTo>
                  <a:pt x="301" y="447"/>
                  <a:pt x="244" y="447"/>
                  <a:pt x="191" y="448"/>
                </a:cubicBezTo>
                <a:cubicBezTo>
                  <a:pt x="181" y="448"/>
                  <a:pt x="167" y="448"/>
                  <a:pt x="157" y="448"/>
                </a:cubicBezTo>
                <a:cubicBezTo>
                  <a:pt x="98" y="542"/>
                  <a:pt x="98" y="542"/>
                  <a:pt x="98" y="542"/>
                </a:cubicBezTo>
                <a:cubicBezTo>
                  <a:pt x="95" y="548"/>
                  <a:pt x="88" y="551"/>
                  <a:pt x="82" y="551"/>
                </a:cubicBezTo>
                <a:cubicBezTo>
                  <a:pt x="19" y="551"/>
                  <a:pt x="19" y="551"/>
                  <a:pt x="19" y="551"/>
                </a:cubicBezTo>
                <a:cubicBezTo>
                  <a:pt x="8" y="551"/>
                  <a:pt x="0" y="543"/>
                  <a:pt x="0" y="532"/>
                </a:cubicBezTo>
                <a:cubicBezTo>
                  <a:pt x="0" y="193"/>
                  <a:pt x="0" y="193"/>
                  <a:pt x="0" y="193"/>
                </a:cubicBezTo>
                <a:cubicBezTo>
                  <a:pt x="0" y="182"/>
                  <a:pt x="8" y="174"/>
                  <a:pt x="19" y="174"/>
                </a:cubicBezTo>
                <a:cubicBezTo>
                  <a:pt x="82" y="174"/>
                  <a:pt x="82" y="174"/>
                  <a:pt x="82" y="174"/>
                </a:cubicBezTo>
                <a:cubicBezTo>
                  <a:pt x="88" y="174"/>
                  <a:pt x="95" y="177"/>
                  <a:pt x="98" y="183"/>
                </a:cubicBezTo>
                <a:cubicBezTo>
                  <a:pt x="157" y="277"/>
                  <a:pt x="157" y="277"/>
                  <a:pt x="157" y="277"/>
                </a:cubicBezTo>
                <a:cubicBezTo>
                  <a:pt x="167" y="277"/>
                  <a:pt x="181" y="277"/>
                  <a:pt x="191" y="278"/>
                </a:cubicBezTo>
                <a:cubicBezTo>
                  <a:pt x="244" y="278"/>
                  <a:pt x="301" y="278"/>
                  <a:pt x="344" y="278"/>
                </a:cubicBezTo>
                <a:cubicBezTo>
                  <a:pt x="289" y="23"/>
                  <a:pt x="289" y="23"/>
                  <a:pt x="289" y="23"/>
                </a:cubicBezTo>
                <a:cubicBezTo>
                  <a:pt x="288" y="17"/>
                  <a:pt x="289" y="11"/>
                  <a:pt x="293" y="7"/>
                </a:cubicBezTo>
                <a:cubicBezTo>
                  <a:pt x="297" y="2"/>
                  <a:pt x="302" y="0"/>
                  <a:pt x="308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8" y="0"/>
                  <a:pt x="394" y="3"/>
                  <a:pt x="398" y="7"/>
                </a:cubicBezTo>
                <a:cubicBezTo>
                  <a:pt x="599" y="278"/>
                  <a:pt x="599" y="278"/>
                  <a:pt x="599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51" y="278"/>
                  <a:pt x="751" y="278"/>
                  <a:pt x="751" y="278"/>
                </a:cubicBezTo>
                <a:cubicBezTo>
                  <a:pt x="796" y="278"/>
                  <a:pt x="871" y="295"/>
                  <a:pt x="873" y="362"/>
                </a:cubicBezTo>
                <a:cubicBezTo>
                  <a:pt x="871" y="430"/>
                  <a:pt x="795" y="448"/>
                  <a:pt x="751" y="448"/>
                </a:cubicBezTo>
                <a:cubicBezTo>
                  <a:pt x="599" y="448"/>
                  <a:pt x="599" y="448"/>
                  <a:pt x="599" y="448"/>
                </a:cubicBezTo>
                <a:cubicBezTo>
                  <a:pt x="398" y="718"/>
                  <a:pt x="398" y="718"/>
                  <a:pt x="398" y="718"/>
                </a:cubicBezTo>
                <a:cubicBezTo>
                  <a:pt x="394" y="723"/>
                  <a:pt x="388" y="726"/>
                  <a:pt x="382" y="726"/>
                </a:cubicBezTo>
                <a:moveTo>
                  <a:pt x="332" y="687"/>
                </a:moveTo>
                <a:cubicBezTo>
                  <a:pt x="372" y="687"/>
                  <a:pt x="372" y="687"/>
                  <a:pt x="372" y="687"/>
                </a:cubicBezTo>
                <a:cubicBezTo>
                  <a:pt x="551" y="448"/>
                  <a:pt x="551" y="448"/>
                  <a:pt x="551" y="448"/>
                </a:cubicBezTo>
                <a:cubicBezTo>
                  <a:pt x="384" y="448"/>
                  <a:pt x="384" y="448"/>
                  <a:pt x="384" y="448"/>
                </a:cubicBezTo>
                <a:lnTo>
                  <a:pt x="332" y="687"/>
                </a:lnTo>
                <a:close/>
                <a:moveTo>
                  <a:pt x="38" y="512"/>
                </a:moveTo>
                <a:cubicBezTo>
                  <a:pt x="71" y="512"/>
                  <a:pt x="71" y="512"/>
                  <a:pt x="71" y="512"/>
                </a:cubicBezTo>
                <a:cubicBezTo>
                  <a:pt x="130" y="419"/>
                  <a:pt x="130" y="419"/>
                  <a:pt x="130" y="419"/>
                </a:cubicBezTo>
                <a:cubicBezTo>
                  <a:pt x="133" y="413"/>
                  <a:pt x="139" y="410"/>
                  <a:pt x="146" y="410"/>
                </a:cubicBezTo>
                <a:cubicBezTo>
                  <a:pt x="146" y="410"/>
                  <a:pt x="174" y="409"/>
                  <a:pt x="191" y="409"/>
                </a:cubicBezTo>
                <a:cubicBezTo>
                  <a:pt x="191" y="409"/>
                  <a:pt x="191" y="409"/>
                  <a:pt x="191" y="409"/>
                </a:cubicBezTo>
                <a:cubicBezTo>
                  <a:pt x="297" y="408"/>
                  <a:pt x="416" y="409"/>
                  <a:pt x="41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589" y="409"/>
                  <a:pt x="589" y="409"/>
                  <a:pt x="589" y="409"/>
                </a:cubicBezTo>
                <a:cubicBezTo>
                  <a:pt x="751" y="409"/>
                  <a:pt x="751" y="409"/>
                  <a:pt x="751" y="409"/>
                </a:cubicBezTo>
                <a:cubicBezTo>
                  <a:pt x="751" y="409"/>
                  <a:pt x="833" y="408"/>
                  <a:pt x="834" y="362"/>
                </a:cubicBezTo>
                <a:cubicBezTo>
                  <a:pt x="833" y="317"/>
                  <a:pt x="752" y="316"/>
                  <a:pt x="751" y="316"/>
                </a:cubicBezTo>
                <a:cubicBezTo>
                  <a:pt x="419" y="316"/>
                  <a:pt x="419" y="316"/>
                  <a:pt x="419" y="316"/>
                </a:cubicBezTo>
                <a:cubicBezTo>
                  <a:pt x="419" y="316"/>
                  <a:pt x="298" y="317"/>
                  <a:pt x="191" y="316"/>
                </a:cubicBezTo>
                <a:cubicBezTo>
                  <a:pt x="174" y="316"/>
                  <a:pt x="145" y="315"/>
                  <a:pt x="145" y="315"/>
                </a:cubicBezTo>
                <a:cubicBezTo>
                  <a:pt x="139" y="315"/>
                  <a:pt x="133" y="311"/>
                  <a:pt x="130" y="306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38" y="212"/>
                  <a:pt x="38" y="212"/>
                  <a:pt x="38" y="212"/>
                </a:cubicBezTo>
                <a:cubicBezTo>
                  <a:pt x="38" y="343"/>
                  <a:pt x="38" y="343"/>
                  <a:pt x="38" y="343"/>
                </a:cubicBezTo>
                <a:cubicBezTo>
                  <a:pt x="146" y="343"/>
                  <a:pt x="146" y="343"/>
                  <a:pt x="146" y="343"/>
                </a:cubicBezTo>
                <a:cubicBezTo>
                  <a:pt x="157" y="343"/>
                  <a:pt x="166" y="352"/>
                  <a:pt x="166" y="363"/>
                </a:cubicBezTo>
                <a:cubicBezTo>
                  <a:pt x="166" y="373"/>
                  <a:pt x="157" y="382"/>
                  <a:pt x="146" y="382"/>
                </a:cubicBezTo>
                <a:cubicBezTo>
                  <a:pt x="38" y="382"/>
                  <a:pt x="38" y="382"/>
                  <a:pt x="38" y="382"/>
                </a:cubicBezTo>
                <a:lnTo>
                  <a:pt x="38" y="512"/>
                </a:lnTo>
                <a:close/>
                <a:moveTo>
                  <a:pt x="384" y="278"/>
                </a:moveTo>
                <a:cubicBezTo>
                  <a:pt x="551" y="278"/>
                  <a:pt x="551" y="278"/>
                  <a:pt x="551" y="278"/>
                </a:cubicBezTo>
                <a:cubicBezTo>
                  <a:pt x="372" y="38"/>
                  <a:pt x="372" y="38"/>
                  <a:pt x="372" y="38"/>
                </a:cubicBezTo>
                <a:cubicBezTo>
                  <a:pt x="332" y="38"/>
                  <a:pt x="332" y="38"/>
                  <a:pt x="332" y="38"/>
                </a:cubicBezTo>
                <a:lnTo>
                  <a:pt x="384" y="2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Espace réservé du pied de page 46">
            <a:extLst>
              <a:ext uri="{FF2B5EF4-FFF2-40B4-BE49-F238E27FC236}">
                <a16:creationId xmlns:a16="http://schemas.microsoft.com/office/drawing/2014/main" id="{65DE960D-27F6-356F-5C52-68D75809E427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02.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Aviation</a:t>
            </a:r>
          </a:p>
        </p:txBody>
      </p:sp>
    </p:spTree>
    <p:extLst>
      <p:ext uri="{BB962C8B-B14F-4D97-AF65-F5344CB8AC3E}">
        <p14:creationId xmlns:p14="http://schemas.microsoft.com/office/powerpoint/2010/main" val="200653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Airports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03.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6BC021F2-59A6-5874-1AD4-C8DF01807BD8}"/>
              </a:ext>
            </a:extLst>
          </p:cNvPr>
          <p:cNvGrpSpPr/>
          <p:nvPr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0DAAF3F-5E7A-3311-7C26-1E13E05C8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EF9A2620-ECCE-D4D8-8D02-9D8DEBB5A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C7DAB938-845C-7CDF-B69A-A269C131B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2878AE87-47B3-183B-557F-B544959E1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0818178-4C52-DE4E-DDFA-8660175CB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5" name="Picture 4" descr="A plane flying through a window&#10;&#10;Description automatically generated">
            <a:extLst>
              <a:ext uri="{FF2B5EF4-FFF2-40B4-BE49-F238E27FC236}">
                <a16:creationId xmlns:a16="http://schemas.microsoft.com/office/drawing/2014/main" id="{79B131AE-1F6E-D1AA-5EDA-CFB4069441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" r="46666"/>
          <a:stretch/>
        </p:blipFill>
        <p:spPr>
          <a:xfrm>
            <a:off x="0" y="0"/>
            <a:ext cx="5223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1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n airport&#10;&#10;Description automatically generated">
            <a:extLst>
              <a:ext uri="{FF2B5EF4-FFF2-40B4-BE49-F238E27FC236}">
                <a16:creationId xmlns:a16="http://schemas.microsoft.com/office/drawing/2014/main" id="{14412DBD-3215-183F-E715-605963302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"/>
            <a:ext cx="12192000" cy="6848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B2CB0A-7FF0-AF60-A8AC-0214EC7CE3BA}"/>
              </a:ext>
            </a:extLst>
          </p:cNvPr>
          <p:cNvSpPr/>
          <p:nvPr/>
        </p:nvSpPr>
        <p:spPr>
          <a:xfrm>
            <a:off x="-1" y="0"/>
            <a:ext cx="12192000" cy="6877708"/>
          </a:xfrm>
          <a:prstGeom prst="rect">
            <a:avLst/>
          </a:prstGeom>
          <a:solidFill>
            <a:srgbClr val="00303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2A13-C2C6-489A-A06E-1480A5DE0124}"/>
              </a:ext>
            </a:extLst>
          </p:cNvPr>
          <p:cNvSpPr/>
          <p:nvPr/>
        </p:nvSpPr>
        <p:spPr>
          <a:xfrm>
            <a:off x="691629" y="459916"/>
            <a:ext cx="1068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Segoe UI Black"/>
                <a:ea typeface="Segoe UI Black"/>
              </a:rPr>
              <a:t>Supporting airports, from concept to operation</a:t>
            </a:r>
            <a:endParaRPr lang="fr-FR" sz="3200" dirty="0">
              <a:solidFill>
                <a:schemeClr val="bg1"/>
              </a:solidFill>
            </a:endParaRPr>
          </a:p>
        </p:txBody>
      </p:sp>
      <p:sp>
        <p:nvSpPr>
          <p:cNvPr id="16" name="Espace réservé du pied de page 46">
            <a:extLst>
              <a:ext uri="{FF2B5EF4-FFF2-40B4-BE49-F238E27FC236}">
                <a16:creationId xmlns:a16="http://schemas.microsoft.com/office/drawing/2014/main" id="{0E50F6F2-7906-68AD-1E5F-DFA3EBCA39EB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Airports</a:t>
            </a:r>
          </a:p>
        </p:txBody>
      </p:sp>
      <p:grpSp>
        <p:nvGrpSpPr>
          <p:cNvPr id="107" name="Group 7">
            <a:extLst>
              <a:ext uri="{FF2B5EF4-FFF2-40B4-BE49-F238E27FC236}">
                <a16:creationId xmlns:a16="http://schemas.microsoft.com/office/drawing/2014/main" id="{B5A678CA-6AF1-DFAA-D38D-D9FECB39E979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08" name="Freeform 47">
              <a:extLst>
                <a:ext uri="{FF2B5EF4-FFF2-40B4-BE49-F238E27FC236}">
                  <a16:creationId xmlns:a16="http://schemas.microsoft.com/office/drawing/2014/main" id="{8CD99D47-69AC-7A2E-23B0-ABEE9D423B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9" name="Freeform 48">
              <a:extLst>
                <a:ext uri="{FF2B5EF4-FFF2-40B4-BE49-F238E27FC236}">
                  <a16:creationId xmlns:a16="http://schemas.microsoft.com/office/drawing/2014/main" id="{A5E81CE5-1129-827D-1047-4533D6A338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1" name="Freeform 49">
              <a:extLst>
                <a:ext uri="{FF2B5EF4-FFF2-40B4-BE49-F238E27FC236}">
                  <a16:creationId xmlns:a16="http://schemas.microsoft.com/office/drawing/2014/main" id="{A3E562D7-5E0A-07FC-5677-8FC29A21CC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2" name="Freeform 50">
              <a:extLst>
                <a:ext uri="{FF2B5EF4-FFF2-40B4-BE49-F238E27FC236}">
                  <a16:creationId xmlns:a16="http://schemas.microsoft.com/office/drawing/2014/main" id="{9D0E655A-F9F2-3D41-CAA9-B684AF74DB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3" name="Freeform 51">
              <a:extLst>
                <a:ext uri="{FF2B5EF4-FFF2-40B4-BE49-F238E27FC236}">
                  <a16:creationId xmlns:a16="http://schemas.microsoft.com/office/drawing/2014/main" id="{43A4D01A-66EC-2F52-039D-B62389A3B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EFA42AEB-B8A9-450E-9248-CF2AF4087FE8}"/>
              </a:ext>
            </a:extLst>
          </p:cNvPr>
          <p:cNvGraphicFramePr/>
          <p:nvPr/>
        </p:nvGraphicFramePr>
        <p:xfrm>
          <a:off x="2797927" y="1679457"/>
          <a:ext cx="6596144" cy="43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474A2C5-EA73-06EF-099C-6F980A1E8A90}"/>
              </a:ext>
            </a:extLst>
          </p:cNvPr>
          <p:cNvSpPr/>
          <p:nvPr/>
        </p:nvSpPr>
        <p:spPr>
          <a:xfrm>
            <a:off x="7874711" y="5576462"/>
            <a:ext cx="3407808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AIRPORT / AIRSPACE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DESIGN &amp; ENGINEERING ​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EBBA1-B294-DADA-054F-8445F3C66BAE}"/>
              </a:ext>
            </a:extLst>
          </p:cNvPr>
          <p:cNvSpPr/>
          <p:nvPr/>
        </p:nvSpPr>
        <p:spPr>
          <a:xfrm>
            <a:off x="8390348" y="2272816"/>
            <a:ext cx="3108620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LONG-TERM DECISION-MAKING, &amp; STRATEGY​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B6F0C1C-D6AC-5141-9544-2509974B9602}"/>
              </a:ext>
            </a:extLst>
          </p:cNvPr>
          <p:cNvSpPr/>
          <p:nvPr/>
        </p:nvSpPr>
        <p:spPr>
          <a:xfrm>
            <a:off x="693030" y="2235602"/>
            <a:ext cx="3563774" cy="28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MANAGEMENT OF OPERATIONS 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5E6DBB-CF6B-94AC-760D-2079CC91E018}"/>
              </a:ext>
            </a:extLst>
          </p:cNvPr>
          <p:cNvSpPr/>
          <p:nvPr/>
        </p:nvSpPr>
        <p:spPr>
          <a:xfrm>
            <a:off x="8602167" y="3987111"/>
            <a:ext cx="3108620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OPERATIONAL CONSULTANCY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349481-BA84-8E6C-7BA2-641AD8A0BEF5}"/>
              </a:ext>
            </a:extLst>
          </p:cNvPr>
          <p:cNvSpPr/>
          <p:nvPr/>
        </p:nvSpPr>
        <p:spPr>
          <a:xfrm>
            <a:off x="963296" y="5576463"/>
            <a:ext cx="3407808" cy="4862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 Semilight"/>
                <a:ea typeface="Segoe UI Black"/>
                <a:cs typeface="Segoe UI Semilight"/>
              </a:rPr>
              <a:t>PROJECT &amp; CONSTRUCTION MANAGEMENT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A03FE6-A815-DFF8-9F8F-1E928C35D30E}"/>
              </a:ext>
            </a:extLst>
          </p:cNvPr>
          <p:cNvSpPr/>
          <p:nvPr/>
        </p:nvSpPr>
        <p:spPr>
          <a:xfrm>
            <a:off x="1501654" y="3987111"/>
            <a:ext cx="3407808" cy="2893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0A4A6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TECHNICAL ASSISTANCE</a:t>
            </a:r>
          </a:p>
        </p:txBody>
      </p:sp>
    </p:spTree>
    <p:extLst>
      <p:ext uri="{BB962C8B-B14F-4D97-AF65-F5344CB8AC3E}">
        <p14:creationId xmlns:p14="http://schemas.microsoft.com/office/powerpoint/2010/main" val="2642426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CAE857-D81E-7483-79BD-CFEAD03D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62C3A"/>
                </a:solidFill>
                <a:latin typeface="Segoe UI Black"/>
                <a:ea typeface="Segoe UI Black"/>
              </a:rPr>
              <a:t>Deep sector knowledge &amp; operational experience</a:t>
            </a:r>
            <a:endParaRPr lang="en-GB" dirty="0">
              <a:ea typeface="Segoe UI Black" panose="020B0A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E9C830-251D-745C-EF3A-D5F1A3767EAC}"/>
              </a:ext>
            </a:extLst>
          </p:cNvPr>
          <p:cNvSpPr/>
          <p:nvPr/>
        </p:nvSpPr>
        <p:spPr>
          <a:xfrm>
            <a:off x="481143" y="1387248"/>
            <a:ext cx="3773070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our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AIRPORT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NETWORK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50">
                <a:solidFill>
                  <a:srgbClr val="00A4A6"/>
                </a:solidFill>
                <a:latin typeface="Segoe UI"/>
              </a:rPr>
              <a:t>20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AIRPORTS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50">
                <a:solidFill>
                  <a:srgbClr val="00A4A6"/>
                </a:solidFill>
                <a:latin typeface="Segoe UI"/>
              </a:rPr>
              <a:t>4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CONTINENTS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50">
                <a:solidFill>
                  <a:srgbClr val="00A4A6"/>
                </a:solidFill>
                <a:latin typeface="Segoe UI"/>
              </a:rPr>
              <a:t>8</a:t>
            </a: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</a:rPr>
              <a:t> </a:t>
            </a:r>
            <a:r>
              <a:rPr lang="en-US" sz="1400">
                <a:solidFill>
                  <a:schemeClr val="accent4">
                    <a:lumMod val="50000"/>
                  </a:schemeClr>
                </a:solidFill>
                <a:latin typeface="DINPro"/>
              </a:rPr>
              <a:t>COUNTRIES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4A6"/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A4A6"/>
              </a:solidFill>
              <a:effectLst/>
              <a:uLnTx/>
              <a:uFillTx/>
              <a:latin typeface="Segoe UI Black" panose="020B0A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KEY FIGURES </a:t>
            </a:r>
            <a:r>
              <a:rPr kumimoji="0" lang="en-US" sz="2400" b="0" i="0" u="none" strike="noStrike" kern="1200" cap="none" spc="5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Segoe UI Semilight"/>
                <a:ea typeface="+mn-ea"/>
                <a:cs typeface="Segoe UI Semilight"/>
              </a:rPr>
              <a:t>2021</a:t>
            </a:r>
            <a:endParaRPr kumimoji="0" lang="en-US" sz="2000" b="0" i="0" u="none" strike="noStrike" kern="1200" cap="none" spc="5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11.6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million PASSENGERS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160,000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tonnes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</a:rPr>
              <a:t> OF FREIGHT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1,400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NPro-Bold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DINPro"/>
                <a:ea typeface="+mn-ea"/>
                <a:cs typeface="+mn-cs"/>
              </a:rPr>
              <a:t>EMPLOYEES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6" name="Groupe 605">
            <a:extLst>
              <a:ext uri="{FF2B5EF4-FFF2-40B4-BE49-F238E27FC236}">
                <a16:creationId xmlns:a16="http://schemas.microsoft.com/office/drawing/2014/main" id="{CF813529-027A-5369-AECB-B477054AFB93}"/>
              </a:ext>
            </a:extLst>
          </p:cNvPr>
          <p:cNvGrpSpPr/>
          <p:nvPr/>
        </p:nvGrpSpPr>
        <p:grpSpPr>
          <a:xfrm>
            <a:off x="1949733" y="964321"/>
            <a:ext cx="10242267" cy="5345685"/>
            <a:chOff x="943236" y="1281522"/>
            <a:chExt cx="9841196" cy="4977607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7" name="Groupe 635">
              <a:extLst>
                <a:ext uri="{FF2B5EF4-FFF2-40B4-BE49-F238E27FC236}">
                  <a16:creationId xmlns:a16="http://schemas.microsoft.com/office/drawing/2014/main" id="{05105AF9-A336-DFC3-1728-B3C7C40C387A}"/>
                </a:ext>
              </a:extLst>
            </p:cNvPr>
            <p:cNvGrpSpPr/>
            <p:nvPr/>
          </p:nvGrpSpPr>
          <p:grpSpPr>
            <a:xfrm>
              <a:off x="5209406" y="3492400"/>
              <a:ext cx="490550" cy="455712"/>
              <a:chOff x="6397947" y="2260969"/>
              <a:chExt cx="674933" cy="680228"/>
            </a:xfrm>
            <a:grpFill/>
          </p:grpSpPr>
          <p:sp>
            <p:nvSpPr>
              <p:cNvPr id="654" name="Freeform 384">
                <a:extLst>
                  <a:ext uri="{FF2B5EF4-FFF2-40B4-BE49-F238E27FC236}">
                    <a16:creationId xmlns:a16="http://schemas.microsoft.com/office/drawing/2014/main" id="{EBA340AC-A53C-2633-4D67-4FEFE62080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64695" y="2260969"/>
                <a:ext cx="508185" cy="407607"/>
              </a:xfrm>
              <a:custGeom>
                <a:avLst/>
                <a:gdLst>
                  <a:gd name="T0" fmla="*/ 92 w 248"/>
                  <a:gd name="T1" fmla="*/ 198 h 198"/>
                  <a:gd name="T2" fmla="*/ 91 w 248"/>
                  <a:gd name="T3" fmla="*/ 170 h 198"/>
                  <a:gd name="T4" fmla="*/ 124 w 248"/>
                  <a:gd name="T5" fmla="*/ 148 h 198"/>
                  <a:gd name="T6" fmla="*/ 137 w 248"/>
                  <a:gd name="T7" fmla="*/ 144 h 198"/>
                  <a:gd name="T8" fmla="*/ 156 w 248"/>
                  <a:gd name="T9" fmla="*/ 140 h 198"/>
                  <a:gd name="T10" fmla="*/ 166 w 248"/>
                  <a:gd name="T11" fmla="*/ 128 h 198"/>
                  <a:gd name="T12" fmla="*/ 182 w 248"/>
                  <a:gd name="T13" fmla="*/ 123 h 198"/>
                  <a:gd name="T14" fmla="*/ 191 w 248"/>
                  <a:gd name="T15" fmla="*/ 117 h 198"/>
                  <a:gd name="T16" fmla="*/ 194 w 248"/>
                  <a:gd name="T17" fmla="*/ 104 h 198"/>
                  <a:gd name="T18" fmla="*/ 201 w 248"/>
                  <a:gd name="T19" fmla="*/ 99 h 198"/>
                  <a:gd name="T20" fmla="*/ 213 w 248"/>
                  <a:gd name="T21" fmla="*/ 91 h 198"/>
                  <a:gd name="T22" fmla="*/ 243 w 248"/>
                  <a:gd name="T23" fmla="*/ 90 h 198"/>
                  <a:gd name="T24" fmla="*/ 248 w 248"/>
                  <a:gd name="T25" fmla="*/ 82 h 198"/>
                  <a:gd name="T26" fmla="*/ 240 w 248"/>
                  <a:gd name="T27" fmla="*/ 68 h 198"/>
                  <a:gd name="T28" fmla="*/ 238 w 248"/>
                  <a:gd name="T29" fmla="*/ 49 h 198"/>
                  <a:gd name="T30" fmla="*/ 232 w 248"/>
                  <a:gd name="T31" fmla="*/ 27 h 198"/>
                  <a:gd name="T32" fmla="*/ 229 w 248"/>
                  <a:gd name="T33" fmla="*/ 21 h 198"/>
                  <a:gd name="T34" fmla="*/ 205 w 248"/>
                  <a:gd name="T35" fmla="*/ 15 h 198"/>
                  <a:gd name="T36" fmla="*/ 170 w 248"/>
                  <a:gd name="T37" fmla="*/ 12 h 198"/>
                  <a:gd name="T38" fmla="*/ 151 w 248"/>
                  <a:gd name="T39" fmla="*/ 3 h 198"/>
                  <a:gd name="T40" fmla="*/ 128 w 248"/>
                  <a:gd name="T41" fmla="*/ 45 h 198"/>
                  <a:gd name="T42" fmla="*/ 97 w 248"/>
                  <a:gd name="T43" fmla="*/ 60 h 198"/>
                  <a:gd name="T44" fmla="*/ 81 w 248"/>
                  <a:gd name="T45" fmla="*/ 78 h 198"/>
                  <a:gd name="T46" fmla="*/ 70 w 248"/>
                  <a:gd name="T47" fmla="*/ 97 h 198"/>
                  <a:gd name="T48" fmla="*/ 70 w 248"/>
                  <a:gd name="T49" fmla="*/ 129 h 198"/>
                  <a:gd name="T50" fmla="*/ 45 w 248"/>
                  <a:gd name="T51" fmla="*/ 162 h 198"/>
                  <a:gd name="T52" fmla="*/ 15 w 248"/>
                  <a:gd name="T53" fmla="*/ 183 h 198"/>
                  <a:gd name="T54" fmla="*/ 0 w 248"/>
                  <a:gd name="T55" fmla="*/ 190 h 198"/>
                  <a:gd name="T56" fmla="*/ 77 w 248"/>
                  <a:gd name="T57" fmla="*/ 190 h 198"/>
                  <a:gd name="T58" fmla="*/ 92 w 248"/>
                  <a:gd name="T59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198">
                    <a:moveTo>
                      <a:pt x="92" y="198"/>
                    </a:moveTo>
                    <a:cubicBezTo>
                      <a:pt x="91" y="185"/>
                      <a:pt x="91" y="171"/>
                      <a:pt x="91" y="170"/>
                    </a:cubicBezTo>
                    <a:cubicBezTo>
                      <a:pt x="92" y="167"/>
                      <a:pt x="119" y="151"/>
                      <a:pt x="124" y="148"/>
                    </a:cubicBezTo>
                    <a:cubicBezTo>
                      <a:pt x="129" y="146"/>
                      <a:pt x="137" y="150"/>
                      <a:pt x="137" y="144"/>
                    </a:cubicBezTo>
                    <a:cubicBezTo>
                      <a:pt x="137" y="139"/>
                      <a:pt x="149" y="142"/>
                      <a:pt x="156" y="140"/>
                    </a:cubicBezTo>
                    <a:cubicBezTo>
                      <a:pt x="162" y="139"/>
                      <a:pt x="166" y="134"/>
                      <a:pt x="166" y="128"/>
                    </a:cubicBezTo>
                    <a:cubicBezTo>
                      <a:pt x="166" y="122"/>
                      <a:pt x="176" y="124"/>
                      <a:pt x="182" y="123"/>
                    </a:cubicBezTo>
                    <a:cubicBezTo>
                      <a:pt x="188" y="122"/>
                      <a:pt x="187" y="117"/>
                      <a:pt x="191" y="117"/>
                    </a:cubicBezTo>
                    <a:cubicBezTo>
                      <a:pt x="195" y="117"/>
                      <a:pt x="193" y="111"/>
                      <a:pt x="194" y="104"/>
                    </a:cubicBezTo>
                    <a:cubicBezTo>
                      <a:pt x="195" y="97"/>
                      <a:pt x="195" y="99"/>
                      <a:pt x="201" y="99"/>
                    </a:cubicBezTo>
                    <a:cubicBezTo>
                      <a:pt x="207" y="99"/>
                      <a:pt x="213" y="95"/>
                      <a:pt x="213" y="91"/>
                    </a:cubicBezTo>
                    <a:cubicBezTo>
                      <a:pt x="213" y="87"/>
                      <a:pt x="239" y="90"/>
                      <a:pt x="243" y="90"/>
                    </a:cubicBezTo>
                    <a:cubicBezTo>
                      <a:pt x="247" y="90"/>
                      <a:pt x="248" y="85"/>
                      <a:pt x="248" y="82"/>
                    </a:cubicBezTo>
                    <a:cubicBezTo>
                      <a:pt x="247" y="78"/>
                      <a:pt x="244" y="68"/>
                      <a:pt x="240" y="68"/>
                    </a:cubicBezTo>
                    <a:cubicBezTo>
                      <a:pt x="236" y="67"/>
                      <a:pt x="238" y="57"/>
                      <a:pt x="238" y="49"/>
                    </a:cubicBezTo>
                    <a:cubicBezTo>
                      <a:pt x="238" y="41"/>
                      <a:pt x="237" y="33"/>
                      <a:pt x="232" y="27"/>
                    </a:cubicBezTo>
                    <a:cubicBezTo>
                      <a:pt x="231" y="26"/>
                      <a:pt x="230" y="24"/>
                      <a:pt x="229" y="21"/>
                    </a:cubicBezTo>
                    <a:cubicBezTo>
                      <a:pt x="222" y="21"/>
                      <a:pt x="213" y="16"/>
                      <a:pt x="205" y="15"/>
                    </a:cubicBezTo>
                    <a:cubicBezTo>
                      <a:pt x="194" y="15"/>
                      <a:pt x="178" y="21"/>
                      <a:pt x="170" y="12"/>
                    </a:cubicBezTo>
                    <a:cubicBezTo>
                      <a:pt x="162" y="3"/>
                      <a:pt x="156" y="0"/>
                      <a:pt x="151" y="3"/>
                    </a:cubicBezTo>
                    <a:cubicBezTo>
                      <a:pt x="145" y="6"/>
                      <a:pt x="134" y="36"/>
                      <a:pt x="128" y="45"/>
                    </a:cubicBezTo>
                    <a:cubicBezTo>
                      <a:pt x="122" y="54"/>
                      <a:pt x="105" y="60"/>
                      <a:pt x="97" y="60"/>
                    </a:cubicBezTo>
                    <a:cubicBezTo>
                      <a:pt x="88" y="60"/>
                      <a:pt x="88" y="72"/>
                      <a:pt x="81" y="78"/>
                    </a:cubicBezTo>
                    <a:cubicBezTo>
                      <a:pt x="75" y="83"/>
                      <a:pt x="77" y="91"/>
                      <a:pt x="70" y="97"/>
                    </a:cubicBezTo>
                    <a:cubicBezTo>
                      <a:pt x="62" y="103"/>
                      <a:pt x="66" y="122"/>
                      <a:pt x="70" y="129"/>
                    </a:cubicBezTo>
                    <a:cubicBezTo>
                      <a:pt x="74" y="135"/>
                      <a:pt x="56" y="156"/>
                      <a:pt x="45" y="162"/>
                    </a:cubicBezTo>
                    <a:cubicBezTo>
                      <a:pt x="35" y="169"/>
                      <a:pt x="31" y="180"/>
                      <a:pt x="15" y="183"/>
                    </a:cubicBezTo>
                    <a:cubicBezTo>
                      <a:pt x="9" y="184"/>
                      <a:pt x="4" y="187"/>
                      <a:pt x="0" y="190"/>
                    </a:cubicBezTo>
                    <a:cubicBezTo>
                      <a:pt x="77" y="190"/>
                      <a:pt x="77" y="190"/>
                      <a:pt x="77" y="190"/>
                    </a:cubicBezTo>
                    <a:cubicBezTo>
                      <a:pt x="93" y="190"/>
                      <a:pt x="89" y="194"/>
                      <a:pt x="92" y="198"/>
                    </a:cubicBez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55" name="Freeform 418">
                <a:extLst>
                  <a:ext uri="{FF2B5EF4-FFF2-40B4-BE49-F238E27FC236}">
                    <a16:creationId xmlns:a16="http://schemas.microsoft.com/office/drawing/2014/main" id="{F8D4B1E7-1120-B749-EFE0-B9DC2700C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97947" y="2652696"/>
                <a:ext cx="357318" cy="288501"/>
              </a:xfrm>
              <a:custGeom>
                <a:avLst/>
                <a:gdLst>
                  <a:gd name="T0" fmla="*/ 81 w 174"/>
                  <a:gd name="T1" fmla="*/ 108 h 141"/>
                  <a:gd name="T2" fmla="*/ 103 w 174"/>
                  <a:gd name="T3" fmla="*/ 93 h 141"/>
                  <a:gd name="T4" fmla="*/ 103 w 174"/>
                  <a:gd name="T5" fmla="*/ 38 h 141"/>
                  <a:gd name="T6" fmla="*/ 172 w 174"/>
                  <a:gd name="T7" fmla="*/ 38 h 141"/>
                  <a:gd name="T8" fmla="*/ 173 w 174"/>
                  <a:gd name="T9" fmla="*/ 8 h 141"/>
                  <a:gd name="T10" fmla="*/ 158 w 174"/>
                  <a:gd name="T11" fmla="*/ 0 h 141"/>
                  <a:gd name="T12" fmla="*/ 81 w 174"/>
                  <a:gd name="T13" fmla="*/ 0 h 141"/>
                  <a:gd name="T14" fmla="*/ 70 w 174"/>
                  <a:gd name="T15" fmla="*/ 19 h 141"/>
                  <a:gd name="T16" fmla="*/ 42 w 174"/>
                  <a:gd name="T17" fmla="*/ 57 h 141"/>
                  <a:gd name="T18" fmla="*/ 6 w 174"/>
                  <a:gd name="T19" fmla="*/ 121 h 141"/>
                  <a:gd name="T20" fmla="*/ 0 w 174"/>
                  <a:gd name="T21" fmla="*/ 141 h 141"/>
                  <a:gd name="T22" fmla="*/ 81 w 174"/>
                  <a:gd name="T23" fmla="*/ 141 h 141"/>
                  <a:gd name="T24" fmla="*/ 81 w 174"/>
                  <a:gd name="T25" fmla="*/ 108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4" h="141">
                    <a:moveTo>
                      <a:pt x="81" y="108"/>
                    </a:moveTo>
                    <a:cubicBezTo>
                      <a:pt x="81" y="104"/>
                      <a:pt x="103" y="98"/>
                      <a:pt x="103" y="93"/>
                    </a:cubicBezTo>
                    <a:cubicBezTo>
                      <a:pt x="103" y="38"/>
                      <a:pt x="103" y="38"/>
                      <a:pt x="103" y="38"/>
                    </a:cubicBezTo>
                    <a:cubicBezTo>
                      <a:pt x="103" y="38"/>
                      <a:pt x="170" y="39"/>
                      <a:pt x="172" y="38"/>
                    </a:cubicBezTo>
                    <a:cubicBezTo>
                      <a:pt x="173" y="37"/>
                      <a:pt x="173" y="22"/>
                      <a:pt x="173" y="8"/>
                    </a:cubicBezTo>
                    <a:cubicBezTo>
                      <a:pt x="170" y="4"/>
                      <a:pt x="174" y="0"/>
                      <a:pt x="158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5" y="6"/>
                      <a:pt x="72" y="13"/>
                      <a:pt x="70" y="19"/>
                    </a:cubicBezTo>
                    <a:cubicBezTo>
                      <a:pt x="66" y="29"/>
                      <a:pt x="43" y="43"/>
                      <a:pt x="42" y="57"/>
                    </a:cubicBezTo>
                    <a:cubicBezTo>
                      <a:pt x="41" y="71"/>
                      <a:pt x="20" y="92"/>
                      <a:pt x="6" y="121"/>
                    </a:cubicBezTo>
                    <a:cubicBezTo>
                      <a:pt x="2" y="129"/>
                      <a:pt x="0" y="136"/>
                      <a:pt x="0" y="141"/>
                    </a:cubicBezTo>
                    <a:cubicBezTo>
                      <a:pt x="81" y="141"/>
                      <a:pt x="81" y="141"/>
                      <a:pt x="81" y="141"/>
                    </a:cubicBezTo>
                    <a:lnTo>
                      <a:pt x="81" y="10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e 5">
              <a:extLst>
                <a:ext uri="{FF2B5EF4-FFF2-40B4-BE49-F238E27FC236}">
                  <a16:creationId xmlns:a16="http://schemas.microsoft.com/office/drawing/2014/main" id="{693FCF43-0D69-A24B-783F-327F81960612}"/>
                </a:ext>
              </a:extLst>
            </p:cNvPr>
            <p:cNvGrpSpPr/>
            <p:nvPr/>
          </p:nvGrpSpPr>
          <p:grpSpPr>
            <a:xfrm>
              <a:off x="943236" y="1281522"/>
              <a:ext cx="9841196" cy="4977607"/>
              <a:chOff x="1175402" y="1312068"/>
              <a:chExt cx="9841196" cy="4977607"/>
            </a:xfrm>
            <a:grpFill/>
          </p:grpSpPr>
          <p:grpSp>
            <p:nvGrpSpPr>
              <p:cNvPr id="9" name="Groupe 6">
                <a:extLst>
                  <a:ext uri="{FF2B5EF4-FFF2-40B4-BE49-F238E27FC236}">
                    <a16:creationId xmlns:a16="http://schemas.microsoft.com/office/drawing/2014/main" id="{B8D1C94F-3035-AA09-8D86-D8B3F8A7CEAC}"/>
                  </a:ext>
                </a:extLst>
              </p:cNvPr>
              <p:cNvGrpSpPr/>
              <p:nvPr/>
            </p:nvGrpSpPr>
            <p:grpSpPr>
              <a:xfrm>
                <a:off x="4607203" y="1312068"/>
                <a:ext cx="6409395" cy="4229938"/>
                <a:chOff x="4607203" y="1312068"/>
                <a:chExt cx="6409395" cy="4229938"/>
              </a:xfrm>
              <a:grpFill/>
            </p:grpSpPr>
            <p:sp>
              <p:nvSpPr>
                <p:cNvPr id="454" name="Freeform 5">
                  <a:extLst>
                    <a:ext uri="{FF2B5EF4-FFF2-40B4-BE49-F238E27FC236}">
                      <a16:creationId xmlns:a16="http://schemas.microsoft.com/office/drawing/2014/main" id="{CD2242B3-E188-22D6-7301-2F8945968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6">
                  <a:extLst>
                    <a:ext uri="{FF2B5EF4-FFF2-40B4-BE49-F238E27FC236}">
                      <a16:creationId xmlns:a16="http://schemas.microsoft.com/office/drawing/2014/main" id="{370ACAC8-F054-700A-1BB6-42FC870C42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85713" y="399806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1 w 1"/>
                    <a:gd name="T11" fmla="*/ 1 h 1"/>
                    <a:gd name="T12" fmla="*/ 1 w 1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7">
                  <a:extLst>
                    <a:ext uri="{FF2B5EF4-FFF2-40B4-BE49-F238E27FC236}">
                      <a16:creationId xmlns:a16="http://schemas.microsoft.com/office/drawing/2014/main" id="{CF943518-3851-2316-05DD-FDC700955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96923" y="4041060"/>
                  <a:ext cx="5608" cy="3738"/>
                </a:xfrm>
                <a:custGeom>
                  <a:avLst/>
                  <a:gdLst>
                    <a:gd name="T0" fmla="*/ 0 w 3"/>
                    <a:gd name="T1" fmla="*/ 0 h 2"/>
                    <a:gd name="T2" fmla="*/ 0 w 3"/>
                    <a:gd name="T3" fmla="*/ 0 h 2"/>
                    <a:gd name="T4" fmla="*/ 1 w 3"/>
                    <a:gd name="T5" fmla="*/ 0 h 2"/>
                    <a:gd name="T6" fmla="*/ 2 w 3"/>
                    <a:gd name="T7" fmla="*/ 1 h 2"/>
                    <a:gd name="T8" fmla="*/ 3 w 3"/>
                    <a:gd name="T9" fmla="*/ 2 h 2"/>
                    <a:gd name="T10" fmla="*/ 2 w 3"/>
                    <a:gd name="T11" fmla="*/ 1 h 2"/>
                    <a:gd name="T12" fmla="*/ 1 w 3"/>
                    <a:gd name="T13" fmla="*/ 0 h 2"/>
                    <a:gd name="T14" fmla="*/ 0 w 3"/>
                    <a:gd name="T15" fmla="*/ 0 h 2"/>
                    <a:gd name="T16" fmla="*/ 0 w 3"/>
                    <a:gd name="T17" fmla="*/ 0 h 2"/>
                    <a:gd name="T18" fmla="*/ 0 w 3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2" y="1"/>
                      </a:ln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8">
                  <a:extLst>
                    <a:ext uri="{FF2B5EF4-FFF2-40B4-BE49-F238E27FC236}">
                      <a16:creationId xmlns:a16="http://schemas.microsoft.com/office/drawing/2014/main" id="{3999EDB4-E81F-1B6A-CEA0-F895C81356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9072" y="4044799"/>
                  <a:ext cx="5608" cy="1869"/>
                </a:xfrm>
                <a:custGeom>
                  <a:avLst/>
                  <a:gdLst>
                    <a:gd name="T0" fmla="*/ 2 w 3"/>
                    <a:gd name="T1" fmla="*/ 1 h 1"/>
                    <a:gd name="T2" fmla="*/ 3 w 3"/>
                    <a:gd name="T3" fmla="*/ 1 h 1"/>
                    <a:gd name="T4" fmla="*/ 3 w 3"/>
                    <a:gd name="T5" fmla="*/ 1 h 1"/>
                    <a:gd name="T6" fmla="*/ 2 w 3"/>
                    <a:gd name="T7" fmla="*/ 0 h 1"/>
                    <a:gd name="T8" fmla="*/ 1 w 3"/>
                    <a:gd name="T9" fmla="*/ 0 h 1"/>
                    <a:gd name="T10" fmla="*/ 0 w 3"/>
                    <a:gd name="T11" fmla="*/ 0 h 1"/>
                    <a:gd name="T12" fmla="*/ 0 w 3"/>
                    <a:gd name="T13" fmla="*/ 0 h 1"/>
                    <a:gd name="T14" fmla="*/ 0 w 3"/>
                    <a:gd name="T15" fmla="*/ 0 h 1"/>
                    <a:gd name="T16" fmla="*/ 1 w 3"/>
                    <a:gd name="T17" fmla="*/ 0 h 1"/>
                    <a:gd name="T18" fmla="*/ 1 w 3"/>
                    <a:gd name="T19" fmla="*/ 1 h 1"/>
                    <a:gd name="T20" fmla="*/ 2 w 3"/>
                    <a:gd name="T21" fmla="*/ 1 h 1"/>
                    <a:gd name="T22" fmla="*/ 2 w 3"/>
                    <a:gd name="T23" fmla="*/ 1 h 1"/>
                    <a:gd name="T24" fmla="*/ 2 w 3"/>
                    <a:gd name="T2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" h="1">
                      <a:moveTo>
                        <a:pt x="2" y="1"/>
                      </a:moveTo>
                      <a:lnTo>
                        <a:pt x="3" y="1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9">
                  <a:extLst>
                    <a:ext uri="{FF2B5EF4-FFF2-40B4-BE49-F238E27FC236}">
                      <a16:creationId xmlns:a16="http://schemas.microsoft.com/office/drawing/2014/main" id="{4AD21F20-227A-C8F2-F41D-4E215BF742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4799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1 w 1"/>
                    <a:gd name="T7" fmla="*/ 0 h 1"/>
                    <a:gd name="T8" fmla="*/ 1 w 1"/>
                    <a:gd name="T9" fmla="*/ 1 h 1"/>
                    <a:gd name="T10" fmla="*/ 0 w 1"/>
                    <a:gd name="T11" fmla="*/ 1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10">
                  <a:extLst>
                    <a:ext uri="{FF2B5EF4-FFF2-40B4-BE49-F238E27FC236}">
                      <a16:creationId xmlns:a16="http://schemas.microsoft.com/office/drawing/2014/main" id="{68C37FB6-4918-C61B-B073-B0BB25A1E5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14680" y="4046668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0 h 1"/>
                    <a:gd name="T6" fmla="*/ 1 w 1"/>
                    <a:gd name="T7" fmla="*/ 1 h 1"/>
                    <a:gd name="T8" fmla="*/ 0 w 1"/>
                    <a:gd name="T9" fmla="*/ 1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11">
                  <a:extLst>
                    <a:ext uri="{FF2B5EF4-FFF2-40B4-BE49-F238E27FC236}">
                      <a16:creationId xmlns:a16="http://schemas.microsoft.com/office/drawing/2014/main" id="{8217A429-5620-B989-66A9-E86F9BEB65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7203" y="4039191"/>
                  <a:ext cx="1869" cy="1869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0 w 1"/>
                    <a:gd name="T7" fmla="*/ 1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12">
                  <a:extLst>
                    <a:ext uri="{FF2B5EF4-FFF2-40B4-BE49-F238E27FC236}">
                      <a16:creationId xmlns:a16="http://schemas.microsoft.com/office/drawing/2014/main" id="{5D787E86-DB57-E0B1-4286-DCE3ABC20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24026" y="4042929"/>
                  <a:ext cx="1869" cy="1869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1 h 1"/>
                    <a:gd name="T12" fmla="*/ 1 w 1"/>
                    <a:gd name="T13" fmla="*/ 1 h 1"/>
                    <a:gd name="T14" fmla="*/ 1 w 1"/>
                    <a:gd name="T15" fmla="*/ 1 h 1"/>
                    <a:gd name="T16" fmla="*/ 1 w 1"/>
                    <a:gd name="T1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3">
                  <a:extLst>
                    <a:ext uri="{FF2B5EF4-FFF2-40B4-BE49-F238E27FC236}">
                      <a16:creationId xmlns:a16="http://schemas.microsoft.com/office/drawing/2014/main" id="{E7658E5E-71A0-7BE9-01C9-3A7006558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4878" y="3044791"/>
                  <a:ext cx="198132" cy="106543"/>
                </a:xfrm>
                <a:custGeom>
                  <a:avLst/>
                  <a:gdLst>
                    <a:gd name="T0" fmla="*/ 83 w 106"/>
                    <a:gd name="T1" fmla="*/ 47 h 57"/>
                    <a:gd name="T2" fmla="*/ 68 w 106"/>
                    <a:gd name="T3" fmla="*/ 57 h 57"/>
                    <a:gd name="T4" fmla="*/ 59 w 106"/>
                    <a:gd name="T5" fmla="*/ 53 h 57"/>
                    <a:gd name="T6" fmla="*/ 45 w 106"/>
                    <a:gd name="T7" fmla="*/ 49 h 57"/>
                    <a:gd name="T8" fmla="*/ 42 w 106"/>
                    <a:gd name="T9" fmla="*/ 49 h 57"/>
                    <a:gd name="T10" fmla="*/ 37 w 106"/>
                    <a:gd name="T11" fmla="*/ 45 h 57"/>
                    <a:gd name="T12" fmla="*/ 31 w 106"/>
                    <a:gd name="T13" fmla="*/ 45 h 57"/>
                    <a:gd name="T14" fmla="*/ 25 w 106"/>
                    <a:gd name="T15" fmla="*/ 49 h 57"/>
                    <a:gd name="T16" fmla="*/ 12 w 106"/>
                    <a:gd name="T17" fmla="*/ 49 h 57"/>
                    <a:gd name="T18" fmla="*/ 3 w 106"/>
                    <a:gd name="T19" fmla="*/ 49 h 57"/>
                    <a:gd name="T20" fmla="*/ 0 w 106"/>
                    <a:gd name="T21" fmla="*/ 41 h 57"/>
                    <a:gd name="T22" fmla="*/ 4 w 106"/>
                    <a:gd name="T23" fmla="*/ 38 h 57"/>
                    <a:gd name="T24" fmla="*/ 16 w 106"/>
                    <a:gd name="T25" fmla="*/ 38 h 57"/>
                    <a:gd name="T26" fmla="*/ 31 w 106"/>
                    <a:gd name="T27" fmla="*/ 36 h 57"/>
                    <a:gd name="T28" fmla="*/ 39 w 106"/>
                    <a:gd name="T29" fmla="*/ 30 h 57"/>
                    <a:gd name="T30" fmla="*/ 50 w 106"/>
                    <a:gd name="T31" fmla="*/ 32 h 57"/>
                    <a:gd name="T32" fmla="*/ 54 w 106"/>
                    <a:gd name="T33" fmla="*/ 26 h 57"/>
                    <a:gd name="T34" fmla="*/ 51 w 106"/>
                    <a:gd name="T35" fmla="*/ 16 h 57"/>
                    <a:gd name="T36" fmla="*/ 60 w 106"/>
                    <a:gd name="T37" fmla="*/ 10 h 57"/>
                    <a:gd name="T38" fmla="*/ 63 w 106"/>
                    <a:gd name="T39" fmla="*/ 4 h 57"/>
                    <a:gd name="T40" fmla="*/ 81 w 106"/>
                    <a:gd name="T41" fmla="*/ 0 h 57"/>
                    <a:gd name="T42" fmla="*/ 95 w 106"/>
                    <a:gd name="T43" fmla="*/ 6 h 57"/>
                    <a:gd name="T44" fmla="*/ 98 w 106"/>
                    <a:gd name="T45" fmla="*/ 16 h 57"/>
                    <a:gd name="T46" fmla="*/ 104 w 106"/>
                    <a:gd name="T47" fmla="*/ 16 h 57"/>
                    <a:gd name="T48" fmla="*/ 106 w 106"/>
                    <a:gd name="T49" fmla="*/ 26 h 57"/>
                    <a:gd name="T50" fmla="*/ 99 w 106"/>
                    <a:gd name="T51" fmla="*/ 30 h 57"/>
                    <a:gd name="T52" fmla="*/ 99 w 106"/>
                    <a:gd name="T53" fmla="*/ 40 h 57"/>
                    <a:gd name="T54" fmla="*/ 97 w 106"/>
                    <a:gd name="T55" fmla="*/ 45 h 57"/>
                    <a:gd name="T56" fmla="*/ 83 w 106"/>
                    <a:gd name="T57" fmla="*/ 47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57">
                      <a:moveTo>
                        <a:pt x="83" y="47"/>
                      </a:moveTo>
                      <a:lnTo>
                        <a:pt x="68" y="57"/>
                      </a:lnTo>
                      <a:lnTo>
                        <a:pt x="59" y="53"/>
                      </a:lnTo>
                      <a:lnTo>
                        <a:pt x="45" y="49"/>
                      </a:lnTo>
                      <a:lnTo>
                        <a:pt x="42" y="49"/>
                      </a:lnTo>
                      <a:lnTo>
                        <a:pt x="37" y="45"/>
                      </a:lnTo>
                      <a:lnTo>
                        <a:pt x="31" y="45"/>
                      </a:lnTo>
                      <a:lnTo>
                        <a:pt x="25" y="49"/>
                      </a:lnTo>
                      <a:lnTo>
                        <a:pt x="12" y="49"/>
                      </a:lnTo>
                      <a:lnTo>
                        <a:pt x="3" y="49"/>
                      </a:lnTo>
                      <a:lnTo>
                        <a:pt x="0" y="41"/>
                      </a:lnTo>
                      <a:lnTo>
                        <a:pt x="4" y="38"/>
                      </a:lnTo>
                      <a:lnTo>
                        <a:pt x="16" y="38"/>
                      </a:lnTo>
                      <a:lnTo>
                        <a:pt x="31" y="36"/>
                      </a:lnTo>
                      <a:lnTo>
                        <a:pt x="39" y="30"/>
                      </a:lnTo>
                      <a:lnTo>
                        <a:pt x="50" y="32"/>
                      </a:lnTo>
                      <a:lnTo>
                        <a:pt x="54" y="26"/>
                      </a:lnTo>
                      <a:lnTo>
                        <a:pt x="51" y="16"/>
                      </a:lnTo>
                      <a:lnTo>
                        <a:pt x="60" y="10"/>
                      </a:lnTo>
                      <a:lnTo>
                        <a:pt x="63" y="4"/>
                      </a:lnTo>
                      <a:lnTo>
                        <a:pt x="81" y="0"/>
                      </a:lnTo>
                      <a:lnTo>
                        <a:pt x="95" y="6"/>
                      </a:lnTo>
                      <a:lnTo>
                        <a:pt x="98" y="16"/>
                      </a:lnTo>
                      <a:lnTo>
                        <a:pt x="104" y="16"/>
                      </a:lnTo>
                      <a:lnTo>
                        <a:pt x="106" y="26"/>
                      </a:lnTo>
                      <a:lnTo>
                        <a:pt x="99" y="30"/>
                      </a:lnTo>
                      <a:lnTo>
                        <a:pt x="99" y="40"/>
                      </a:lnTo>
                      <a:lnTo>
                        <a:pt x="97" y="45"/>
                      </a:lnTo>
                      <a:lnTo>
                        <a:pt x="83" y="4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4">
                  <a:extLst>
                    <a:ext uri="{FF2B5EF4-FFF2-40B4-BE49-F238E27FC236}">
                      <a16:creationId xmlns:a16="http://schemas.microsoft.com/office/drawing/2014/main" id="{200FE072-EAF0-4B62-A305-E7A81BE3C8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60487" y="3020492"/>
                  <a:ext cx="142057" cy="61683"/>
                </a:xfrm>
                <a:custGeom>
                  <a:avLst/>
                  <a:gdLst>
                    <a:gd name="T0" fmla="*/ 76 w 76"/>
                    <a:gd name="T1" fmla="*/ 10 h 33"/>
                    <a:gd name="T2" fmla="*/ 67 w 76"/>
                    <a:gd name="T3" fmla="*/ 2 h 33"/>
                    <a:gd name="T4" fmla="*/ 37 w 76"/>
                    <a:gd name="T5" fmla="*/ 6 h 33"/>
                    <a:gd name="T6" fmla="*/ 26 w 76"/>
                    <a:gd name="T7" fmla="*/ 0 h 33"/>
                    <a:gd name="T8" fmla="*/ 24 w 76"/>
                    <a:gd name="T9" fmla="*/ 8 h 33"/>
                    <a:gd name="T10" fmla="*/ 14 w 76"/>
                    <a:gd name="T11" fmla="*/ 10 h 33"/>
                    <a:gd name="T12" fmla="*/ 10 w 76"/>
                    <a:gd name="T13" fmla="*/ 16 h 33"/>
                    <a:gd name="T14" fmla="*/ 2 w 76"/>
                    <a:gd name="T15" fmla="*/ 23 h 33"/>
                    <a:gd name="T16" fmla="*/ 0 w 76"/>
                    <a:gd name="T17" fmla="*/ 29 h 33"/>
                    <a:gd name="T18" fmla="*/ 8 w 76"/>
                    <a:gd name="T19" fmla="*/ 31 h 33"/>
                    <a:gd name="T20" fmla="*/ 12 w 76"/>
                    <a:gd name="T21" fmla="*/ 33 h 33"/>
                    <a:gd name="T22" fmla="*/ 26 w 76"/>
                    <a:gd name="T23" fmla="*/ 33 h 33"/>
                    <a:gd name="T24" fmla="*/ 36 w 76"/>
                    <a:gd name="T25" fmla="*/ 30 h 33"/>
                    <a:gd name="T26" fmla="*/ 43 w 76"/>
                    <a:gd name="T27" fmla="*/ 22 h 33"/>
                    <a:gd name="T28" fmla="*/ 60 w 76"/>
                    <a:gd name="T29" fmla="*/ 20 h 33"/>
                    <a:gd name="T30" fmla="*/ 66 w 76"/>
                    <a:gd name="T31" fmla="*/ 24 h 33"/>
                    <a:gd name="T32" fmla="*/ 72 w 76"/>
                    <a:gd name="T33" fmla="*/ 21 h 33"/>
                    <a:gd name="T34" fmla="*/ 76 w 76"/>
                    <a:gd name="T35" fmla="*/ 10 h 33"/>
                    <a:gd name="T36" fmla="*/ 76 w 76"/>
                    <a:gd name="T37" fmla="*/ 10 h 33"/>
                    <a:gd name="T38" fmla="*/ 76 w 76"/>
                    <a:gd name="T3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76" h="33">
                      <a:moveTo>
                        <a:pt x="76" y="10"/>
                      </a:moveTo>
                      <a:lnTo>
                        <a:pt x="67" y="2"/>
                      </a:lnTo>
                      <a:lnTo>
                        <a:pt x="37" y="6"/>
                      </a:lnTo>
                      <a:lnTo>
                        <a:pt x="26" y="0"/>
                      </a:lnTo>
                      <a:lnTo>
                        <a:pt x="24" y="8"/>
                      </a:lnTo>
                      <a:lnTo>
                        <a:pt x="14" y="10"/>
                      </a:lnTo>
                      <a:lnTo>
                        <a:pt x="10" y="16"/>
                      </a:lnTo>
                      <a:lnTo>
                        <a:pt x="2" y="23"/>
                      </a:lnTo>
                      <a:lnTo>
                        <a:pt x="0" y="29"/>
                      </a:lnTo>
                      <a:lnTo>
                        <a:pt x="8" y="31"/>
                      </a:lnTo>
                      <a:lnTo>
                        <a:pt x="12" y="33"/>
                      </a:lnTo>
                      <a:lnTo>
                        <a:pt x="26" y="33"/>
                      </a:lnTo>
                      <a:lnTo>
                        <a:pt x="36" y="30"/>
                      </a:lnTo>
                      <a:lnTo>
                        <a:pt x="43" y="22"/>
                      </a:lnTo>
                      <a:lnTo>
                        <a:pt x="60" y="20"/>
                      </a:lnTo>
                      <a:lnTo>
                        <a:pt x="66" y="24"/>
                      </a:lnTo>
                      <a:lnTo>
                        <a:pt x="72" y="21"/>
                      </a:lnTo>
                      <a:lnTo>
                        <a:pt x="76" y="10"/>
                      </a:lnTo>
                      <a:lnTo>
                        <a:pt x="76" y="10"/>
                      </a:lnTo>
                      <a:lnTo>
                        <a:pt x="76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5">
                  <a:extLst>
                    <a:ext uri="{FF2B5EF4-FFF2-40B4-BE49-F238E27FC236}">
                      <a16:creationId xmlns:a16="http://schemas.microsoft.com/office/drawing/2014/main" id="{D29E90B4-4571-DC40-E79E-FDD22B85B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0" y="3134511"/>
                  <a:ext cx="145796" cy="160749"/>
                </a:xfrm>
                <a:custGeom>
                  <a:avLst/>
                  <a:gdLst>
                    <a:gd name="T0" fmla="*/ 67 w 78"/>
                    <a:gd name="T1" fmla="*/ 86 h 86"/>
                    <a:gd name="T2" fmla="*/ 57 w 78"/>
                    <a:gd name="T3" fmla="*/ 82 h 86"/>
                    <a:gd name="T4" fmla="*/ 54 w 78"/>
                    <a:gd name="T5" fmla="*/ 74 h 86"/>
                    <a:gd name="T6" fmla="*/ 42 w 78"/>
                    <a:gd name="T7" fmla="*/ 68 h 86"/>
                    <a:gd name="T8" fmla="*/ 30 w 78"/>
                    <a:gd name="T9" fmla="*/ 61 h 86"/>
                    <a:gd name="T10" fmla="*/ 24 w 78"/>
                    <a:gd name="T11" fmla="*/ 53 h 86"/>
                    <a:gd name="T12" fmla="*/ 21 w 78"/>
                    <a:gd name="T13" fmla="*/ 45 h 86"/>
                    <a:gd name="T14" fmla="*/ 18 w 78"/>
                    <a:gd name="T15" fmla="*/ 41 h 86"/>
                    <a:gd name="T16" fmla="*/ 13 w 78"/>
                    <a:gd name="T17" fmla="*/ 33 h 86"/>
                    <a:gd name="T18" fmla="*/ 7 w 78"/>
                    <a:gd name="T19" fmla="*/ 36 h 86"/>
                    <a:gd name="T20" fmla="*/ 6 w 78"/>
                    <a:gd name="T21" fmla="*/ 41 h 86"/>
                    <a:gd name="T22" fmla="*/ 0 w 78"/>
                    <a:gd name="T23" fmla="*/ 33 h 86"/>
                    <a:gd name="T24" fmla="*/ 4 w 78"/>
                    <a:gd name="T25" fmla="*/ 24 h 86"/>
                    <a:gd name="T26" fmla="*/ 4 w 78"/>
                    <a:gd name="T27" fmla="*/ 21 h 86"/>
                    <a:gd name="T28" fmla="*/ 28 w 78"/>
                    <a:gd name="T29" fmla="*/ 21 h 86"/>
                    <a:gd name="T30" fmla="*/ 34 w 78"/>
                    <a:gd name="T31" fmla="*/ 10 h 86"/>
                    <a:gd name="T32" fmla="*/ 34 w 78"/>
                    <a:gd name="T33" fmla="*/ 4 h 86"/>
                    <a:gd name="T34" fmla="*/ 40 w 78"/>
                    <a:gd name="T35" fmla="*/ 0 h 86"/>
                    <a:gd name="T36" fmla="*/ 48 w 78"/>
                    <a:gd name="T37" fmla="*/ 4 h 86"/>
                    <a:gd name="T38" fmla="*/ 53 w 78"/>
                    <a:gd name="T39" fmla="*/ 16 h 86"/>
                    <a:gd name="T40" fmla="*/ 75 w 78"/>
                    <a:gd name="T41" fmla="*/ 19 h 86"/>
                    <a:gd name="T42" fmla="*/ 78 w 78"/>
                    <a:gd name="T43" fmla="*/ 33 h 86"/>
                    <a:gd name="T44" fmla="*/ 61 w 78"/>
                    <a:gd name="T45" fmla="*/ 35 h 86"/>
                    <a:gd name="T46" fmla="*/ 50 w 78"/>
                    <a:gd name="T47" fmla="*/ 27 h 86"/>
                    <a:gd name="T48" fmla="*/ 44 w 78"/>
                    <a:gd name="T49" fmla="*/ 30 h 86"/>
                    <a:gd name="T50" fmla="*/ 42 w 78"/>
                    <a:gd name="T51" fmla="*/ 36 h 86"/>
                    <a:gd name="T52" fmla="*/ 36 w 78"/>
                    <a:gd name="T53" fmla="*/ 36 h 86"/>
                    <a:gd name="T54" fmla="*/ 33 w 78"/>
                    <a:gd name="T55" fmla="*/ 38 h 86"/>
                    <a:gd name="T56" fmla="*/ 36 w 78"/>
                    <a:gd name="T57" fmla="*/ 51 h 86"/>
                    <a:gd name="T58" fmla="*/ 46 w 78"/>
                    <a:gd name="T59" fmla="*/ 61 h 86"/>
                    <a:gd name="T60" fmla="*/ 59 w 78"/>
                    <a:gd name="T61" fmla="*/ 72 h 86"/>
                    <a:gd name="T62" fmla="*/ 61 w 78"/>
                    <a:gd name="T63" fmla="*/ 78 h 86"/>
                    <a:gd name="T64" fmla="*/ 67 w 78"/>
                    <a:gd name="T65" fmla="*/ 82 h 86"/>
                    <a:gd name="T66" fmla="*/ 67 w 78"/>
                    <a:gd name="T67" fmla="*/ 86 h 86"/>
                    <a:gd name="T68" fmla="*/ 67 w 78"/>
                    <a:gd name="T69" fmla="*/ 86 h 86"/>
                    <a:gd name="T70" fmla="*/ 67 w 78"/>
                    <a:gd name="T71" fmla="*/ 8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8" h="86">
                      <a:moveTo>
                        <a:pt x="67" y="86"/>
                      </a:moveTo>
                      <a:lnTo>
                        <a:pt x="57" y="82"/>
                      </a:lnTo>
                      <a:lnTo>
                        <a:pt x="54" y="74"/>
                      </a:lnTo>
                      <a:lnTo>
                        <a:pt x="42" y="68"/>
                      </a:lnTo>
                      <a:lnTo>
                        <a:pt x="30" y="61"/>
                      </a:lnTo>
                      <a:lnTo>
                        <a:pt x="24" y="53"/>
                      </a:lnTo>
                      <a:lnTo>
                        <a:pt x="21" y="45"/>
                      </a:lnTo>
                      <a:lnTo>
                        <a:pt x="18" y="41"/>
                      </a:lnTo>
                      <a:lnTo>
                        <a:pt x="13" y="33"/>
                      </a:lnTo>
                      <a:lnTo>
                        <a:pt x="7" y="36"/>
                      </a:lnTo>
                      <a:lnTo>
                        <a:pt x="6" y="41"/>
                      </a:lnTo>
                      <a:lnTo>
                        <a:pt x="0" y="33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28" y="21"/>
                      </a:lnTo>
                      <a:lnTo>
                        <a:pt x="34" y="10"/>
                      </a:lnTo>
                      <a:lnTo>
                        <a:pt x="34" y="4"/>
                      </a:lnTo>
                      <a:lnTo>
                        <a:pt x="40" y="0"/>
                      </a:lnTo>
                      <a:lnTo>
                        <a:pt x="48" y="4"/>
                      </a:lnTo>
                      <a:lnTo>
                        <a:pt x="53" y="16"/>
                      </a:lnTo>
                      <a:lnTo>
                        <a:pt x="75" y="19"/>
                      </a:lnTo>
                      <a:lnTo>
                        <a:pt x="78" y="33"/>
                      </a:lnTo>
                      <a:lnTo>
                        <a:pt x="61" y="35"/>
                      </a:lnTo>
                      <a:lnTo>
                        <a:pt x="50" y="27"/>
                      </a:lnTo>
                      <a:lnTo>
                        <a:pt x="44" y="30"/>
                      </a:lnTo>
                      <a:lnTo>
                        <a:pt x="42" y="36"/>
                      </a:lnTo>
                      <a:lnTo>
                        <a:pt x="36" y="36"/>
                      </a:lnTo>
                      <a:lnTo>
                        <a:pt x="33" y="38"/>
                      </a:lnTo>
                      <a:lnTo>
                        <a:pt x="36" y="51"/>
                      </a:lnTo>
                      <a:lnTo>
                        <a:pt x="46" y="61"/>
                      </a:lnTo>
                      <a:lnTo>
                        <a:pt x="59" y="72"/>
                      </a:lnTo>
                      <a:lnTo>
                        <a:pt x="61" y="78"/>
                      </a:lnTo>
                      <a:lnTo>
                        <a:pt x="67" y="82"/>
                      </a:lnTo>
                      <a:lnTo>
                        <a:pt x="67" y="86"/>
                      </a:lnTo>
                      <a:lnTo>
                        <a:pt x="67" y="86"/>
                      </a:lnTo>
                      <a:lnTo>
                        <a:pt x="67" y="8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6">
                  <a:extLst>
                    <a:ext uri="{FF2B5EF4-FFF2-40B4-BE49-F238E27FC236}">
                      <a16:creationId xmlns:a16="http://schemas.microsoft.com/office/drawing/2014/main" id="{5FF29B6A-C4F3-5DF6-776D-5A5622835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71712" y="1349451"/>
                  <a:ext cx="65421" cy="44860"/>
                </a:xfrm>
                <a:custGeom>
                  <a:avLst/>
                  <a:gdLst>
                    <a:gd name="T0" fmla="*/ 5 w 35"/>
                    <a:gd name="T1" fmla="*/ 9 h 24"/>
                    <a:gd name="T2" fmla="*/ 6 w 35"/>
                    <a:gd name="T3" fmla="*/ 12 h 24"/>
                    <a:gd name="T4" fmla="*/ 0 w 35"/>
                    <a:gd name="T5" fmla="*/ 18 h 24"/>
                    <a:gd name="T6" fmla="*/ 6 w 35"/>
                    <a:gd name="T7" fmla="*/ 19 h 24"/>
                    <a:gd name="T8" fmla="*/ 10 w 35"/>
                    <a:gd name="T9" fmla="*/ 24 h 24"/>
                    <a:gd name="T10" fmla="*/ 14 w 35"/>
                    <a:gd name="T11" fmla="*/ 24 h 24"/>
                    <a:gd name="T12" fmla="*/ 20 w 35"/>
                    <a:gd name="T13" fmla="*/ 19 h 24"/>
                    <a:gd name="T14" fmla="*/ 21 w 35"/>
                    <a:gd name="T15" fmla="*/ 16 h 24"/>
                    <a:gd name="T16" fmla="*/ 35 w 35"/>
                    <a:gd name="T17" fmla="*/ 16 h 24"/>
                    <a:gd name="T18" fmla="*/ 35 w 35"/>
                    <a:gd name="T19" fmla="*/ 13 h 24"/>
                    <a:gd name="T20" fmla="*/ 30 w 35"/>
                    <a:gd name="T21" fmla="*/ 7 h 24"/>
                    <a:gd name="T22" fmla="*/ 34 w 35"/>
                    <a:gd name="T23" fmla="*/ 4 h 24"/>
                    <a:gd name="T24" fmla="*/ 31 w 35"/>
                    <a:gd name="T25" fmla="*/ 0 h 24"/>
                    <a:gd name="T26" fmla="*/ 22 w 35"/>
                    <a:gd name="T27" fmla="*/ 0 h 24"/>
                    <a:gd name="T28" fmla="*/ 20 w 35"/>
                    <a:gd name="T29" fmla="*/ 5 h 24"/>
                    <a:gd name="T30" fmla="*/ 11 w 35"/>
                    <a:gd name="T31" fmla="*/ 6 h 24"/>
                    <a:gd name="T32" fmla="*/ 5 w 35"/>
                    <a:gd name="T33" fmla="*/ 9 h 24"/>
                    <a:gd name="T34" fmla="*/ 5 w 35"/>
                    <a:gd name="T35" fmla="*/ 9 h 24"/>
                    <a:gd name="T36" fmla="*/ 5 w 35"/>
                    <a:gd name="T37" fmla="*/ 9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5" h="24">
                      <a:moveTo>
                        <a:pt x="5" y="9"/>
                      </a:moveTo>
                      <a:lnTo>
                        <a:pt x="6" y="12"/>
                      </a:lnTo>
                      <a:lnTo>
                        <a:pt x="0" y="18"/>
                      </a:lnTo>
                      <a:lnTo>
                        <a:pt x="6" y="1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20" y="19"/>
                      </a:lnTo>
                      <a:lnTo>
                        <a:pt x="21" y="16"/>
                      </a:lnTo>
                      <a:lnTo>
                        <a:pt x="35" y="16"/>
                      </a:lnTo>
                      <a:lnTo>
                        <a:pt x="35" y="13"/>
                      </a:lnTo>
                      <a:lnTo>
                        <a:pt x="30" y="7"/>
                      </a:lnTo>
                      <a:lnTo>
                        <a:pt x="34" y="4"/>
                      </a:lnTo>
                      <a:lnTo>
                        <a:pt x="31" y="0"/>
                      </a:lnTo>
                      <a:lnTo>
                        <a:pt x="22" y="0"/>
                      </a:lnTo>
                      <a:lnTo>
                        <a:pt x="20" y="5"/>
                      </a:lnTo>
                      <a:lnTo>
                        <a:pt x="11" y="6"/>
                      </a:lnTo>
                      <a:lnTo>
                        <a:pt x="5" y="9"/>
                      </a:lnTo>
                      <a:lnTo>
                        <a:pt x="5" y="9"/>
                      </a:lnTo>
                      <a:lnTo>
                        <a:pt x="5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7">
                  <a:extLst>
                    <a:ext uri="{FF2B5EF4-FFF2-40B4-BE49-F238E27FC236}">
                      <a16:creationId xmlns:a16="http://schemas.microsoft.com/office/drawing/2014/main" id="{7F223C89-9CF4-EFF8-0C59-DB0CA77AB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87599" y="1388704"/>
                  <a:ext cx="71029" cy="28038"/>
                </a:xfrm>
                <a:custGeom>
                  <a:avLst/>
                  <a:gdLst>
                    <a:gd name="T0" fmla="*/ 29 w 38"/>
                    <a:gd name="T1" fmla="*/ 15 h 15"/>
                    <a:gd name="T2" fmla="*/ 32 w 38"/>
                    <a:gd name="T3" fmla="*/ 12 h 15"/>
                    <a:gd name="T4" fmla="*/ 26 w 38"/>
                    <a:gd name="T5" fmla="*/ 9 h 15"/>
                    <a:gd name="T6" fmla="*/ 26 w 38"/>
                    <a:gd name="T7" fmla="*/ 6 h 15"/>
                    <a:gd name="T8" fmla="*/ 38 w 38"/>
                    <a:gd name="T9" fmla="*/ 6 h 15"/>
                    <a:gd name="T10" fmla="*/ 38 w 38"/>
                    <a:gd name="T11" fmla="*/ 0 h 15"/>
                    <a:gd name="T12" fmla="*/ 32 w 38"/>
                    <a:gd name="T13" fmla="*/ 0 h 15"/>
                    <a:gd name="T14" fmla="*/ 26 w 38"/>
                    <a:gd name="T15" fmla="*/ 1 h 15"/>
                    <a:gd name="T16" fmla="*/ 6 w 38"/>
                    <a:gd name="T17" fmla="*/ 1 h 15"/>
                    <a:gd name="T18" fmla="*/ 6 w 38"/>
                    <a:gd name="T19" fmla="*/ 6 h 15"/>
                    <a:gd name="T20" fmla="*/ 0 w 38"/>
                    <a:gd name="T21" fmla="*/ 9 h 15"/>
                    <a:gd name="T22" fmla="*/ 0 w 38"/>
                    <a:gd name="T23" fmla="*/ 12 h 15"/>
                    <a:gd name="T24" fmla="*/ 6 w 38"/>
                    <a:gd name="T25" fmla="*/ 14 h 15"/>
                    <a:gd name="T26" fmla="*/ 29 w 38"/>
                    <a:gd name="T27" fmla="*/ 15 h 15"/>
                    <a:gd name="T28" fmla="*/ 29 w 38"/>
                    <a:gd name="T29" fmla="*/ 15 h 15"/>
                    <a:gd name="T30" fmla="*/ 29 w 38"/>
                    <a:gd name="T3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8" h="15">
                      <a:moveTo>
                        <a:pt x="29" y="15"/>
                      </a:moveTo>
                      <a:lnTo>
                        <a:pt x="32" y="12"/>
                      </a:lnTo>
                      <a:lnTo>
                        <a:pt x="26" y="9"/>
                      </a:lnTo>
                      <a:lnTo>
                        <a:pt x="26" y="6"/>
                      </a:lnTo>
                      <a:lnTo>
                        <a:pt x="38" y="6"/>
                      </a:lnTo>
                      <a:lnTo>
                        <a:pt x="38" y="0"/>
                      </a:lnTo>
                      <a:lnTo>
                        <a:pt x="32" y="0"/>
                      </a:lnTo>
                      <a:lnTo>
                        <a:pt x="26" y="1"/>
                      </a:ln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6" y="14"/>
                      </a:lnTo>
                      <a:lnTo>
                        <a:pt x="29" y="15"/>
                      </a:lnTo>
                      <a:lnTo>
                        <a:pt x="29" y="15"/>
                      </a:lnTo>
                      <a:lnTo>
                        <a:pt x="29" y="1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18">
                  <a:extLst>
                    <a:ext uri="{FF2B5EF4-FFF2-40B4-BE49-F238E27FC236}">
                      <a16:creationId xmlns:a16="http://schemas.microsoft.com/office/drawing/2014/main" id="{D7C57159-B195-AFB8-C311-976B99DE9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7375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5 w 18"/>
                    <a:gd name="T3" fmla="*/ 0 h 5"/>
                    <a:gd name="T4" fmla="*/ 1 w 18"/>
                    <a:gd name="T5" fmla="*/ 2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5" y="0"/>
                      </a:ln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19">
                  <a:extLst>
                    <a:ext uri="{FF2B5EF4-FFF2-40B4-BE49-F238E27FC236}">
                      <a16:creationId xmlns:a16="http://schemas.microsoft.com/office/drawing/2014/main" id="{AD172DCC-898E-A6ED-F5A2-9844C3BFE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6104" y="1319545"/>
                  <a:ext cx="28038" cy="7477"/>
                </a:xfrm>
                <a:custGeom>
                  <a:avLst/>
                  <a:gdLst>
                    <a:gd name="T0" fmla="*/ 15 w 15"/>
                    <a:gd name="T1" fmla="*/ 4 h 4"/>
                    <a:gd name="T2" fmla="*/ 14 w 15"/>
                    <a:gd name="T3" fmla="*/ 0 h 4"/>
                    <a:gd name="T4" fmla="*/ 0 w 15"/>
                    <a:gd name="T5" fmla="*/ 1 h 4"/>
                    <a:gd name="T6" fmla="*/ 10 w 15"/>
                    <a:gd name="T7" fmla="*/ 4 h 4"/>
                    <a:gd name="T8" fmla="*/ 15 w 15"/>
                    <a:gd name="T9" fmla="*/ 4 h 4"/>
                    <a:gd name="T10" fmla="*/ 15 w 15"/>
                    <a:gd name="T11" fmla="*/ 4 h 4"/>
                    <a:gd name="T12" fmla="*/ 15 w 1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4">
                      <a:moveTo>
                        <a:pt x="15" y="4"/>
                      </a:moveTo>
                      <a:lnTo>
                        <a:pt x="14" y="0"/>
                      </a:lnTo>
                      <a:lnTo>
                        <a:pt x="0" y="1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5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20">
                  <a:extLst>
                    <a:ext uri="{FF2B5EF4-FFF2-40B4-BE49-F238E27FC236}">
                      <a16:creationId xmlns:a16="http://schemas.microsoft.com/office/drawing/2014/main" id="{5022F0AB-FD84-8B85-FEB8-BE7086F21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312068"/>
                  <a:ext cx="33645" cy="13084"/>
                </a:xfrm>
                <a:custGeom>
                  <a:avLst/>
                  <a:gdLst>
                    <a:gd name="T0" fmla="*/ 18 w 18"/>
                    <a:gd name="T1" fmla="*/ 5 h 7"/>
                    <a:gd name="T2" fmla="*/ 16 w 18"/>
                    <a:gd name="T3" fmla="*/ 0 h 7"/>
                    <a:gd name="T4" fmla="*/ 9 w 18"/>
                    <a:gd name="T5" fmla="*/ 0 h 7"/>
                    <a:gd name="T6" fmla="*/ 3 w 18"/>
                    <a:gd name="T7" fmla="*/ 2 h 7"/>
                    <a:gd name="T8" fmla="*/ 0 w 18"/>
                    <a:gd name="T9" fmla="*/ 6 h 7"/>
                    <a:gd name="T10" fmla="*/ 10 w 18"/>
                    <a:gd name="T11" fmla="*/ 7 h 7"/>
                    <a:gd name="T12" fmla="*/ 18 w 18"/>
                    <a:gd name="T13" fmla="*/ 5 h 7"/>
                    <a:gd name="T14" fmla="*/ 18 w 18"/>
                    <a:gd name="T15" fmla="*/ 5 h 7"/>
                    <a:gd name="T16" fmla="*/ 18 w 18"/>
                    <a:gd name="T17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5"/>
                      </a:moveTo>
                      <a:lnTo>
                        <a:pt x="16" y="0"/>
                      </a:lnTo>
                      <a:lnTo>
                        <a:pt x="9" y="0"/>
                      </a:ln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10" y="7"/>
                      </a:lnTo>
                      <a:lnTo>
                        <a:pt x="18" y="5"/>
                      </a:lnTo>
                      <a:lnTo>
                        <a:pt x="18" y="5"/>
                      </a:lnTo>
                      <a:lnTo>
                        <a:pt x="18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21">
                  <a:extLst>
                    <a:ext uri="{FF2B5EF4-FFF2-40B4-BE49-F238E27FC236}">
                      <a16:creationId xmlns:a16="http://schemas.microsoft.com/office/drawing/2014/main" id="{098859D6-4DC2-C1F1-0FC4-89DEFC997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12832" y="1338236"/>
                  <a:ext cx="41122" cy="11215"/>
                </a:xfrm>
                <a:custGeom>
                  <a:avLst/>
                  <a:gdLst>
                    <a:gd name="T0" fmla="*/ 22 w 22"/>
                    <a:gd name="T1" fmla="*/ 4 h 6"/>
                    <a:gd name="T2" fmla="*/ 12 w 22"/>
                    <a:gd name="T3" fmla="*/ 0 h 6"/>
                    <a:gd name="T4" fmla="*/ 1 w 22"/>
                    <a:gd name="T5" fmla="*/ 3 h 6"/>
                    <a:gd name="T6" fmla="*/ 0 w 22"/>
                    <a:gd name="T7" fmla="*/ 5 h 6"/>
                    <a:gd name="T8" fmla="*/ 14 w 22"/>
                    <a:gd name="T9" fmla="*/ 6 h 6"/>
                    <a:gd name="T10" fmla="*/ 22 w 22"/>
                    <a:gd name="T11" fmla="*/ 4 h 6"/>
                    <a:gd name="T12" fmla="*/ 22 w 22"/>
                    <a:gd name="T13" fmla="*/ 4 h 6"/>
                    <a:gd name="T14" fmla="*/ 22 w 22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2" h="6">
                      <a:moveTo>
                        <a:pt x="22" y="4"/>
                      </a:moveTo>
                      <a:lnTo>
                        <a:pt x="12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14" y="6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22">
                  <a:extLst>
                    <a:ext uri="{FF2B5EF4-FFF2-40B4-BE49-F238E27FC236}">
                      <a16:creationId xmlns:a16="http://schemas.microsoft.com/office/drawing/2014/main" id="{A1DF4349-E396-A514-FF00-4541CC447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9187" y="1349451"/>
                  <a:ext cx="56075" cy="13084"/>
                </a:xfrm>
                <a:custGeom>
                  <a:avLst/>
                  <a:gdLst>
                    <a:gd name="T0" fmla="*/ 16 w 30"/>
                    <a:gd name="T1" fmla="*/ 7 h 7"/>
                    <a:gd name="T2" fmla="*/ 30 w 30"/>
                    <a:gd name="T3" fmla="*/ 5 h 7"/>
                    <a:gd name="T4" fmla="*/ 30 w 30"/>
                    <a:gd name="T5" fmla="*/ 3 h 7"/>
                    <a:gd name="T6" fmla="*/ 21 w 30"/>
                    <a:gd name="T7" fmla="*/ 0 h 7"/>
                    <a:gd name="T8" fmla="*/ 14 w 30"/>
                    <a:gd name="T9" fmla="*/ 2 h 7"/>
                    <a:gd name="T10" fmla="*/ 8 w 30"/>
                    <a:gd name="T11" fmla="*/ 5 h 7"/>
                    <a:gd name="T12" fmla="*/ 5 w 30"/>
                    <a:gd name="T13" fmla="*/ 4 h 7"/>
                    <a:gd name="T14" fmla="*/ 0 w 30"/>
                    <a:gd name="T15" fmla="*/ 5 h 7"/>
                    <a:gd name="T16" fmla="*/ 3 w 30"/>
                    <a:gd name="T17" fmla="*/ 7 h 7"/>
                    <a:gd name="T18" fmla="*/ 16 w 30"/>
                    <a:gd name="T19" fmla="*/ 7 h 7"/>
                    <a:gd name="T20" fmla="*/ 16 w 30"/>
                    <a:gd name="T21" fmla="*/ 7 h 7"/>
                    <a:gd name="T22" fmla="*/ 16 w 30"/>
                    <a:gd name="T2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0" h="7">
                      <a:moveTo>
                        <a:pt x="16" y="7"/>
                      </a:moveTo>
                      <a:lnTo>
                        <a:pt x="30" y="5"/>
                      </a:lnTo>
                      <a:lnTo>
                        <a:pt x="30" y="3"/>
                      </a:lnTo>
                      <a:lnTo>
                        <a:pt x="21" y="0"/>
                      </a:lnTo>
                      <a:lnTo>
                        <a:pt x="14" y="2"/>
                      </a:lnTo>
                      <a:lnTo>
                        <a:pt x="8" y="5"/>
                      </a:lnTo>
                      <a:lnTo>
                        <a:pt x="5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23">
                  <a:extLst>
                    <a:ext uri="{FF2B5EF4-FFF2-40B4-BE49-F238E27FC236}">
                      <a16:creationId xmlns:a16="http://schemas.microsoft.com/office/drawing/2014/main" id="{32D60DC1-F997-848C-CC23-16DD4DDB0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7692" y="1345713"/>
                  <a:ext cx="18692" cy="5608"/>
                </a:xfrm>
                <a:custGeom>
                  <a:avLst/>
                  <a:gdLst>
                    <a:gd name="T0" fmla="*/ 0 w 10"/>
                    <a:gd name="T1" fmla="*/ 2 h 3"/>
                    <a:gd name="T2" fmla="*/ 0 w 10"/>
                    <a:gd name="T3" fmla="*/ 3 h 3"/>
                    <a:gd name="T4" fmla="*/ 7 w 10"/>
                    <a:gd name="T5" fmla="*/ 3 h 3"/>
                    <a:gd name="T6" fmla="*/ 10 w 10"/>
                    <a:gd name="T7" fmla="*/ 2 h 3"/>
                    <a:gd name="T8" fmla="*/ 7 w 10"/>
                    <a:gd name="T9" fmla="*/ 0 h 3"/>
                    <a:gd name="T10" fmla="*/ 0 w 10"/>
                    <a:gd name="T11" fmla="*/ 2 h 3"/>
                    <a:gd name="T12" fmla="*/ 0 w 10"/>
                    <a:gd name="T13" fmla="*/ 2 h 3"/>
                    <a:gd name="T14" fmla="*/ 0 w 10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3">
                      <a:moveTo>
                        <a:pt x="0" y="2"/>
                      </a:moveTo>
                      <a:lnTo>
                        <a:pt x="0" y="3"/>
                      </a:lnTo>
                      <a:lnTo>
                        <a:pt x="7" y="3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24">
                  <a:extLst>
                    <a:ext uri="{FF2B5EF4-FFF2-40B4-BE49-F238E27FC236}">
                      <a16:creationId xmlns:a16="http://schemas.microsoft.com/office/drawing/2014/main" id="{39143A7D-5C68-6642-90C3-070400BF6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3767" y="1353190"/>
                  <a:ext cx="18692" cy="7477"/>
                </a:xfrm>
                <a:custGeom>
                  <a:avLst/>
                  <a:gdLst>
                    <a:gd name="T0" fmla="*/ 10 w 10"/>
                    <a:gd name="T1" fmla="*/ 2 h 4"/>
                    <a:gd name="T2" fmla="*/ 9 w 10"/>
                    <a:gd name="T3" fmla="*/ 0 h 4"/>
                    <a:gd name="T4" fmla="*/ 0 w 10"/>
                    <a:gd name="T5" fmla="*/ 2 h 4"/>
                    <a:gd name="T6" fmla="*/ 3 w 10"/>
                    <a:gd name="T7" fmla="*/ 4 h 4"/>
                    <a:gd name="T8" fmla="*/ 10 w 10"/>
                    <a:gd name="T9" fmla="*/ 2 h 4"/>
                    <a:gd name="T10" fmla="*/ 10 w 10"/>
                    <a:gd name="T11" fmla="*/ 2 h 4"/>
                    <a:gd name="T12" fmla="*/ 10 w 10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10" y="2"/>
                      </a:moveTo>
                      <a:lnTo>
                        <a:pt x="9" y="0"/>
                      </a:lnTo>
                      <a:lnTo>
                        <a:pt x="0" y="2"/>
                      </a:lnTo>
                      <a:lnTo>
                        <a:pt x="3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25">
                  <a:extLst>
                    <a:ext uri="{FF2B5EF4-FFF2-40B4-BE49-F238E27FC236}">
                      <a16:creationId xmlns:a16="http://schemas.microsoft.com/office/drawing/2014/main" id="{6D49A244-BC4D-2B7F-97D5-EF54D38DAE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09" y="1373751"/>
                  <a:ext cx="46729" cy="14953"/>
                </a:xfrm>
                <a:custGeom>
                  <a:avLst/>
                  <a:gdLst>
                    <a:gd name="T0" fmla="*/ 9 w 25"/>
                    <a:gd name="T1" fmla="*/ 3 h 8"/>
                    <a:gd name="T2" fmla="*/ 19 w 25"/>
                    <a:gd name="T3" fmla="*/ 8 h 8"/>
                    <a:gd name="T4" fmla="*/ 24 w 25"/>
                    <a:gd name="T5" fmla="*/ 8 h 8"/>
                    <a:gd name="T6" fmla="*/ 25 w 25"/>
                    <a:gd name="T7" fmla="*/ 6 h 8"/>
                    <a:gd name="T8" fmla="*/ 18 w 25"/>
                    <a:gd name="T9" fmla="*/ 2 h 8"/>
                    <a:gd name="T10" fmla="*/ 13 w 25"/>
                    <a:gd name="T11" fmla="*/ 0 h 8"/>
                    <a:gd name="T12" fmla="*/ 0 w 25"/>
                    <a:gd name="T13" fmla="*/ 0 h 8"/>
                    <a:gd name="T14" fmla="*/ 9 w 25"/>
                    <a:gd name="T15" fmla="*/ 3 h 8"/>
                    <a:gd name="T16" fmla="*/ 9 w 25"/>
                    <a:gd name="T17" fmla="*/ 3 h 8"/>
                    <a:gd name="T18" fmla="*/ 9 w 25"/>
                    <a:gd name="T19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" h="8">
                      <a:moveTo>
                        <a:pt x="9" y="3"/>
                      </a:moveTo>
                      <a:lnTo>
                        <a:pt x="19" y="8"/>
                      </a:lnTo>
                      <a:lnTo>
                        <a:pt x="24" y="8"/>
                      </a:lnTo>
                      <a:lnTo>
                        <a:pt x="25" y="6"/>
                      </a:lnTo>
                      <a:lnTo>
                        <a:pt x="18" y="2"/>
                      </a:lnTo>
                      <a:lnTo>
                        <a:pt x="13" y="0"/>
                      </a:lnTo>
                      <a:lnTo>
                        <a:pt x="0" y="0"/>
                      </a:lnTo>
                      <a:lnTo>
                        <a:pt x="9" y="3"/>
                      </a:lnTo>
                      <a:lnTo>
                        <a:pt x="9" y="3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26">
                  <a:extLst>
                    <a:ext uri="{FF2B5EF4-FFF2-40B4-BE49-F238E27FC236}">
                      <a16:creationId xmlns:a16="http://schemas.microsoft.com/office/drawing/2014/main" id="{ECE5F07E-0E35-BD2D-4E1D-6B42B217E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4888" y="1371882"/>
                  <a:ext cx="85982" cy="29907"/>
                </a:xfrm>
                <a:custGeom>
                  <a:avLst/>
                  <a:gdLst>
                    <a:gd name="T0" fmla="*/ 11 w 46"/>
                    <a:gd name="T1" fmla="*/ 7 h 16"/>
                    <a:gd name="T2" fmla="*/ 12 w 46"/>
                    <a:gd name="T3" fmla="*/ 9 h 16"/>
                    <a:gd name="T4" fmla="*/ 20 w 46"/>
                    <a:gd name="T5" fmla="*/ 12 h 16"/>
                    <a:gd name="T6" fmla="*/ 29 w 46"/>
                    <a:gd name="T7" fmla="*/ 12 h 16"/>
                    <a:gd name="T8" fmla="*/ 35 w 46"/>
                    <a:gd name="T9" fmla="*/ 16 h 16"/>
                    <a:gd name="T10" fmla="*/ 43 w 46"/>
                    <a:gd name="T11" fmla="*/ 15 h 16"/>
                    <a:gd name="T12" fmla="*/ 46 w 46"/>
                    <a:gd name="T13" fmla="*/ 12 h 16"/>
                    <a:gd name="T14" fmla="*/ 36 w 46"/>
                    <a:gd name="T15" fmla="*/ 9 h 16"/>
                    <a:gd name="T16" fmla="*/ 25 w 46"/>
                    <a:gd name="T17" fmla="*/ 6 h 16"/>
                    <a:gd name="T18" fmla="*/ 19 w 46"/>
                    <a:gd name="T19" fmla="*/ 4 h 16"/>
                    <a:gd name="T20" fmla="*/ 13 w 46"/>
                    <a:gd name="T21" fmla="*/ 3 h 16"/>
                    <a:gd name="T22" fmla="*/ 3 w 46"/>
                    <a:gd name="T23" fmla="*/ 0 h 16"/>
                    <a:gd name="T24" fmla="*/ 0 w 46"/>
                    <a:gd name="T25" fmla="*/ 1 h 16"/>
                    <a:gd name="T26" fmla="*/ 1 w 46"/>
                    <a:gd name="T27" fmla="*/ 4 h 16"/>
                    <a:gd name="T28" fmla="*/ 11 w 46"/>
                    <a:gd name="T29" fmla="*/ 7 h 16"/>
                    <a:gd name="T30" fmla="*/ 11 w 46"/>
                    <a:gd name="T31" fmla="*/ 7 h 16"/>
                    <a:gd name="T32" fmla="*/ 11 w 46"/>
                    <a:gd name="T33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" h="16">
                      <a:moveTo>
                        <a:pt x="11" y="7"/>
                      </a:moveTo>
                      <a:lnTo>
                        <a:pt x="12" y="9"/>
                      </a:lnTo>
                      <a:lnTo>
                        <a:pt x="20" y="12"/>
                      </a:lnTo>
                      <a:lnTo>
                        <a:pt x="29" y="12"/>
                      </a:lnTo>
                      <a:lnTo>
                        <a:pt x="35" y="16"/>
                      </a:lnTo>
                      <a:lnTo>
                        <a:pt x="43" y="15"/>
                      </a:lnTo>
                      <a:lnTo>
                        <a:pt x="46" y="12"/>
                      </a:lnTo>
                      <a:lnTo>
                        <a:pt x="36" y="9"/>
                      </a:lnTo>
                      <a:lnTo>
                        <a:pt x="25" y="6"/>
                      </a:lnTo>
                      <a:lnTo>
                        <a:pt x="19" y="4"/>
                      </a:lnTo>
                      <a:lnTo>
                        <a:pt x="13" y="3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1" y="4"/>
                      </a:lnTo>
                      <a:lnTo>
                        <a:pt x="11" y="7"/>
                      </a:lnTo>
                      <a:lnTo>
                        <a:pt x="11" y="7"/>
                      </a:lnTo>
                      <a:lnTo>
                        <a:pt x="11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27">
                  <a:extLst>
                    <a:ext uri="{FF2B5EF4-FFF2-40B4-BE49-F238E27FC236}">
                      <a16:creationId xmlns:a16="http://schemas.microsoft.com/office/drawing/2014/main" id="{D6EA3BC3-131A-4AD8-041E-807E2DA577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8065" y="1356928"/>
                  <a:ext cx="14953" cy="5608"/>
                </a:xfrm>
                <a:custGeom>
                  <a:avLst/>
                  <a:gdLst>
                    <a:gd name="T0" fmla="*/ 8 w 8"/>
                    <a:gd name="T1" fmla="*/ 1 h 3"/>
                    <a:gd name="T2" fmla="*/ 5 w 8"/>
                    <a:gd name="T3" fmla="*/ 0 h 3"/>
                    <a:gd name="T4" fmla="*/ 0 w 8"/>
                    <a:gd name="T5" fmla="*/ 0 h 3"/>
                    <a:gd name="T6" fmla="*/ 1 w 8"/>
                    <a:gd name="T7" fmla="*/ 3 h 3"/>
                    <a:gd name="T8" fmla="*/ 8 w 8"/>
                    <a:gd name="T9" fmla="*/ 1 h 3"/>
                    <a:gd name="T10" fmla="*/ 8 w 8"/>
                    <a:gd name="T11" fmla="*/ 1 h 3"/>
                    <a:gd name="T12" fmla="*/ 8 w 8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1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8" y="1"/>
                      </a:lnTo>
                      <a:lnTo>
                        <a:pt x="8" y="1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28">
                  <a:extLst>
                    <a:ext uri="{FF2B5EF4-FFF2-40B4-BE49-F238E27FC236}">
                      <a16:creationId xmlns:a16="http://schemas.microsoft.com/office/drawing/2014/main" id="{8B852ACA-9948-32EE-E930-A42EB38DE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0309" y="1362536"/>
                  <a:ext cx="22430" cy="5608"/>
                </a:xfrm>
                <a:custGeom>
                  <a:avLst/>
                  <a:gdLst>
                    <a:gd name="T0" fmla="*/ 0 w 12"/>
                    <a:gd name="T1" fmla="*/ 2 h 3"/>
                    <a:gd name="T2" fmla="*/ 5 w 12"/>
                    <a:gd name="T3" fmla="*/ 3 h 3"/>
                    <a:gd name="T4" fmla="*/ 12 w 12"/>
                    <a:gd name="T5" fmla="*/ 2 h 3"/>
                    <a:gd name="T6" fmla="*/ 12 w 12"/>
                    <a:gd name="T7" fmla="*/ 0 h 3"/>
                    <a:gd name="T8" fmla="*/ 5 w 12"/>
                    <a:gd name="T9" fmla="*/ 0 h 3"/>
                    <a:gd name="T10" fmla="*/ 0 w 12"/>
                    <a:gd name="T11" fmla="*/ 2 h 3"/>
                    <a:gd name="T12" fmla="*/ 0 w 12"/>
                    <a:gd name="T13" fmla="*/ 2 h 3"/>
                    <a:gd name="T14" fmla="*/ 0 w 12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2"/>
                      </a:moveTo>
                      <a:lnTo>
                        <a:pt x="5" y="3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29">
                  <a:extLst>
                    <a:ext uri="{FF2B5EF4-FFF2-40B4-BE49-F238E27FC236}">
                      <a16:creationId xmlns:a16="http://schemas.microsoft.com/office/drawing/2014/main" id="{5DDB3327-97F3-2B8A-98BF-0D5312433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2739" y="1373751"/>
                  <a:ext cx="20561" cy="9346"/>
                </a:xfrm>
                <a:custGeom>
                  <a:avLst/>
                  <a:gdLst>
                    <a:gd name="T0" fmla="*/ 2 w 11"/>
                    <a:gd name="T1" fmla="*/ 0 h 5"/>
                    <a:gd name="T2" fmla="*/ 0 w 11"/>
                    <a:gd name="T3" fmla="*/ 3 h 5"/>
                    <a:gd name="T4" fmla="*/ 4 w 11"/>
                    <a:gd name="T5" fmla="*/ 5 h 5"/>
                    <a:gd name="T6" fmla="*/ 11 w 11"/>
                    <a:gd name="T7" fmla="*/ 5 h 5"/>
                    <a:gd name="T8" fmla="*/ 8 w 11"/>
                    <a:gd name="T9" fmla="*/ 2 h 5"/>
                    <a:gd name="T10" fmla="*/ 2 w 11"/>
                    <a:gd name="T11" fmla="*/ 0 h 5"/>
                    <a:gd name="T12" fmla="*/ 2 w 11"/>
                    <a:gd name="T13" fmla="*/ 0 h 5"/>
                    <a:gd name="T14" fmla="*/ 2 w 11"/>
                    <a:gd name="T15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4" y="5"/>
                      </a:lnTo>
                      <a:lnTo>
                        <a:pt x="11" y="5"/>
                      </a:lnTo>
                      <a:lnTo>
                        <a:pt x="8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30">
                  <a:extLst>
                    <a:ext uri="{FF2B5EF4-FFF2-40B4-BE49-F238E27FC236}">
                      <a16:creationId xmlns:a16="http://schemas.microsoft.com/office/drawing/2014/main" id="{BC4CA2A2-C102-CF4B-B190-1D4197C17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53954" y="1384966"/>
                  <a:ext cx="14953" cy="9346"/>
                </a:xfrm>
                <a:custGeom>
                  <a:avLst/>
                  <a:gdLst>
                    <a:gd name="T0" fmla="*/ 5 w 8"/>
                    <a:gd name="T1" fmla="*/ 5 h 5"/>
                    <a:gd name="T2" fmla="*/ 8 w 8"/>
                    <a:gd name="T3" fmla="*/ 3 h 5"/>
                    <a:gd name="T4" fmla="*/ 5 w 8"/>
                    <a:gd name="T5" fmla="*/ 0 h 5"/>
                    <a:gd name="T6" fmla="*/ 0 w 8"/>
                    <a:gd name="T7" fmla="*/ 3 h 5"/>
                    <a:gd name="T8" fmla="*/ 5 w 8"/>
                    <a:gd name="T9" fmla="*/ 5 h 5"/>
                    <a:gd name="T10" fmla="*/ 5 w 8"/>
                    <a:gd name="T11" fmla="*/ 5 h 5"/>
                    <a:gd name="T12" fmla="*/ 5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5" y="5"/>
                      </a:moveTo>
                      <a:lnTo>
                        <a:pt x="8" y="3"/>
                      </a:lnTo>
                      <a:lnTo>
                        <a:pt x="5" y="0"/>
                      </a:lnTo>
                      <a:lnTo>
                        <a:pt x="0" y="3"/>
                      </a:lnTo>
                      <a:lnTo>
                        <a:pt x="5" y="5"/>
                      </a:lnTo>
                      <a:lnTo>
                        <a:pt x="5" y="5"/>
                      </a:lnTo>
                      <a:lnTo>
                        <a:pt x="5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31">
                  <a:extLst>
                    <a:ext uri="{FF2B5EF4-FFF2-40B4-BE49-F238E27FC236}">
                      <a16:creationId xmlns:a16="http://schemas.microsoft.com/office/drawing/2014/main" id="{F00A6EB6-FACE-9894-9588-AF3E40F2B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05527"/>
                  <a:ext cx="28038" cy="1869"/>
                </a:xfrm>
                <a:custGeom>
                  <a:avLst/>
                  <a:gdLst>
                    <a:gd name="T0" fmla="*/ 0 w 15"/>
                    <a:gd name="T1" fmla="*/ 0 h 1"/>
                    <a:gd name="T2" fmla="*/ 8 w 15"/>
                    <a:gd name="T3" fmla="*/ 1 h 1"/>
                    <a:gd name="T4" fmla="*/ 15 w 15"/>
                    <a:gd name="T5" fmla="*/ 0 h 1"/>
                    <a:gd name="T6" fmla="*/ 4 w 15"/>
                    <a:gd name="T7" fmla="*/ 0 h 1"/>
                    <a:gd name="T8" fmla="*/ 0 w 15"/>
                    <a:gd name="T9" fmla="*/ 0 h 1"/>
                    <a:gd name="T10" fmla="*/ 0 w 15"/>
                    <a:gd name="T11" fmla="*/ 0 h 1"/>
                    <a:gd name="T12" fmla="*/ 0 w 15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1">
                      <a:moveTo>
                        <a:pt x="0" y="0"/>
                      </a:moveTo>
                      <a:lnTo>
                        <a:pt x="8" y="1"/>
                      </a:lnTo>
                      <a:lnTo>
                        <a:pt x="15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32">
                  <a:extLst>
                    <a:ext uri="{FF2B5EF4-FFF2-40B4-BE49-F238E27FC236}">
                      <a16:creationId xmlns:a16="http://schemas.microsoft.com/office/drawing/2014/main" id="{D538385F-BCA3-F539-D852-4392A82EBC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41803" y="1383097"/>
                  <a:ext cx="33645" cy="13084"/>
                </a:xfrm>
                <a:custGeom>
                  <a:avLst/>
                  <a:gdLst>
                    <a:gd name="T0" fmla="*/ 16 w 18"/>
                    <a:gd name="T1" fmla="*/ 6 h 7"/>
                    <a:gd name="T2" fmla="*/ 18 w 18"/>
                    <a:gd name="T3" fmla="*/ 4 h 7"/>
                    <a:gd name="T4" fmla="*/ 15 w 18"/>
                    <a:gd name="T5" fmla="*/ 3 h 7"/>
                    <a:gd name="T6" fmla="*/ 8 w 18"/>
                    <a:gd name="T7" fmla="*/ 3 h 7"/>
                    <a:gd name="T8" fmla="*/ 0 w 18"/>
                    <a:gd name="T9" fmla="*/ 0 h 7"/>
                    <a:gd name="T10" fmla="*/ 1 w 18"/>
                    <a:gd name="T11" fmla="*/ 4 h 7"/>
                    <a:gd name="T12" fmla="*/ 8 w 18"/>
                    <a:gd name="T13" fmla="*/ 7 h 7"/>
                    <a:gd name="T14" fmla="*/ 16 w 18"/>
                    <a:gd name="T15" fmla="*/ 6 h 7"/>
                    <a:gd name="T16" fmla="*/ 16 w 18"/>
                    <a:gd name="T17" fmla="*/ 6 h 7"/>
                    <a:gd name="T18" fmla="*/ 16 w 18"/>
                    <a:gd name="T19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7">
                      <a:moveTo>
                        <a:pt x="16" y="6"/>
                      </a:moveTo>
                      <a:lnTo>
                        <a:pt x="18" y="4"/>
                      </a:lnTo>
                      <a:lnTo>
                        <a:pt x="15" y="3"/>
                      </a:ln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8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33">
                  <a:extLst>
                    <a:ext uri="{FF2B5EF4-FFF2-40B4-BE49-F238E27FC236}">
                      <a16:creationId xmlns:a16="http://schemas.microsoft.com/office/drawing/2014/main" id="{24D1137E-3613-2412-8DBF-6A245432D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5449" y="1396181"/>
                  <a:ext cx="33645" cy="9346"/>
                </a:xfrm>
                <a:custGeom>
                  <a:avLst/>
                  <a:gdLst>
                    <a:gd name="T0" fmla="*/ 18 w 18"/>
                    <a:gd name="T1" fmla="*/ 3 h 5"/>
                    <a:gd name="T2" fmla="*/ 16 w 18"/>
                    <a:gd name="T3" fmla="*/ 2 h 5"/>
                    <a:gd name="T4" fmla="*/ 7 w 18"/>
                    <a:gd name="T5" fmla="*/ 0 h 5"/>
                    <a:gd name="T6" fmla="*/ 0 w 18"/>
                    <a:gd name="T7" fmla="*/ 5 h 5"/>
                    <a:gd name="T8" fmla="*/ 12 w 18"/>
                    <a:gd name="T9" fmla="*/ 5 h 5"/>
                    <a:gd name="T10" fmla="*/ 18 w 18"/>
                    <a:gd name="T11" fmla="*/ 3 h 5"/>
                    <a:gd name="T12" fmla="*/ 18 w 18"/>
                    <a:gd name="T13" fmla="*/ 3 h 5"/>
                    <a:gd name="T14" fmla="*/ 18 w 18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5">
                      <a:moveTo>
                        <a:pt x="18" y="3"/>
                      </a:moveTo>
                      <a:lnTo>
                        <a:pt x="16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12" y="5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34">
                  <a:extLst>
                    <a:ext uri="{FF2B5EF4-FFF2-40B4-BE49-F238E27FC236}">
                      <a16:creationId xmlns:a16="http://schemas.microsoft.com/office/drawing/2014/main" id="{5361FF3E-A5C5-5D16-47FB-7BF50F181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25916" y="1414873"/>
                  <a:ext cx="50468" cy="24299"/>
                </a:xfrm>
                <a:custGeom>
                  <a:avLst/>
                  <a:gdLst>
                    <a:gd name="T0" fmla="*/ 27 w 27"/>
                    <a:gd name="T1" fmla="*/ 3 h 13"/>
                    <a:gd name="T2" fmla="*/ 18 w 27"/>
                    <a:gd name="T3" fmla="*/ 1 h 13"/>
                    <a:gd name="T4" fmla="*/ 12 w 27"/>
                    <a:gd name="T5" fmla="*/ 0 h 13"/>
                    <a:gd name="T6" fmla="*/ 0 w 27"/>
                    <a:gd name="T7" fmla="*/ 0 h 13"/>
                    <a:gd name="T8" fmla="*/ 3 w 27"/>
                    <a:gd name="T9" fmla="*/ 4 h 13"/>
                    <a:gd name="T10" fmla="*/ 2 w 27"/>
                    <a:gd name="T11" fmla="*/ 8 h 13"/>
                    <a:gd name="T12" fmla="*/ 4 w 27"/>
                    <a:gd name="T13" fmla="*/ 13 h 13"/>
                    <a:gd name="T14" fmla="*/ 9 w 27"/>
                    <a:gd name="T15" fmla="*/ 13 h 13"/>
                    <a:gd name="T16" fmla="*/ 9 w 27"/>
                    <a:gd name="T17" fmla="*/ 8 h 13"/>
                    <a:gd name="T18" fmla="*/ 20 w 27"/>
                    <a:gd name="T19" fmla="*/ 5 h 13"/>
                    <a:gd name="T20" fmla="*/ 27 w 27"/>
                    <a:gd name="T21" fmla="*/ 5 h 13"/>
                    <a:gd name="T22" fmla="*/ 27 w 27"/>
                    <a:gd name="T23" fmla="*/ 3 h 13"/>
                    <a:gd name="T24" fmla="*/ 27 w 27"/>
                    <a:gd name="T25" fmla="*/ 3 h 13"/>
                    <a:gd name="T26" fmla="*/ 27 w 27"/>
                    <a:gd name="T27" fmla="*/ 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7" h="13">
                      <a:moveTo>
                        <a:pt x="27" y="3"/>
                      </a:moveTo>
                      <a:lnTo>
                        <a:pt x="18" y="1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3" y="4"/>
                      </a:lnTo>
                      <a:lnTo>
                        <a:pt x="2" y="8"/>
                      </a:lnTo>
                      <a:lnTo>
                        <a:pt x="4" y="13"/>
                      </a:lnTo>
                      <a:lnTo>
                        <a:pt x="9" y="13"/>
                      </a:lnTo>
                      <a:lnTo>
                        <a:pt x="9" y="8"/>
                      </a:lnTo>
                      <a:lnTo>
                        <a:pt x="20" y="5"/>
                      </a:lnTo>
                      <a:lnTo>
                        <a:pt x="27" y="5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35">
                  <a:extLst>
                    <a:ext uri="{FF2B5EF4-FFF2-40B4-BE49-F238E27FC236}">
                      <a16:creationId xmlns:a16="http://schemas.microsoft.com/office/drawing/2014/main" id="{E9E785DE-1D56-0EC1-1D01-4DA28C1A2A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5169" y="1441041"/>
                  <a:ext cx="28038" cy="11215"/>
                </a:xfrm>
                <a:custGeom>
                  <a:avLst/>
                  <a:gdLst>
                    <a:gd name="T0" fmla="*/ 0 w 15"/>
                    <a:gd name="T1" fmla="*/ 2 h 6"/>
                    <a:gd name="T2" fmla="*/ 3 w 15"/>
                    <a:gd name="T3" fmla="*/ 5 h 6"/>
                    <a:gd name="T4" fmla="*/ 9 w 15"/>
                    <a:gd name="T5" fmla="*/ 6 h 6"/>
                    <a:gd name="T6" fmla="*/ 15 w 15"/>
                    <a:gd name="T7" fmla="*/ 4 h 6"/>
                    <a:gd name="T8" fmla="*/ 14 w 15"/>
                    <a:gd name="T9" fmla="*/ 1 h 6"/>
                    <a:gd name="T10" fmla="*/ 11 w 15"/>
                    <a:gd name="T11" fmla="*/ 0 h 6"/>
                    <a:gd name="T12" fmla="*/ 0 w 15"/>
                    <a:gd name="T13" fmla="*/ 1 h 6"/>
                    <a:gd name="T14" fmla="*/ 0 w 15"/>
                    <a:gd name="T15" fmla="*/ 2 h 6"/>
                    <a:gd name="T16" fmla="*/ 0 w 15"/>
                    <a:gd name="T17" fmla="*/ 2 h 6"/>
                    <a:gd name="T18" fmla="*/ 0 w 15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6">
                      <a:moveTo>
                        <a:pt x="0" y="2"/>
                      </a:moveTo>
                      <a:lnTo>
                        <a:pt x="3" y="5"/>
                      </a:lnTo>
                      <a:lnTo>
                        <a:pt x="9" y="6"/>
                      </a:lnTo>
                      <a:lnTo>
                        <a:pt x="15" y="4"/>
                      </a:lnTo>
                      <a:lnTo>
                        <a:pt x="14" y="1"/>
                      </a:lnTo>
                      <a:lnTo>
                        <a:pt x="11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36">
                  <a:extLst>
                    <a:ext uri="{FF2B5EF4-FFF2-40B4-BE49-F238E27FC236}">
                      <a16:creationId xmlns:a16="http://schemas.microsoft.com/office/drawing/2014/main" id="{8F20C370-C892-00CD-501F-A70A9CDCD4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6664" y="1424218"/>
                  <a:ext cx="28038" cy="14953"/>
                </a:xfrm>
                <a:custGeom>
                  <a:avLst/>
                  <a:gdLst>
                    <a:gd name="T0" fmla="*/ 13 w 15"/>
                    <a:gd name="T1" fmla="*/ 8 h 8"/>
                    <a:gd name="T2" fmla="*/ 15 w 15"/>
                    <a:gd name="T3" fmla="*/ 2 h 8"/>
                    <a:gd name="T4" fmla="*/ 12 w 15"/>
                    <a:gd name="T5" fmla="*/ 0 h 8"/>
                    <a:gd name="T6" fmla="*/ 3 w 15"/>
                    <a:gd name="T7" fmla="*/ 1 h 8"/>
                    <a:gd name="T8" fmla="*/ 0 w 15"/>
                    <a:gd name="T9" fmla="*/ 5 h 8"/>
                    <a:gd name="T10" fmla="*/ 2 w 15"/>
                    <a:gd name="T11" fmla="*/ 8 h 8"/>
                    <a:gd name="T12" fmla="*/ 13 w 15"/>
                    <a:gd name="T13" fmla="*/ 8 h 8"/>
                    <a:gd name="T14" fmla="*/ 13 w 15"/>
                    <a:gd name="T15" fmla="*/ 8 h 8"/>
                    <a:gd name="T16" fmla="*/ 13 w 15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13" y="8"/>
                      </a:moveTo>
                      <a:lnTo>
                        <a:pt x="15" y="2"/>
                      </a:lnTo>
                      <a:lnTo>
                        <a:pt x="12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lnTo>
                        <a:pt x="13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37">
                  <a:extLst>
                    <a:ext uri="{FF2B5EF4-FFF2-40B4-BE49-F238E27FC236}">
                      <a16:creationId xmlns:a16="http://schemas.microsoft.com/office/drawing/2014/main" id="{4056C621-99C0-45AB-9781-9E298D24E0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0870" y="1452256"/>
                  <a:ext cx="24299" cy="3738"/>
                </a:xfrm>
                <a:custGeom>
                  <a:avLst/>
                  <a:gdLst>
                    <a:gd name="T0" fmla="*/ 0 w 13"/>
                    <a:gd name="T1" fmla="*/ 1 h 2"/>
                    <a:gd name="T2" fmla="*/ 4 w 13"/>
                    <a:gd name="T3" fmla="*/ 2 h 2"/>
                    <a:gd name="T4" fmla="*/ 13 w 13"/>
                    <a:gd name="T5" fmla="*/ 2 h 2"/>
                    <a:gd name="T6" fmla="*/ 13 w 13"/>
                    <a:gd name="T7" fmla="*/ 1 h 2"/>
                    <a:gd name="T8" fmla="*/ 5 w 13"/>
                    <a:gd name="T9" fmla="*/ 0 h 2"/>
                    <a:gd name="T10" fmla="*/ 0 w 13"/>
                    <a:gd name="T11" fmla="*/ 1 h 2"/>
                    <a:gd name="T12" fmla="*/ 0 w 13"/>
                    <a:gd name="T13" fmla="*/ 1 h 2"/>
                    <a:gd name="T14" fmla="*/ 0 w 13"/>
                    <a:gd name="T15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1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3" y="1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38">
                  <a:extLst>
                    <a:ext uri="{FF2B5EF4-FFF2-40B4-BE49-F238E27FC236}">
                      <a16:creationId xmlns:a16="http://schemas.microsoft.com/office/drawing/2014/main" id="{4B3266BE-50B2-6620-ACBB-9F654F9EF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1336" y="1424218"/>
                  <a:ext cx="35514" cy="11215"/>
                </a:xfrm>
                <a:custGeom>
                  <a:avLst/>
                  <a:gdLst>
                    <a:gd name="T0" fmla="*/ 17 w 19"/>
                    <a:gd name="T1" fmla="*/ 5 h 6"/>
                    <a:gd name="T2" fmla="*/ 19 w 19"/>
                    <a:gd name="T3" fmla="*/ 2 h 6"/>
                    <a:gd name="T4" fmla="*/ 15 w 19"/>
                    <a:gd name="T5" fmla="*/ 0 h 6"/>
                    <a:gd name="T6" fmla="*/ 11 w 19"/>
                    <a:gd name="T7" fmla="*/ 0 h 6"/>
                    <a:gd name="T8" fmla="*/ 0 w 19"/>
                    <a:gd name="T9" fmla="*/ 3 h 6"/>
                    <a:gd name="T10" fmla="*/ 8 w 19"/>
                    <a:gd name="T11" fmla="*/ 6 h 6"/>
                    <a:gd name="T12" fmla="*/ 17 w 19"/>
                    <a:gd name="T13" fmla="*/ 5 h 6"/>
                    <a:gd name="T14" fmla="*/ 17 w 19"/>
                    <a:gd name="T15" fmla="*/ 5 h 6"/>
                    <a:gd name="T16" fmla="*/ 17 w 19"/>
                    <a:gd name="T1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6">
                      <a:moveTo>
                        <a:pt x="17" y="5"/>
                      </a:move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0" y="3"/>
                      </a:lnTo>
                      <a:lnTo>
                        <a:pt x="8" y="6"/>
                      </a:lnTo>
                      <a:lnTo>
                        <a:pt x="17" y="5"/>
                      </a:lnTo>
                      <a:lnTo>
                        <a:pt x="17" y="5"/>
                      </a:lnTo>
                      <a:lnTo>
                        <a:pt x="17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39">
                  <a:extLst>
                    <a:ext uri="{FF2B5EF4-FFF2-40B4-BE49-F238E27FC236}">
                      <a16:creationId xmlns:a16="http://schemas.microsoft.com/office/drawing/2014/main" id="{607E3D9D-8B31-85F6-04BB-034FD668D5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05527"/>
                  <a:ext cx="11215" cy="7477"/>
                </a:xfrm>
                <a:custGeom>
                  <a:avLst/>
                  <a:gdLst>
                    <a:gd name="T0" fmla="*/ 6 w 6"/>
                    <a:gd name="T1" fmla="*/ 3 h 4"/>
                    <a:gd name="T2" fmla="*/ 2 w 6"/>
                    <a:gd name="T3" fmla="*/ 0 h 4"/>
                    <a:gd name="T4" fmla="*/ 0 w 6"/>
                    <a:gd name="T5" fmla="*/ 0 h 4"/>
                    <a:gd name="T6" fmla="*/ 0 w 6"/>
                    <a:gd name="T7" fmla="*/ 4 h 4"/>
                    <a:gd name="T8" fmla="*/ 4 w 6"/>
                    <a:gd name="T9" fmla="*/ 4 h 4"/>
                    <a:gd name="T10" fmla="*/ 6 w 6"/>
                    <a:gd name="T11" fmla="*/ 3 h 4"/>
                    <a:gd name="T12" fmla="*/ 6 w 6"/>
                    <a:gd name="T13" fmla="*/ 3 h 4"/>
                    <a:gd name="T14" fmla="*/ 6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6" y="3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40">
                  <a:extLst>
                    <a:ext uri="{FF2B5EF4-FFF2-40B4-BE49-F238E27FC236}">
                      <a16:creationId xmlns:a16="http://schemas.microsoft.com/office/drawing/2014/main" id="{AE6FBC71-495B-550B-A34A-8C648EEFE5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1149" y="1411134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6 w 10"/>
                    <a:gd name="T3" fmla="*/ 0 h 5"/>
                    <a:gd name="T4" fmla="*/ 3 w 10"/>
                    <a:gd name="T5" fmla="*/ 0 h 5"/>
                    <a:gd name="T6" fmla="*/ 4 w 10"/>
                    <a:gd name="T7" fmla="*/ 2 h 5"/>
                    <a:gd name="T8" fmla="*/ 0 w 10"/>
                    <a:gd name="T9" fmla="*/ 4 h 5"/>
                    <a:gd name="T10" fmla="*/ 0 w 10"/>
                    <a:gd name="T11" fmla="*/ 5 h 5"/>
                    <a:gd name="T12" fmla="*/ 7 w 10"/>
                    <a:gd name="T13" fmla="*/ 4 h 5"/>
                    <a:gd name="T14" fmla="*/ 10 w 10"/>
                    <a:gd name="T15" fmla="*/ 2 h 5"/>
                    <a:gd name="T16" fmla="*/ 10 w 10"/>
                    <a:gd name="T17" fmla="*/ 2 h 5"/>
                    <a:gd name="T18" fmla="*/ 10 w 10"/>
                    <a:gd name="T19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6" y="0"/>
                      </a:lnTo>
                      <a:lnTo>
                        <a:pt x="3" y="0"/>
                      </a:lnTo>
                      <a:lnTo>
                        <a:pt x="4" y="2"/>
                      </a:lnTo>
                      <a:lnTo>
                        <a:pt x="0" y="4"/>
                      </a:lnTo>
                      <a:lnTo>
                        <a:pt x="0" y="5"/>
                      </a:lnTo>
                      <a:lnTo>
                        <a:pt x="7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41">
                  <a:extLst>
                    <a:ext uri="{FF2B5EF4-FFF2-40B4-BE49-F238E27FC236}">
                      <a16:creationId xmlns:a16="http://schemas.microsoft.com/office/drawing/2014/main" id="{4D8AC80D-B7DE-92A1-B226-56402D7ED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62364" y="1424218"/>
                  <a:ext cx="18692" cy="5608"/>
                </a:xfrm>
                <a:custGeom>
                  <a:avLst/>
                  <a:gdLst>
                    <a:gd name="T0" fmla="*/ 8 w 10"/>
                    <a:gd name="T1" fmla="*/ 2 h 3"/>
                    <a:gd name="T2" fmla="*/ 10 w 10"/>
                    <a:gd name="T3" fmla="*/ 0 h 3"/>
                    <a:gd name="T4" fmla="*/ 5 w 10"/>
                    <a:gd name="T5" fmla="*/ 1 h 3"/>
                    <a:gd name="T6" fmla="*/ 1 w 10"/>
                    <a:gd name="T7" fmla="*/ 1 h 3"/>
                    <a:gd name="T8" fmla="*/ 0 w 10"/>
                    <a:gd name="T9" fmla="*/ 3 h 3"/>
                    <a:gd name="T10" fmla="*/ 4 w 10"/>
                    <a:gd name="T11" fmla="*/ 3 h 3"/>
                    <a:gd name="T12" fmla="*/ 8 w 10"/>
                    <a:gd name="T13" fmla="*/ 2 h 3"/>
                    <a:gd name="T14" fmla="*/ 8 w 10"/>
                    <a:gd name="T15" fmla="*/ 2 h 3"/>
                    <a:gd name="T16" fmla="*/ 8 w 10"/>
                    <a:gd name="T17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3">
                      <a:moveTo>
                        <a:pt x="8" y="2"/>
                      </a:moveTo>
                      <a:lnTo>
                        <a:pt x="10" y="0"/>
                      </a:lnTo>
                      <a:lnTo>
                        <a:pt x="5" y="1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4" y="3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42">
                  <a:extLst>
                    <a:ext uri="{FF2B5EF4-FFF2-40B4-BE49-F238E27FC236}">
                      <a16:creationId xmlns:a16="http://schemas.microsoft.com/office/drawing/2014/main" id="{0BF59FF7-B383-C239-04E5-700E54D9C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4327" y="1426088"/>
                  <a:ext cx="5608" cy="5608"/>
                </a:xfrm>
                <a:custGeom>
                  <a:avLst/>
                  <a:gdLst>
                    <a:gd name="T0" fmla="*/ 3 w 3"/>
                    <a:gd name="T1" fmla="*/ 3 h 3"/>
                    <a:gd name="T2" fmla="*/ 3 w 3"/>
                    <a:gd name="T3" fmla="*/ 2 h 3"/>
                    <a:gd name="T4" fmla="*/ 2 w 3"/>
                    <a:gd name="T5" fmla="*/ 0 h 3"/>
                    <a:gd name="T6" fmla="*/ 0 w 3"/>
                    <a:gd name="T7" fmla="*/ 0 h 3"/>
                    <a:gd name="T8" fmla="*/ 1 w 3"/>
                    <a:gd name="T9" fmla="*/ 2 h 3"/>
                    <a:gd name="T10" fmla="*/ 3 w 3"/>
                    <a:gd name="T11" fmla="*/ 3 h 3"/>
                    <a:gd name="T12" fmla="*/ 3 w 3"/>
                    <a:gd name="T13" fmla="*/ 3 h 3"/>
                    <a:gd name="T14" fmla="*/ 3 w 3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3">
                      <a:moveTo>
                        <a:pt x="3" y="3"/>
                      </a:moveTo>
                      <a:lnTo>
                        <a:pt x="3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43">
                  <a:extLst>
                    <a:ext uri="{FF2B5EF4-FFF2-40B4-BE49-F238E27FC236}">
                      <a16:creationId xmlns:a16="http://schemas.microsoft.com/office/drawing/2014/main" id="{0782CC51-8EDA-BD35-C91A-A9297CF9F6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6194" y="1383097"/>
                  <a:ext cx="130842" cy="67290"/>
                </a:xfrm>
                <a:custGeom>
                  <a:avLst/>
                  <a:gdLst>
                    <a:gd name="T0" fmla="*/ 0 w 70"/>
                    <a:gd name="T1" fmla="*/ 13 h 36"/>
                    <a:gd name="T2" fmla="*/ 12 w 70"/>
                    <a:gd name="T3" fmla="*/ 19 h 36"/>
                    <a:gd name="T4" fmla="*/ 3 w 70"/>
                    <a:gd name="T5" fmla="*/ 21 h 36"/>
                    <a:gd name="T6" fmla="*/ 0 w 70"/>
                    <a:gd name="T7" fmla="*/ 25 h 36"/>
                    <a:gd name="T8" fmla="*/ 7 w 70"/>
                    <a:gd name="T9" fmla="*/ 28 h 36"/>
                    <a:gd name="T10" fmla="*/ 17 w 70"/>
                    <a:gd name="T11" fmla="*/ 29 h 36"/>
                    <a:gd name="T12" fmla="*/ 19 w 70"/>
                    <a:gd name="T13" fmla="*/ 31 h 36"/>
                    <a:gd name="T14" fmla="*/ 14 w 70"/>
                    <a:gd name="T15" fmla="*/ 33 h 36"/>
                    <a:gd name="T16" fmla="*/ 14 w 70"/>
                    <a:gd name="T17" fmla="*/ 35 h 36"/>
                    <a:gd name="T18" fmla="*/ 20 w 70"/>
                    <a:gd name="T19" fmla="*/ 36 h 36"/>
                    <a:gd name="T20" fmla="*/ 31 w 70"/>
                    <a:gd name="T21" fmla="*/ 29 h 36"/>
                    <a:gd name="T22" fmla="*/ 34 w 70"/>
                    <a:gd name="T23" fmla="*/ 26 h 36"/>
                    <a:gd name="T24" fmla="*/ 32 w 70"/>
                    <a:gd name="T25" fmla="*/ 22 h 36"/>
                    <a:gd name="T26" fmla="*/ 53 w 70"/>
                    <a:gd name="T27" fmla="*/ 21 h 36"/>
                    <a:gd name="T28" fmla="*/ 55 w 70"/>
                    <a:gd name="T29" fmla="*/ 20 h 36"/>
                    <a:gd name="T30" fmla="*/ 51 w 70"/>
                    <a:gd name="T31" fmla="*/ 19 h 36"/>
                    <a:gd name="T32" fmla="*/ 49 w 70"/>
                    <a:gd name="T33" fmla="*/ 17 h 36"/>
                    <a:gd name="T34" fmla="*/ 55 w 70"/>
                    <a:gd name="T35" fmla="*/ 15 h 36"/>
                    <a:gd name="T36" fmla="*/ 66 w 70"/>
                    <a:gd name="T37" fmla="*/ 15 h 36"/>
                    <a:gd name="T38" fmla="*/ 70 w 70"/>
                    <a:gd name="T39" fmla="*/ 13 h 36"/>
                    <a:gd name="T40" fmla="*/ 70 w 70"/>
                    <a:gd name="T41" fmla="*/ 9 h 36"/>
                    <a:gd name="T42" fmla="*/ 69 w 70"/>
                    <a:gd name="T43" fmla="*/ 6 h 36"/>
                    <a:gd name="T44" fmla="*/ 56 w 70"/>
                    <a:gd name="T45" fmla="*/ 7 h 36"/>
                    <a:gd name="T46" fmla="*/ 55 w 70"/>
                    <a:gd name="T47" fmla="*/ 6 h 36"/>
                    <a:gd name="T48" fmla="*/ 64 w 70"/>
                    <a:gd name="T49" fmla="*/ 3 h 36"/>
                    <a:gd name="T50" fmla="*/ 62 w 70"/>
                    <a:gd name="T51" fmla="*/ 0 h 36"/>
                    <a:gd name="T52" fmla="*/ 47 w 70"/>
                    <a:gd name="T53" fmla="*/ 0 h 36"/>
                    <a:gd name="T54" fmla="*/ 45 w 70"/>
                    <a:gd name="T55" fmla="*/ 0 h 36"/>
                    <a:gd name="T56" fmla="*/ 49 w 70"/>
                    <a:gd name="T57" fmla="*/ 4 h 36"/>
                    <a:gd name="T58" fmla="*/ 45 w 70"/>
                    <a:gd name="T59" fmla="*/ 4 h 36"/>
                    <a:gd name="T60" fmla="*/ 38 w 70"/>
                    <a:gd name="T61" fmla="*/ 7 h 36"/>
                    <a:gd name="T62" fmla="*/ 35 w 70"/>
                    <a:gd name="T63" fmla="*/ 12 h 36"/>
                    <a:gd name="T64" fmla="*/ 0 w 70"/>
                    <a:gd name="T65" fmla="*/ 12 h 36"/>
                    <a:gd name="T66" fmla="*/ 0 w 70"/>
                    <a:gd name="T67" fmla="*/ 13 h 36"/>
                    <a:gd name="T68" fmla="*/ 0 w 70"/>
                    <a:gd name="T69" fmla="*/ 13 h 36"/>
                    <a:gd name="T70" fmla="*/ 0 w 70"/>
                    <a:gd name="T71" fmla="*/ 1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70" h="36">
                      <a:moveTo>
                        <a:pt x="0" y="13"/>
                      </a:moveTo>
                      <a:lnTo>
                        <a:pt x="12" y="19"/>
                      </a:lnTo>
                      <a:lnTo>
                        <a:pt x="3" y="21"/>
                      </a:lnTo>
                      <a:lnTo>
                        <a:pt x="0" y="25"/>
                      </a:lnTo>
                      <a:lnTo>
                        <a:pt x="7" y="28"/>
                      </a:lnTo>
                      <a:lnTo>
                        <a:pt x="17" y="29"/>
                      </a:lnTo>
                      <a:lnTo>
                        <a:pt x="19" y="31"/>
                      </a:lnTo>
                      <a:lnTo>
                        <a:pt x="14" y="33"/>
                      </a:lnTo>
                      <a:lnTo>
                        <a:pt x="14" y="35"/>
                      </a:lnTo>
                      <a:lnTo>
                        <a:pt x="20" y="36"/>
                      </a:lnTo>
                      <a:lnTo>
                        <a:pt x="31" y="29"/>
                      </a:lnTo>
                      <a:lnTo>
                        <a:pt x="34" y="26"/>
                      </a:lnTo>
                      <a:lnTo>
                        <a:pt x="32" y="22"/>
                      </a:lnTo>
                      <a:lnTo>
                        <a:pt x="53" y="21"/>
                      </a:lnTo>
                      <a:lnTo>
                        <a:pt x="55" y="20"/>
                      </a:lnTo>
                      <a:lnTo>
                        <a:pt x="51" y="19"/>
                      </a:lnTo>
                      <a:lnTo>
                        <a:pt x="49" y="17"/>
                      </a:lnTo>
                      <a:lnTo>
                        <a:pt x="55" y="15"/>
                      </a:lnTo>
                      <a:lnTo>
                        <a:pt x="66" y="15"/>
                      </a:lnTo>
                      <a:lnTo>
                        <a:pt x="70" y="13"/>
                      </a:lnTo>
                      <a:lnTo>
                        <a:pt x="70" y="9"/>
                      </a:lnTo>
                      <a:lnTo>
                        <a:pt x="69" y="6"/>
                      </a:lnTo>
                      <a:lnTo>
                        <a:pt x="56" y="7"/>
                      </a:lnTo>
                      <a:lnTo>
                        <a:pt x="55" y="6"/>
                      </a:lnTo>
                      <a:lnTo>
                        <a:pt x="64" y="3"/>
                      </a:lnTo>
                      <a:lnTo>
                        <a:pt x="62" y="0"/>
                      </a:lnTo>
                      <a:lnTo>
                        <a:pt x="47" y="0"/>
                      </a:lnTo>
                      <a:lnTo>
                        <a:pt x="45" y="0"/>
                      </a:lnTo>
                      <a:lnTo>
                        <a:pt x="49" y="4"/>
                      </a:lnTo>
                      <a:lnTo>
                        <a:pt x="45" y="4"/>
                      </a:lnTo>
                      <a:lnTo>
                        <a:pt x="38" y="7"/>
                      </a:lnTo>
                      <a:lnTo>
                        <a:pt x="35" y="12"/>
                      </a:lnTo>
                      <a:lnTo>
                        <a:pt x="0" y="12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44">
                  <a:extLst>
                    <a:ext uri="{FF2B5EF4-FFF2-40B4-BE49-F238E27FC236}">
                      <a16:creationId xmlns:a16="http://schemas.microsoft.com/office/drawing/2014/main" id="{2D96E708-35D6-1888-1511-2260998A7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4512" y="1383097"/>
                  <a:ext cx="121496" cy="33645"/>
                </a:xfrm>
                <a:custGeom>
                  <a:avLst/>
                  <a:gdLst>
                    <a:gd name="T0" fmla="*/ 1 w 65"/>
                    <a:gd name="T1" fmla="*/ 14 h 18"/>
                    <a:gd name="T2" fmla="*/ 9 w 65"/>
                    <a:gd name="T3" fmla="*/ 15 h 18"/>
                    <a:gd name="T4" fmla="*/ 14 w 65"/>
                    <a:gd name="T5" fmla="*/ 17 h 18"/>
                    <a:gd name="T6" fmla="*/ 17 w 65"/>
                    <a:gd name="T7" fmla="*/ 16 h 18"/>
                    <a:gd name="T8" fmla="*/ 24 w 65"/>
                    <a:gd name="T9" fmla="*/ 18 h 18"/>
                    <a:gd name="T10" fmla="*/ 30 w 65"/>
                    <a:gd name="T11" fmla="*/ 16 h 18"/>
                    <a:gd name="T12" fmla="*/ 27 w 65"/>
                    <a:gd name="T13" fmla="*/ 13 h 18"/>
                    <a:gd name="T14" fmla="*/ 21 w 65"/>
                    <a:gd name="T15" fmla="*/ 13 h 18"/>
                    <a:gd name="T16" fmla="*/ 21 w 65"/>
                    <a:gd name="T17" fmla="*/ 9 h 18"/>
                    <a:gd name="T18" fmla="*/ 36 w 65"/>
                    <a:gd name="T19" fmla="*/ 4 h 18"/>
                    <a:gd name="T20" fmla="*/ 49 w 65"/>
                    <a:gd name="T21" fmla="*/ 4 h 18"/>
                    <a:gd name="T22" fmla="*/ 50 w 65"/>
                    <a:gd name="T23" fmla="*/ 7 h 18"/>
                    <a:gd name="T24" fmla="*/ 57 w 65"/>
                    <a:gd name="T25" fmla="*/ 9 h 18"/>
                    <a:gd name="T26" fmla="*/ 65 w 65"/>
                    <a:gd name="T27" fmla="*/ 7 h 18"/>
                    <a:gd name="T28" fmla="*/ 60 w 65"/>
                    <a:gd name="T29" fmla="*/ 3 h 18"/>
                    <a:gd name="T30" fmla="*/ 48 w 65"/>
                    <a:gd name="T31" fmla="*/ 1 h 18"/>
                    <a:gd name="T32" fmla="*/ 30 w 65"/>
                    <a:gd name="T33" fmla="*/ 1 h 18"/>
                    <a:gd name="T34" fmla="*/ 27 w 65"/>
                    <a:gd name="T35" fmla="*/ 0 h 18"/>
                    <a:gd name="T36" fmla="*/ 21 w 65"/>
                    <a:gd name="T37" fmla="*/ 4 h 18"/>
                    <a:gd name="T38" fmla="*/ 3 w 65"/>
                    <a:gd name="T39" fmla="*/ 7 h 18"/>
                    <a:gd name="T40" fmla="*/ 0 w 65"/>
                    <a:gd name="T41" fmla="*/ 9 h 18"/>
                    <a:gd name="T42" fmla="*/ 0 w 65"/>
                    <a:gd name="T43" fmla="*/ 10 h 18"/>
                    <a:gd name="T44" fmla="*/ 1 w 65"/>
                    <a:gd name="T45" fmla="*/ 13 h 18"/>
                    <a:gd name="T46" fmla="*/ 1 w 65"/>
                    <a:gd name="T47" fmla="*/ 14 h 18"/>
                    <a:gd name="T48" fmla="*/ 1 w 65"/>
                    <a:gd name="T49" fmla="*/ 14 h 18"/>
                    <a:gd name="T50" fmla="*/ 1 w 65"/>
                    <a:gd name="T51" fmla="*/ 14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5" h="18">
                      <a:moveTo>
                        <a:pt x="1" y="14"/>
                      </a:moveTo>
                      <a:lnTo>
                        <a:pt x="9" y="15"/>
                      </a:lnTo>
                      <a:lnTo>
                        <a:pt x="14" y="17"/>
                      </a:lnTo>
                      <a:lnTo>
                        <a:pt x="17" y="16"/>
                      </a:lnTo>
                      <a:lnTo>
                        <a:pt x="24" y="18"/>
                      </a:lnTo>
                      <a:lnTo>
                        <a:pt x="30" y="16"/>
                      </a:lnTo>
                      <a:lnTo>
                        <a:pt x="27" y="13"/>
                      </a:lnTo>
                      <a:lnTo>
                        <a:pt x="21" y="13"/>
                      </a:lnTo>
                      <a:lnTo>
                        <a:pt x="21" y="9"/>
                      </a:lnTo>
                      <a:lnTo>
                        <a:pt x="36" y="4"/>
                      </a:lnTo>
                      <a:lnTo>
                        <a:pt x="49" y="4"/>
                      </a:lnTo>
                      <a:lnTo>
                        <a:pt x="50" y="7"/>
                      </a:lnTo>
                      <a:lnTo>
                        <a:pt x="57" y="9"/>
                      </a:lnTo>
                      <a:lnTo>
                        <a:pt x="65" y="7"/>
                      </a:lnTo>
                      <a:lnTo>
                        <a:pt x="60" y="3"/>
                      </a:lnTo>
                      <a:lnTo>
                        <a:pt x="48" y="1"/>
                      </a:lnTo>
                      <a:lnTo>
                        <a:pt x="30" y="1"/>
                      </a:lnTo>
                      <a:lnTo>
                        <a:pt x="27" y="0"/>
                      </a:lnTo>
                      <a:lnTo>
                        <a:pt x="21" y="4"/>
                      </a:lnTo>
                      <a:lnTo>
                        <a:pt x="3" y="7"/>
                      </a:lnTo>
                      <a:lnTo>
                        <a:pt x="0" y="9"/>
                      </a:lnTo>
                      <a:lnTo>
                        <a:pt x="0" y="10"/>
                      </a:lnTo>
                      <a:lnTo>
                        <a:pt x="1" y="13"/>
                      </a:lnTo>
                      <a:lnTo>
                        <a:pt x="1" y="14"/>
                      </a:lnTo>
                      <a:lnTo>
                        <a:pt x="1" y="14"/>
                      </a:lnTo>
                      <a:lnTo>
                        <a:pt x="1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45">
                  <a:extLst>
                    <a:ext uri="{FF2B5EF4-FFF2-40B4-BE49-F238E27FC236}">
                      <a16:creationId xmlns:a16="http://schemas.microsoft.com/office/drawing/2014/main" id="{E2EA0343-845B-94AA-E85D-1ABA548916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20307" y="1431695"/>
                  <a:ext cx="22430" cy="11215"/>
                </a:xfrm>
                <a:custGeom>
                  <a:avLst/>
                  <a:gdLst>
                    <a:gd name="T0" fmla="*/ 7 w 12"/>
                    <a:gd name="T1" fmla="*/ 0 h 6"/>
                    <a:gd name="T2" fmla="*/ 0 w 12"/>
                    <a:gd name="T3" fmla="*/ 1 h 6"/>
                    <a:gd name="T4" fmla="*/ 0 w 12"/>
                    <a:gd name="T5" fmla="*/ 5 h 6"/>
                    <a:gd name="T6" fmla="*/ 1 w 12"/>
                    <a:gd name="T7" fmla="*/ 6 h 6"/>
                    <a:gd name="T8" fmla="*/ 12 w 12"/>
                    <a:gd name="T9" fmla="*/ 6 h 6"/>
                    <a:gd name="T10" fmla="*/ 7 w 12"/>
                    <a:gd name="T11" fmla="*/ 0 h 6"/>
                    <a:gd name="T12" fmla="*/ 7 w 12"/>
                    <a:gd name="T13" fmla="*/ 0 h 6"/>
                    <a:gd name="T14" fmla="*/ 7 w 12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7" y="0"/>
                      </a:moveTo>
                      <a:lnTo>
                        <a:pt x="0" y="1"/>
                      </a:ln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12" y="6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46">
                  <a:extLst>
                    <a:ext uri="{FF2B5EF4-FFF2-40B4-BE49-F238E27FC236}">
                      <a16:creationId xmlns:a16="http://schemas.microsoft.com/office/drawing/2014/main" id="{E09AEF19-1317-71E7-F194-1B32A06BF4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35261" y="1442910"/>
                  <a:ext cx="29907" cy="9346"/>
                </a:xfrm>
                <a:custGeom>
                  <a:avLst/>
                  <a:gdLst>
                    <a:gd name="T0" fmla="*/ 16 w 16"/>
                    <a:gd name="T1" fmla="*/ 5 h 5"/>
                    <a:gd name="T2" fmla="*/ 15 w 16"/>
                    <a:gd name="T3" fmla="*/ 1 h 5"/>
                    <a:gd name="T4" fmla="*/ 11 w 16"/>
                    <a:gd name="T5" fmla="*/ 0 h 5"/>
                    <a:gd name="T6" fmla="*/ 8 w 16"/>
                    <a:gd name="T7" fmla="*/ 1 h 5"/>
                    <a:gd name="T8" fmla="*/ 0 w 16"/>
                    <a:gd name="T9" fmla="*/ 2 h 5"/>
                    <a:gd name="T10" fmla="*/ 0 w 16"/>
                    <a:gd name="T11" fmla="*/ 2 h 5"/>
                    <a:gd name="T12" fmla="*/ 9 w 16"/>
                    <a:gd name="T13" fmla="*/ 5 h 5"/>
                    <a:gd name="T14" fmla="*/ 16 w 16"/>
                    <a:gd name="T15" fmla="*/ 5 h 5"/>
                    <a:gd name="T16" fmla="*/ 16 w 16"/>
                    <a:gd name="T17" fmla="*/ 5 h 5"/>
                    <a:gd name="T18" fmla="*/ 16 w 16"/>
                    <a:gd name="T1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5">
                      <a:moveTo>
                        <a:pt x="16" y="5"/>
                      </a:moveTo>
                      <a:lnTo>
                        <a:pt x="15" y="1"/>
                      </a:lnTo>
                      <a:lnTo>
                        <a:pt x="11" y="0"/>
                      </a:lnTo>
                      <a:lnTo>
                        <a:pt x="8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9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lnTo>
                        <a:pt x="16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47">
                  <a:extLst>
                    <a:ext uri="{FF2B5EF4-FFF2-40B4-BE49-F238E27FC236}">
                      <a16:creationId xmlns:a16="http://schemas.microsoft.com/office/drawing/2014/main" id="{03591CEB-B377-BA27-15FF-49B6A0054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01615" y="1442910"/>
                  <a:ext cx="18692" cy="7477"/>
                </a:xfrm>
                <a:custGeom>
                  <a:avLst/>
                  <a:gdLst>
                    <a:gd name="T0" fmla="*/ 4 w 10"/>
                    <a:gd name="T1" fmla="*/ 0 h 4"/>
                    <a:gd name="T2" fmla="*/ 1 w 10"/>
                    <a:gd name="T3" fmla="*/ 2 h 4"/>
                    <a:gd name="T4" fmla="*/ 0 w 10"/>
                    <a:gd name="T5" fmla="*/ 4 h 4"/>
                    <a:gd name="T6" fmla="*/ 10 w 10"/>
                    <a:gd name="T7" fmla="*/ 2 h 4"/>
                    <a:gd name="T8" fmla="*/ 4 w 10"/>
                    <a:gd name="T9" fmla="*/ 0 h 4"/>
                    <a:gd name="T10" fmla="*/ 4 w 10"/>
                    <a:gd name="T11" fmla="*/ 0 h 4"/>
                    <a:gd name="T12" fmla="*/ 4 w 10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4">
                      <a:moveTo>
                        <a:pt x="4" y="0"/>
                      </a:move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48">
                  <a:extLst>
                    <a:ext uri="{FF2B5EF4-FFF2-40B4-BE49-F238E27FC236}">
                      <a16:creationId xmlns:a16="http://schemas.microsoft.com/office/drawing/2014/main" id="{CDFA691F-B312-2223-7820-983F399FA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0214" y="1368143"/>
                  <a:ext cx="13084" cy="11215"/>
                </a:xfrm>
                <a:custGeom>
                  <a:avLst/>
                  <a:gdLst>
                    <a:gd name="T0" fmla="*/ 7 w 7"/>
                    <a:gd name="T1" fmla="*/ 5 h 6"/>
                    <a:gd name="T2" fmla="*/ 4 w 7"/>
                    <a:gd name="T3" fmla="*/ 0 h 6"/>
                    <a:gd name="T4" fmla="*/ 1 w 7"/>
                    <a:gd name="T5" fmla="*/ 0 h 6"/>
                    <a:gd name="T6" fmla="*/ 0 w 7"/>
                    <a:gd name="T7" fmla="*/ 5 h 6"/>
                    <a:gd name="T8" fmla="*/ 3 w 7"/>
                    <a:gd name="T9" fmla="*/ 6 h 6"/>
                    <a:gd name="T10" fmla="*/ 7 w 7"/>
                    <a:gd name="T11" fmla="*/ 5 h 6"/>
                    <a:gd name="T12" fmla="*/ 7 w 7"/>
                    <a:gd name="T13" fmla="*/ 5 h 6"/>
                    <a:gd name="T14" fmla="*/ 7 w 7"/>
                    <a:gd name="T15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7" y="5"/>
                      </a:moveTo>
                      <a:lnTo>
                        <a:pt x="4" y="0"/>
                      </a:lnTo>
                      <a:lnTo>
                        <a:pt x="1" y="0"/>
                      </a:lnTo>
                      <a:lnTo>
                        <a:pt x="0" y="5"/>
                      </a:lnTo>
                      <a:lnTo>
                        <a:pt x="3" y="6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49">
                  <a:extLst>
                    <a:ext uri="{FF2B5EF4-FFF2-40B4-BE49-F238E27FC236}">
                      <a16:creationId xmlns:a16="http://schemas.microsoft.com/office/drawing/2014/main" id="{D4138440-B415-032B-DC22-FF024DB934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63300" y="1981232"/>
                  <a:ext cx="41122" cy="22430"/>
                </a:xfrm>
                <a:custGeom>
                  <a:avLst/>
                  <a:gdLst>
                    <a:gd name="T0" fmla="*/ 0 w 22"/>
                    <a:gd name="T1" fmla="*/ 1 h 12"/>
                    <a:gd name="T2" fmla="*/ 4 w 22"/>
                    <a:gd name="T3" fmla="*/ 7 h 12"/>
                    <a:gd name="T4" fmla="*/ 16 w 22"/>
                    <a:gd name="T5" fmla="*/ 12 h 12"/>
                    <a:gd name="T6" fmla="*/ 21 w 22"/>
                    <a:gd name="T7" fmla="*/ 12 h 12"/>
                    <a:gd name="T8" fmla="*/ 22 w 22"/>
                    <a:gd name="T9" fmla="*/ 7 h 12"/>
                    <a:gd name="T10" fmla="*/ 7 w 22"/>
                    <a:gd name="T11" fmla="*/ 0 h 12"/>
                    <a:gd name="T12" fmla="*/ 0 w 22"/>
                    <a:gd name="T13" fmla="*/ 1 h 12"/>
                    <a:gd name="T14" fmla="*/ 0 w 22"/>
                    <a:gd name="T15" fmla="*/ 1 h 12"/>
                    <a:gd name="T16" fmla="*/ 0 w 22"/>
                    <a:gd name="T17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12">
                      <a:moveTo>
                        <a:pt x="0" y="1"/>
                      </a:moveTo>
                      <a:lnTo>
                        <a:pt x="4" y="7"/>
                      </a:lnTo>
                      <a:lnTo>
                        <a:pt x="16" y="12"/>
                      </a:lnTo>
                      <a:lnTo>
                        <a:pt x="21" y="12"/>
                      </a:lnTo>
                      <a:lnTo>
                        <a:pt x="22" y="7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50">
                  <a:extLst>
                    <a:ext uri="{FF2B5EF4-FFF2-40B4-BE49-F238E27FC236}">
                      <a16:creationId xmlns:a16="http://schemas.microsoft.com/office/drawing/2014/main" id="{AB103A25-1DC2-A2A9-7F01-93BD98387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8719" y="1624220"/>
                  <a:ext cx="414956" cy="201871"/>
                </a:xfrm>
                <a:custGeom>
                  <a:avLst/>
                  <a:gdLst>
                    <a:gd name="T0" fmla="*/ 26 w 222"/>
                    <a:gd name="T1" fmla="*/ 94 h 108"/>
                    <a:gd name="T2" fmla="*/ 12 w 222"/>
                    <a:gd name="T3" fmla="*/ 100 h 108"/>
                    <a:gd name="T4" fmla="*/ 30 w 222"/>
                    <a:gd name="T5" fmla="*/ 103 h 108"/>
                    <a:gd name="T6" fmla="*/ 44 w 222"/>
                    <a:gd name="T7" fmla="*/ 108 h 108"/>
                    <a:gd name="T8" fmla="*/ 60 w 222"/>
                    <a:gd name="T9" fmla="*/ 81 h 108"/>
                    <a:gd name="T10" fmla="*/ 71 w 222"/>
                    <a:gd name="T11" fmla="*/ 77 h 108"/>
                    <a:gd name="T12" fmla="*/ 76 w 222"/>
                    <a:gd name="T13" fmla="*/ 70 h 108"/>
                    <a:gd name="T14" fmla="*/ 93 w 222"/>
                    <a:gd name="T15" fmla="*/ 65 h 108"/>
                    <a:gd name="T16" fmla="*/ 100 w 222"/>
                    <a:gd name="T17" fmla="*/ 58 h 108"/>
                    <a:gd name="T18" fmla="*/ 115 w 222"/>
                    <a:gd name="T19" fmla="*/ 47 h 108"/>
                    <a:gd name="T20" fmla="*/ 129 w 222"/>
                    <a:gd name="T21" fmla="*/ 40 h 108"/>
                    <a:gd name="T22" fmla="*/ 143 w 222"/>
                    <a:gd name="T23" fmla="*/ 34 h 108"/>
                    <a:gd name="T24" fmla="*/ 164 w 222"/>
                    <a:gd name="T25" fmla="*/ 30 h 108"/>
                    <a:gd name="T26" fmla="*/ 203 w 222"/>
                    <a:gd name="T27" fmla="*/ 22 h 108"/>
                    <a:gd name="T28" fmla="*/ 215 w 222"/>
                    <a:gd name="T29" fmla="*/ 15 h 108"/>
                    <a:gd name="T30" fmla="*/ 220 w 222"/>
                    <a:gd name="T31" fmla="*/ 3 h 108"/>
                    <a:gd name="T32" fmla="*/ 189 w 222"/>
                    <a:gd name="T33" fmla="*/ 3 h 108"/>
                    <a:gd name="T34" fmla="*/ 176 w 222"/>
                    <a:gd name="T35" fmla="*/ 11 h 108"/>
                    <a:gd name="T36" fmla="*/ 126 w 222"/>
                    <a:gd name="T37" fmla="*/ 22 h 108"/>
                    <a:gd name="T38" fmla="*/ 108 w 222"/>
                    <a:gd name="T39" fmla="*/ 19 h 108"/>
                    <a:gd name="T40" fmla="*/ 111 w 222"/>
                    <a:gd name="T41" fmla="*/ 26 h 108"/>
                    <a:gd name="T42" fmla="*/ 102 w 222"/>
                    <a:gd name="T43" fmla="*/ 24 h 108"/>
                    <a:gd name="T44" fmla="*/ 85 w 222"/>
                    <a:gd name="T45" fmla="*/ 30 h 108"/>
                    <a:gd name="T46" fmla="*/ 72 w 222"/>
                    <a:gd name="T47" fmla="*/ 35 h 108"/>
                    <a:gd name="T48" fmla="*/ 62 w 222"/>
                    <a:gd name="T49" fmla="*/ 43 h 108"/>
                    <a:gd name="T50" fmla="*/ 50 w 222"/>
                    <a:gd name="T51" fmla="*/ 46 h 108"/>
                    <a:gd name="T52" fmla="*/ 32 w 222"/>
                    <a:gd name="T53" fmla="*/ 48 h 108"/>
                    <a:gd name="T54" fmla="*/ 30 w 222"/>
                    <a:gd name="T55" fmla="*/ 51 h 108"/>
                    <a:gd name="T56" fmla="*/ 39 w 222"/>
                    <a:gd name="T57" fmla="*/ 61 h 108"/>
                    <a:gd name="T58" fmla="*/ 31 w 222"/>
                    <a:gd name="T59" fmla="*/ 65 h 108"/>
                    <a:gd name="T60" fmla="*/ 28 w 222"/>
                    <a:gd name="T61" fmla="*/ 70 h 108"/>
                    <a:gd name="T62" fmla="*/ 32 w 222"/>
                    <a:gd name="T63" fmla="*/ 80 h 108"/>
                    <a:gd name="T64" fmla="*/ 31 w 222"/>
                    <a:gd name="T65" fmla="*/ 81 h 108"/>
                    <a:gd name="T66" fmla="*/ 27 w 222"/>
                    <a:gd name="T67" fmla="*/ 81 h 108"/>
                    <a:gd name="T68" fmla="*/ 21 w 222"/>
                    <a:gd name="T69" fmla="*/ 80 h 108"/>
                    <a:gd name="T70" fmla="*/ 14 w 222"/>
                    <a:gd name="T71" fmla="*/ 81 h 108"/>
                    <a:gd name="T72" fmla="*/ 3 w 222"/>
                    <a:gd name="T73" fmla="*/ 87 h 108"/>
                    <a:gd name="T74" fmla="*/ 9 w 222"/>
                    <a:gd name="T75" fmla="*/ 95 h 108"/>
                    <a:gd name="T76" fmla="*/ 25 w 222"/>
                    <a:gd name="T77" fmla="*/ 92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22" h="108">
                      <a:moveTo>
                        <a:pt x="25" y="92"/>
                      </a:moveTo>
                      <a:lnTo>
                        <a:pt x="26" y="94"/>
                      </a:lnTo>
                      <a:lnTo>
                        <a:pt x="18" y="96"/>
                      </a:lnTo>
                      <a:lnTo>
                        <a:pt x="12" y="100"/>
                      </a:lnTo>
                      <a:lnTo>
                        <a:pt x="13" y="104"/>
                      </a:lnTo>
                      <a:lnTo>
                        <a:pt x="30" y="103"/>
                      </a:lnTo>
                      <a:lnTo>
                        <a:pt x="32" y="105"/>
                      </a:lnTo>
                      <a:lnTo>
                        <a:pt x="44" y="108"/>
                      </a:lnTo>
                      <a:lnTo>
                        <a:pt x="59" y="92"/>
                      </a:lnTo>
                      <a:lnTo>
                        <a:pt x="60" y="81"/>
                      </a:lnTo>
                      <a:lnTo>
                        <a:pt x="65" y="81"/>
                      </a:lnTo>
                      <a:lnTo>
                        <a:pt x="71" y="77"/>
                      </a:lnTo>
                      <a:lnTo>
                        <a:pt x="71" y="70"/>
                      </a:lnTo>
                      <a:lnTo>
                        <a:pt x="76" y="70"/>
                      </a:lnTo>
                      <a:lnTo>
                        <a:pt x="79" y="65"/>
                      </a:lnTo>
                      <a:lnTo>
                        <a:pt x="93" y="65"/>
                      </a:lnTo>
                      <a:lnTo>
                        <a:pt x="93" y="59"/>
                      </a:lnTo>
                      <a:lnTo>
                        <a:pt x="100" y="58"/>
                      </a:lnTo>
                      <a:lnTo>
                        <a:pt x="100" y="53"/>
                      </a:lnTo>
                      <a:lnTo>
                        <a:pt x="115" y="47"/>
                      </a:lnTo>
                      <a:lnTo>
                        <a:pt x="123" y="42"/>
                      </a:lnTo>
                      <a:lnTo>
                        <a:pt x="129" y="40"/>
                      </a:lnTo>
                      <a:lnTo>
                        <a:pt x="142" y="38"/>
                      </a:lnTo>
                      <a:lnTo>
                        <a:pt x="143" y="34"/>
                      </a:lnTo>
                      <a:lnTo>
                        <a:pt x="159" y="32"/>
                      </a:lnTo>
                      <a:lnTo>
                        <a:pt x="164" y="30"/>
                      </a:lnTo>
                      <a:lnTo>
                        <a:pt x="184" y="27"/>
                      </a:lnTo>
                      <a:lnTo>
                        <a:pt x="203" y="22"/>
                      </a:lnTo>
                      <a:lnTo>
                        <a:pt x="217" y="19"/>
                      </a:lnTo>
                      <a:lnTo>
                        <a:pt x="215" y="15"/>
                      </a:lnTo>
                      <a:lnTo>
                        <a:pt x="222" y="10"/>
                      </a:lnTo>
                      <a:lnTo>
                        <a:pt x="220" y="3"/>
                      </a:lnTo>
                      <a:lnTo>
                        <a:pt x="202" y="0"/>
                      </a:lnTo>
                      <a:lnTo>
                        <a:pt x="189" y="3"/>
                      </a:lnTo>
                      <a:lnTo>
                        <a:pt x="178" y="4"/>
                      </a:lnTo>
                      <a:lnTo>
                        <a:pt x="176" y="11"/>
                      </a:lnTo>
                      <a:lnTo>
                        <a:pt x="140" y="18"/>
                      </a:lnTo>
                      <a:lnTo>
                        <a:pt x="126" y="22"/>
                      </a:lnTo>
                      <a:lnTo>
                        <a:pt x="123" y="19"/>
                      </a:lnTo>
                      <a:lnTo>
                        <a:pt x="108" y="19"/>
                      </a:lnTo>
                      <a:lnTo>
                        <a:pt x="103" y="23"/>
                      </a:lnTo>
                      <a:lnTo>
                        <a:pt x="111" y="26"/>
                      </a:lnTo>
                      <a:lnTo>
                        <a:pt x="102" y="27"/>
                      </a:lnTo>
                      <a:lnTo>
                        <a:pt x="102" y="24"/>
                      </a:lnTo>
                      <a:lnTo>
                        <a:pt x="93" y="25"/>
                      </a:lnTo>
                      <a:lnTo>
                        <a:pt x="85" y="30"/>
                      </a:lnTo>
                      <a:lnTo>
                        <a:pt x="72" y="32"/>
                      </a:lnTo>
                      <a:lnTo>
                        <a:pt x="72" y="35"/>
                      </a:lnTo>
                      <a:lnTo>
                        <a:pt x="66" y="35"/>
                      </a:lnTo>
                      <a:lnTo>
                        <a:pt x="62" y="43"/>
                      </a:lnTo>
                      <a:lnTo>
                        <a:pt x="50" y="43"/>
                      </a:lnTo>
                      <a:lnTo>
                        <a:pt x="50" y="46"/>
                      </a:lnTo>
                      <a:lnTo>
                        <a:pt x="40" y="49"/>
                      </a:lnTo>
                      <a:lnTo>
                        <a:pt x="32" y="48"/>
                      </a:lnTo>
                      <a:lnTo>
                        <a:pt x="26" y="49"/>
                      </a:lnTo>
                      <a:lnTo>
                        <a:pt x="30" y="51"/>
                      </a:lnTo>
                      <a:lnTo>
                        <a:pt x="31" y="58"/>
                      </a:lnTo>
                      <a:lnTo>
                        <a:pt x="39" y="61"/>
                      </a:lnTo>
                      <a:lnTo>
                        <a:pt x="35" y="63"/>
                      </a:lnTo>
                      <a:lnTo>
                        <a:pt x="31" y="65"/>
                      </a:lnTo>
                      <a:lnTo>
                        <a:pt x="37" y="69"/>
                      </a:lnTo>
                      <a:lnTo>
                        <a:pt x="28" y="70"/>
                      </a:lnTo>
                      <a:lnTo>
                        <a:pt x="26" y="74"/>
                      </a:lnTo>
                      <a:lnTo>
                        <a:pt x="32" y="80"/>
                      </a:lnTo>
                      <a:lnTo>
                        <a:pt x="32" y="80"/>
                      </a:lnTo>
                      <a:lnTo>
                        <a:pt x="31" y="81"/>
                      </a:lnTo>
                      <a:lnTo>
                        <a:pt x="29" y="81"/>
                      </a:lnTo>
                      <a:lnTo>
                        <a:pt x="27" y="81"/>
                      </a:lnTo>
                      <a:lnTo>
                        <a:pt x="27" y="81"/>
                      </a:lnTo>
                      <a:lnTo>
                        <a:pt x="21" y="80"/>
                      </a:lnTo>
                      <a:lnTo>
                        <a:pt x="19" y="79"/>
                      </a:lnTo>
                      <a:lnTo>
                        <a:pt x="14" y="81"/>
                      </a:lnTo>
                      <a:lnTo>
                        <a:pt x="12" y="87"/>
                      </a:lnTo>
                      <a:lnTo>
                        <a:pt x="3" y="87"/>
                      </a:lnTo>
                      <a:lnTo>
                        <a:pt x="0" y="90"/>
                      </a:lnTo>
                      <a:lnTo>
                        <a:pt x="9" y="95"/>
                      </a:lnTo>
                      <a:lnTo>
                        <a:pt x="25" y="92"/>
                      </a:lnTo>
                      <a:lnTo>
                        <a:pt x="25" y="92"/>
                      </a:lnTo>
                      <a:lnTo>
                        <a:pt x="25" y="9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51">
                  <a:extLst>
                    <a:ext uri="{FF2B5EF4-FFF2-40B4-BE49-F238E27FC236}">
                      <a16:creationId xmlns:a16="http://schemas.microsoft.com/office/drawing/2014/main" id="{19FF9A10-BC91-C978-89C2-F1E0E7482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70775" y="1826091"/>
                  <a:ext cx="158880" cy="145795"/>
                </a:xfrm>
                <a:custGeom>
                  <a:avLst/>
                  <a:gdLst>
                    <a:gd name="T0" fmla="*/ 9 w 85"/>
                    <a:gd name="T1" fmla="*/ 52 h 78"/>
                    <a:gd name="T2" fmla="*/ 15 w 85"/>
                    <a:gd name="T3" fmla="*/ 48 h 78"/>
                    <a:gd name="T4" fmla="*/ 16 w 85"/>
                    <a:gd name="T5" fmla="*/ 52 h 78"/>
                    <a:gd name="T6" fmla="*/ 26 w 85"/>
                    <a:gd name="T7" fmla="*/ 54 h 78"/>
                    <a:gd name="T8" fmla="*/ 36 w 85"/>
                    <a:gd name="T9" fmla="*/ 57 h 78"/>
                    <a:gd name="T10" fmla="*/ 30 w 85"/>
                    <a:gd name="T11" fmla="*/ 65 h 78"/>
                    <a:gd name="T12" fmla="*/ 31 w 85"/>
                    <a:gd name="T13" fmla="*/ 71 h 78"/>
                    <a:gd name="T14" fmla="*/ 42 w 85"/>
                    <a:gd name="T15" fmla="*/ 73 h 78"/>
                    <a:gd name="T16" fmla="*/ 56 w 85"/>
                    <a:gd name="T17" fmla="*/ 78 h 78"/>
                    <a:gd name="T18" fmla="*/ 73 w 85"/>
                    <a:gd name="T19" fmla="*/ 75 h 78"/>
                    <a:gd name="T20" fmla="*/ 83 w 85"/>
                    <a:gd name="T21" fmla="*/ 74 h 78"/>
                    <a:gd name="T22" fmla="*/ 85 w 85"/>
                    <a:gd name="T23" fmla="*/ 68 h 78"/>
                    <a:gd name="T24" fmla="*/ 60 w 85"/>
                    <a:gd name="T25" fmla="*/ 52 h 78"/>
                    <a:gd name="T26" fmla="*/ 55 w 85"/>
                    <a:gd name="T27" fmla="*/ 43 h 78"/>
                    <a:gd name="T28" fmla="*/ 56 w 85"/>
                    <a:gd name="T29" fmla="*/ 20 h 78"/>
                    <a:gd name="T30" fmla="*/ 65 w 85"/>
                    <a:gd name="T31" fmla="*/ 19 h 78"/>
                    <a:gd name="T32" fmla="*/ 72 w 85"/>
                    <a:gd name="T33" fmla="*/ 6 h 78"/>
                    <a:gd name="T34" fmla="*/ 59 w 85"/>
                    <a:gd name="T35" fmla="*/ 0 h 78"/>
                    <a:gd name="T36" fmla="*/ 29 w 85"/>
                    <a:gd name="T37" fmla="*/ 1 h 78"/>
                    <a:gd name="T38" fmla="*/ 23 w 85"/>
                    <a:gd name="T39" fmla="*/ 10 h 78"/>
                    <a:gd name="T40" fmla="*/ 18 w 85"/>
                    <a:gd name="T41" fmla="*/ 11 h 78"/>
                    <a:gd name="T42" fmla="*/ 13 w 85"/>
                    <a:gd name="T43" fmla="*/ 15 h 78"/>
                    <a:gd name="T44" fmla="*/ 19 w 85"/>
                    <a:gd name="T45" fmla="*/ 20 h 78"/>
                    <a:gd name="T46" fmla="*/ 18 w 85"/>
                    <a:gd name="T47" fmla="*/ 28 h 78"/>
                    <a:gd name="T48" fmla="*/ 12 w 85"/>
                    <a:gd name="T49" fmla="*/ 33 h 78"/>
                    <a:gd name="T50" fmla="*/ 3 w 85"/>
                    <a:gd name="T51" fmla="*/ 34 h 78"/>
                    <a:gd name="T52" fmla="*/ 0 w 85"/>
                    <a:gd name="T53" fmla="*/ 45 h 78"/>
                    <a:gd name="T54" fmla="*/ 2 w 85"/>
                    <a:gd name="T55" fmla="*/ 50 h 78"/>
                    <a:gd name="T56" fmla="*/ 9 w 85"/>
                    <a:gd name="T57" fmla="*/ 52 h 78"/>
                    <a:gd name="T58" fmla="*/ 9 w 85"/>
                    <a:gd name="T59" fmla="*/ 52 h 78"/>
                    <a:gd name="T60" fmla="*/ 9 w 85"/>
                    <a:gd name="T61" fmla="*/ 5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5" h="78">
                      <a:moveTo>
                        <a:pt x="9" y="52"/>
                      </a:moveTo>
                      <a:lnTo>
                        <a:pt x="15" y="48"/>
                      </a:lnTo>
                      <a:lnTo>
                        <a:pt x="16" y="52"/>
                      </a:lnTo>
                      <a:lnTo>
                        <a:pt x="26" y="54"/>
                      </a:lnTo>
                      <a:lnTo>
                        <a:pt x="36" y="57"/>
                      </a:lnTo>
                      <a:lnTo>
                        <a:pt x="30" y="65"/>
                      </a:lnTo>
                      <a:lnTo>
                        <a:pt x="31" y="71"/>
                      </a:lnTo>
                      <a:lnTo>
                        <a:pt x="42" y="73"/>
                      </a:lnTo>
                      <a:lnTo>
                        <a:pt x="56" y="78"/>
                      </a:lnTo>
                      <a:lnTo>
                        <a:pt x="73" y="75"/>
                      </a:lnTo>
                      <a:lnTo>
                        <a:pt x="83" y="74"/>
                      </a:lnTo>
                      <a:lnTo>
                        <a:pt x="85" y="68"/>
                      </a:lnTo>
                      <a:lnTo>
                        <a:pt x="60" y="52"/>
                      </a:lnTo>
                      <a:lnTo>
                        <a:pt x="55" y="43"/>
                      </a:lnTo>
                      <a:lnTo>
                        <a:pt x="56" y="20"/>
                      </a:lnTo>
                      <a:lnTo>
                        <a:pt x="65" y="19"/>
                      </a:lnTo>
                      <a:lnTo>
                        <a:pt x="72" y="6"/>
                      </a:lnTo>
                      <a:lnTo>
                        <a:pt x="59" y="0"/>
                      </a:lnTo>
                      <a:lnTo>
                        <a:pt x="29" y="1"/>
                      </a:lnTo>
                      <a:lnTo>
                        <a:pt x="23" y="10"/>
                      </a:lnTo>
                      <a:lnTo>
                        <a:pt x="18" y="11"/>
                      </a:lnTo>
                      <a:lnTo>
                        <a:pt x="13" y="15"/>
                      </a:lnTo>
                      <a:lnTo>
                        <a:pt x="19" y="20"/>
                      </a:lnTo>
                      <a:lnTo>
                        <a:pt x="18" y="28"/>
                      </a:lnTo>
                      <a:lnTo>
                        <a:pt x="12" y="33"/>
                      </a:lnTo>
                      <a:lnTo>
                        <a:pt x="3" y="34"/>
                      </a:lnTo>
                      <a:lnTo>
                        <a:pt x="0" y="45"/>
                      </a:lnTo>
                      <a:lnTo>
                        <a:pt x="2" y="50"/>
                      </a:lnTo>
                      <a:lnTo>
                        <a:pt x="9" y="52"/>
                      </a:lnTo>
                      <a:lnTo>
                        <a:pt x="9" y="52"/>
                      </a:lnTo>
                      <a:lnTo>
                        <a:pt x="9" y="5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52">
                  <a:extLst>
                    <a:ext uri="{FF2B5EF4-FFF2-40B4-BE49-F238E27FC236}">
                      <a16:creationId xmlns:a16="http://schemas.microsoft.com/office/drawing/2014/main" id="{AB5729A8-B098-0FA4-DBEF-C7859FC85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9467" y="1925157"/>
                  <a:ext cx="29907" cy="20561"/>
                </a:xfrm>
                <a:custGeom>
                  <a:avLst/>
                  <a:gdLst>
                    <a:gd name="T0" fmla="*/ 0 w 16"/>
                    <a:gd name="T1" fmla="*/ 2 h 11"/>
                    <a:gd name="T2" fmla="*/ 15 w 16"/>
                    <a:gd name="T3" fmla="*/ 11 h 11"/>
                    <a:gd name="T4" fmla="*/ 16 w 16"/>
                    <a:gd name="T5" fmla="*/ 7 h 11"/>
                    <a:gd name="T6" fmla="*/ 5 w 16"/>
                    <a:gd name="T7" fmla="*/ 0 h 11"/>
                    <a:gd name="T8" fmla="*/ 0 w 16"/>
                    <a:gd name="T9" fmla="*/ 2 h 11"/>
                    <a:gd name="T10" fmla="*/ 0 w 16"/>
                    <a:gd name="T11" fmla="*/ 2 h 11"/>
                    <a:gd name="T12" fmla="*/ 0 w 16"/>
                    <a:gd name="T13" fmla="*/ 2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11">
                      <a:moveTo>
                        <a:pt x="0" y="2"/>
                      </a:moveTo>
                      <a:lnTo>
                        <a:pt x="15" y="11"/>
                      </a:lnTo>
                      <a:lnTo>
                        <a:pt x="16" y="7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53">
                  <a:extLst>
                    <a:ext uri="{FF2B5EF4-FFF2-40B4-BE49-F238E27FC236}">
                      <a16:creationId xmlns:a16="http://schemas.microsoft.com/office/drawing/2014/main" id="{C4D5E8F2-4E6B-378A-7546-AE3982470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75447" y="2016746"/>
                  <a:ext cx="61683" cy="35514"/>
                </a:xfrm>
                <a:custGeom>
                  <a:avLst/>
                  <a:gdLst>
                    <a:gd name="T0" fmla="*/ 1 w 33"/>
                    <a:gd name="T1" fmla="*/ 11 h 19"/>
                    <a:gd name="T2" fmla="*/ 0 w 33"/>
                    <a:gd name="T3" fmla="*/ 17 h 19"/>
                    <a:gd name="T4" fmla="*/ 18 w 33"/>
                    <a:gd name="T5" fmla="*/ 19 h 19"/>
                    <a:gd name="T6" fmla="*/ 32 w 33"/>
                    <a:gd name="T7" fmla="*/ 15 h 19"/>
                    <a:gd name="T8" fmla="*/ 33 w 33"/>
                    <a:gd name="T9" fmla="*/ 8 h 19"/>
                    <a:gd name="T10" fmla="*/ 23 w 33"/>
                    <a:gd name="T11" fmla="*/ 6 h 19"/>
                    <a:gd name="T12" fmla="*/ 17 w 33"/>
                    <a:gd name="T13" fmla="*/ 0 h 19"/>
                    <a:gd name="T14" fmla="*/ 4 w 33"/>
                    <a:gd name="T15" fmla="*/ 1 h 19"/>
                    <a:gd name="T16" fmla="*/ 1 w 33"/>
                    <a:gd name="T17" fmla="*/ 11 h 19"/>
                    <a:gd name="T18" fmla="*/ 1 w 33"/>
                    <a:gd name="T19" fmla="*/ 11 h 19"/>
                    <a:gd name="T20" fmla="*/ 1 w 33"/>
                    <a:gd name="T21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3" h="19">
                      <a:moveTo>
                        <a:pt x="1" y="11"/>
                      </a:moveTo>
                      <a:lnTo>
                        <a:pt x="0" y="17"/>
                      </a:lnTo>
                      <a:lnTo>
                        <a:pt x="18" y="19"/>
                      </a:lnTo>
                      <a:lnTo>
                        <a:pt x="32" y="15"/>
                      </a:lnTo>
                      <a:lnTo>
                        <a:pt x="33" y="8"/>
                      </a:lnTo>
                      <a:lnTo>
                        <a:pt x="23" y="6"/>
                      </a:lnTo>
                      <a:lnTo>
                        <a:pt x="17" y="0"/>
                      </a:lnTo>
                      <a:lnTo>
                        <a:pt x="4" y="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54">
                  <a:extLst>
                    <a:ext uri="{FF2B5EF4-FFF2-40B4-BE49-F238E27FC236}">
                      <a16:creationId xmlns:a16="http://schemas.microsoft.com/office/drawing/2014/main" id="{CA6503F1-DD4F-2C8B-A702-53AEC9288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4446" y="1912072"/>
                  <a:ext cx="106543" cy="33645"/>
                </a:xfrm>
                <a:custGeom>
                  <a:avLst/>
                  <a:gdLst>
                    <a:gd name="T0" fmla="*/ 24 w 57"/>
                    <a:gd name="T1" fmla="*/ 17 h 18"/>
                    <a:gd name="T2" fmla="*/ 48 w 57"/>
                    <a:gd name="T3" fmla="*/ 18 h 18"/>
                    <a:gd name="T4" fmla="*/ 56 w 57"/>
                    <a:gd name="T5" fmla="*/ 12 h 18"/>
                    <a:gd name="T6" fmla="*/ 57 w 57"/>
                    <a:gd name="T7" fmla="*/ 8 h 18"/>
                    <a:gd name="T8" fmla="*/ 56 w 57"/>
                    <a:gd name="T9" fmla="*/ 6 h 18"/>
                    <a:gd name="T10" fmla="*/ 49 w 57"/>
                    <a:gd name="T11" fmla="*/ 6 h 18"/>
                    <a:gd name="T12" fmla="*/ 42 w 57"/>
                    <a:gd name="T13" fmla="*/ 1 h 18"/>
                    <a:gd name="T14" fmla="*/ 32 w 57"/>
                    <a:gd name="T15" fmla="*/ 2 h 18"/>
                    <a:gd name="T16" fmla="*/ 18 w 57"/>
                    <a:gd name="T17" fmla="*/ 3 h 18"/>
                    <a:gd name="T18" fmla="*/ 7 w 57"/>
                    <a:gd name="T19" fmla="*/ 0 h 18"/>
                    <a:gd name="T20" fmla="*/ 3 w 57"/>
                    <a:gd name="T21" fmla="*/ 1 h 18"/>
                    <a:gd name="T22" fmla="*/ 0 w 57"/>
                    <a:gd name="T23" fmla="*/ 5 h 18"/>
                    <a:gd name="T24" fmla="*/ 11 w 57"/>
                    <a:gd name="T25" fmla="*/ 12 h 18"/>
                    <a:gd name="T26" fmla="*/ 24 w 57"/>
                    <a:gd name="T27" fmla="*/ 17 h 18"/>
                    <a:gd name="T28" fmla="*/ 24 w 57"/>
                    <a:gd name="T29" fmla="*/ 17 h 18"/>
                    <a:gd name="T30" fmla="*/ 24 w 57"/>
                    <a:gd name="T31" fmla="*/ 17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7" h="18">
                      <a:moveTo>
                        <a:pt x="24" y="17"/>
                      </a:moveTo>
                      <a:lnTo>
                        <a:pt x="48" y="18"/>
                      </a:lnTo>
                      <a:lnTo>
                        <a:pt x="56" y="12"/>
                      </a:lnTo>
                      <a:lnTo>
                        <a:pt x="57" y="8"/>
                      </a:lnTo>
                      <a:lnTo>
                        <a:pt x="56" y="6"/>
                      </a:lnTo>
                      <a:lnTo>
                        <a:pt x="49" y="6"/>
                      </a:lnTo>
                      <a:lnTo>
                        <a:pt x="42" y="1"/>
                      </a:lnTo>
                      <a:lnTo>
                        <a:pt x="32" y="2"/>
                      </a:lnTo>
                      <a:lnTo>
                        <a:pt x="18" y="3"/>
                      </a:lnTo>
                      <a:lnTo>
                        <a:pt x="7" y="0"/>
                      </a:lnTo>
                      <a:lnTo>
                        <a:pt x="3" y="1"/>
                      </a:lnTo>
                      <a:lnTo>
                        <a:pt x="0" y="5"/>
                      </a:lnTo>
                      <a:lnTo>
                        <a:pt x="11" y="12"/>
                      </a:lnTo>
                      <a:lnTo>
                        <a:pt x="24" y="17"/>
                      </a:lnTo>
                      <a:lnTo>
                        <a:pt x="24" y="17"/>
                      </a:lnTo>
                      <a:lnTo>
                        <a:pt x="24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55">
                  <a:extLst>
                    <a:ext uri="{FF2B5EF4-FFF2-40B4-BE49-F238E27FC236}">
                      <a16:creationId xmlns:a16="http://schemas.microsoft.com/office/drawing/2014/main" id="{5BD33242-E7B5-0E6D-1759-8DE5783E7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4724" y="1984970"/>
                  <a:ext cx="41122" cy="20561"/>
                </a:xfrm>
                <a:custGeom>
                  <a:avLst/>
                  <a:gdLst>
                    <a:gd name="T0" fmla="*/ 19 w 22"/>
                    <a:gd name="T1" fmla="*/ 11 h 11"/>
                    <a:gd name="T2" fmla="*/ 22 w 22"/>
                    <a:gd name="T3" fmla="*/ 8 h 11"/>
                    <a:gd name="T4" fmla="*/ 22 w 22"/>
                    <a:gd name="T5" fmla="*/ 5 h 11"/>
                    <a:gd name="T6" fmla="*/ 9 w 22"/>
                    <a:gd name="T7" fmla="*/ 0 h 11"/>
                    <a:gd name="T8" fmla="*/ 4 w 22"/>
                    <a:gd name="T9" fmla="*/ 2 h 11"/>
                    <a:gd name="T10" fmla="*/ 0 w 22"/>
                    <a:gd name="T11" fmla="*/ 6 h 11"/>
                    <a:gd name="T12" fmla="*/ 11 w 22"/>
                    <a:gd name="T13" fmla="*/ 10 h 11"/>
                    <a:gd name="T14" fmla="*/ 19 w 22"/>
                    <a:gd name="T15" fmla="*/ 11 h 11"/>
                    <a:gd name="T16" fmla="*/ 19 w 22"/>
                    <a:gd name="T17" fmla="*/ 11 h 11"/>
                    <a:gd name="T18" fmla="*/ 19 w 22"/>
                    <a:gd name="T19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" h="11">
                      <a:moveTo>
                        <a:pt x="19" y="11"/>
                      </a:moveTo>
                      <a:lnTo>
                        <a:pt x="22" y="8"/>
                      </a:lnTo>
                      <a:lnTo>
                        <a:pt x="22" y="5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11" y="10"/>
                      </a:lnTo>
                      <a:lnTo>
                        <a:pt x="19" y="11"/>
                      </a:lnTo>
                      <a:lnTo>
                        <a:pt x="19" y="11"/>
                      </a:lnTo>
                      <a:lnTo>
                        <a:pt x="19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56">
                  <a:extLst>
                    <a:ext uri="{FF2B5EF4-FFF2-40B4-BE49-F238E27FC236}">
                      <a16:creationId xmlns:a16="http://schemas.microsoft.com/office/drawing/2014/main" id="{E8CEAC56-3ED1-7D94-DA90-616A648C30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9673" y="1876558"/>
                  <a:ext cx="22430" cy="18692"/>
                </a:xfrm>
                <a:custGeom>
                  <a:avLst/>
                  <a:gdLst>
                    <a:gd name="T0" fmla="*/ 3 w 12"/>
                    <a:gd name="T1" fmla="*/ 10 h 10"/>
                    <a:gd name="T2" fmla="*/ 8 w 12"/>
                    <a:gd name="T3" fmla="*/ 8 h 10"/>
                    <a:gd name="T4" fmla="*/ 12 w 12"/>
                    <a:gd name="T5" fmla="*/ 2 h 10"/>
                    <a:gd name="T6" fmla="*/ 9 w 12"/>
                    <a:gd name="T7" fmla="*/ 0 h 10"/>
                    <a:gd name="T8" fmla="*/ 1 w 12"/>
                    <a:gd name="T9" fmla="*/ 2 h 10"/>
                    <a:gd name="T10" fmla="*/ 0 w 12"/>
                    <a:gd name="T11" fmla="*/ 4 h 10"/>
                    <a:gd name="T12" fmla="*/ 7 w 12"/>
                    <a:gd name="T13" fmla="*/ 4 h 10"/>
                    <a:gd name="T14" fmla="*/ 3 w 12"/>
                    <a:gd name="T15" fmla="*/ 7 h 10"/>
                    <a:gd name="T16" fmla="*/ 3 w 12"/>
                    <a:gd name="T17" fmla="*/ 10 h 10"/>
                    <a:gd name="T18" fmla="*/ 3 w 12"/>
                    <a:gd name="T19" fmla="*/ 10 h 10"/>
                    <a:gd name="T20" fmla="*/ 3 w 12"/>
                    <a:gd name="T2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10">
                      <a:moveTo>
                        <a:pt x="3" y="10"/>
                      </a:move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9" y="0"/>
                      </a:lnTo>
                      <a:lnTo>
                        <a:pt x="1" y="2"/>
                      </a:ln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3" y="7"/>
                      </a:lnTo>
                      <a:lnTo>
                        <a:pt x="3" y="10"/>
                      </a:lnTo>
                      <a:lnTo>
                        <a:pt x="3" y="10"/>
                      </a:lnTo>
                      <a:lnTo>
                        <a:pt x="3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57">
                  <a:extLst>
                    <a:ext uri="{FF2B5EF4-FFF2-40B4-BE49-F238E27FC236}">
                      <a16:creationId xmlns:a16="http://schemas.microsoft.com/office/drawing/2014/main" id="{AA883492-0808-379D-9DAF-DC927CEF3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80139" y="1786838"/>
                  <a:ext cx="91589" cy="39253"/>
                </a:xfrm>
                <a:custGeom>
                  <a:avLst/>
                  <a:gdLst>
                    <a:gd name="T0" fmla="*/ 12 w 49"/>
                    <a:gd name="T1" fmla="*/ 16 h 21"/>
                    <a:gd name="T2" fmla="*/ 15 w 49"/>
                    <a:gd name="T3" fmla="*/ 18 h 21"/>
                    <a:gd name="T4" fmla="*/ 25 w 49"/>
                    <a:gd name="T5" fmla="*/ 19 h 21"/>
                    <a:gd name="T6" fmla="*/ 45 w 49"/>
                    <a:gd name="T7" fmla="*/ 21 h 21"/>
                    <a:gd name="T8" fmla="*/ 49 w 49"/>
                    <a:gd name="T9" fmla="*/ 14 h 21"/>
                    <a:gd name="T10" fmla="*/ 42 w 49"/>
                    <a:gd name="T11" fmla="*/ 8 h 21"/>
                    <a:gd name="T12" fmla="*/ 31 w 49"/>
                    <a:gd name="T13" fmla="*/ 2 h 21"/>
                    <a:gd name="T14" fmla="*/ 30 w 49"/>
                    <a:gd name="T15" fmla="*/ 0 h 21"/>
                    <a:gd name="T16" fmla="*/ 12 w 49"/>
                    <a:gd name="T17" fmla="*/ 0 h 21"/>
                    <a:gd name="T18" fmla="*/ 6 w 49"/>
                    <a:gd name="T19" fmla="*/ 6 h 21"/>
                    <a:gd name="T20" fmla="*/ 6 w 49"/>
                    <a:gd name="T21" fmla="*/ 10 h 21"/>
                    <a:gd name="T22" fmla="*/ 0 w 49"/>
                    <a:gd name="T23" fmla="*/ 12 h 21"/>
                    <a:gd name="T24" fmla="*/ 1 w 49"/>
                    <a:gd name="T25" fmla="*/ 15 h 21"/>
                    <a:gd name="T26" fmla="*/ 12 w 49"/>
                    <a:gd name="T27" fmla="*/ 16 h 21"/>
                    <a:gd name="T28" fmla="*/ 12 w 49"/>
                    <a:gd name="T29" fmla="*/ 16 h 21"/>
                    <a:gd name="T30" fmla="*/ 12 w 49"/>
                    <a:gd name="T31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9" h="21">
                      <a:moveTo>
                        <a:pt x="12" y="16"/>
                      </a:moveTo>
                      <a:lnTo>
                        <a:pt x="15" y="18"/>
                      </a:lnTo>
                      <a:lnTo>
                        <a:pt x="25" y="19"/>
                      </a:lnTo>
                      <a:lnTo>
                        <a:pt x="45" y="21"/>
                      </a:lnTo>
                      <a:lnTo>
                        <a:pt x="49" y="14"/>
                      </a:lnTo>
                      <a:lnTo>
                        <a:pt x="42" y="8"/>
                      </a:lnTo>
                      <a:lnTo>
                        <a:pt x="31" y="2"/>
                      </a:lnTo>
                      <a:lnTo>
                        <a:pt x="30" y="0"/>
                      </a:lnTo>
                      <a:lnTo>
                        <a:pt x="12" y="0"/>
                      </a:lnTo>
                      <a:lnTo>
                        <a:pt x="6" y="6"/>
                      </a:lnTo>
                      <a:lnTo>
                        <a:pt x="6" y="10"/>
                      </a:lnTo>
                      <a:lnTo>
                        <a:pt x="0" y="12"/>
                      </a:lnTo>
                      <a:lnTo>
                        <a:pt x="1" y="15"/>
                      </a:lnTo>
                      <a:lnTo>
                        <a:pt x="12" y="16"/>
                      </a:lnTo>
                      <a:lnTo>
                        <a:pt x="12" y="16"/>
                      </a:lnTo>
                      <a:lnTo>
                        <a:pt x="12" y="1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58">
                  <a:extLst>
                    <a:ext uri="{FF2B5EF4-FFF2-40B4-BE49-F238E27FC236}">
                      <a16:creationId xmlns:a16="http://schemas.microsoft.com/office/drawing/2014/main" id="{BFD1C4AB-A585-E001-F6E3-1276AC9DB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70793" y="1760669"/>
                  <a:ext cx="31776" cy="28038"/>
                </a:xfrm>
                <a:custGeom>
                  <a:avLst/>
                  <a:gdLst>
                    <a:gd name="T0" fmla="*/ 8 w 17"/>
                    <a:gd name="T1" fmla="*/ 0 h 15"/>
                    <a:gd name="T2" fmla="*/ 1 w 17"/>
                    <a:gd name="T3" fmla="*/ 4 h 15"/>
                    <a:gd name="T4" fmla="*/ 0 w 17"/>
                    <a:gd name="T5" fmla="*/ 9 h 15"/>
                    <a:gd name="T6" fmla="*/ 8 w 17"/>
                    <a:gd name="T7" fmla="*/ 15 h 15"/>
                    <a:gd name="T8" fmla="*/ 16 w 17"/>
                    <a:gd name="T9" fmla="*/ 10 h 15"/>
                    <a:gd name="T10" fmla="*/ 17 w 17"/>
                    <a:gd name="T11" fmla="*/ 7 h 15"/>
                    <a:gd name="T12" fmla="*/ 14 w 17"/>
                    <a:gd name="T13" fmla="*/ 6 h 15"/>
                    <a:gd name="T14" fmla="*/ 16 w 17"/>
                    <a:gd name="T15" fmla="*/ 3 h 15"/>
                    <a:gd name="T16" fmla="*/ 8 w 17"/>
                    <a:gd name="T17" fmla="*/ 0 h 15"/>
                    <a:gd name="T18" fmla="*/ 8 w 17"/>
                    <a:gd name="T19" fmla="*/ 0 h 15"/>
                    <a:gd name="T20" fmla="*/ 8 w 17"/>
                    <a:gd name="T2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" h="15">
                      <a:moveTo>
                        <a:pt x="8" y="0"/>
                      </a:moveTo>
                      <a:lnTo>
                        <a:pt x="1" y="4"/>
                      </a:lnTo>
                      <a:lnTo>
                        <a:pt x="0" y="9"/>
                      </a:lnTo>
                      <a:lnTo>
                        <a:pt x="8" y="15"/>
                      </a:lnTo>
                      <a:lnTo>
                        <a:pt x="16" y="10"/>
                      </a:lnTo>
                      <a:lnTo>
                        <a:pt x="17" y="7"/>
                      </a:lnTo>
                      <a:lnTo>
                        <a:pt x="14" y="6"/>
                      </a:lnTo>
                      <a:lnTo>
                        <a:pt x="16" y="3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59">
                  <a:extLst>
                    <a:ext uri="{FF2B5EF4-FFF2-40B4-BE49-F238E27FC236}">
                      <a16:creationId xmlns:a16="http://schemas.microsoft.com/office/drawing/2014/main" id="{23E76DE2-68BE-399C-8E32-BB6A82FACE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38082" y="1766277"/>
                  <a:ext cx="31776" cy="18692"/>
                </a:xfrm>
                <a:custGeom>
                  <a:avLst/>
                  <a:gdLst>
                    <a:gd name="T0" fmla="*/ 17 w 17"/>
                    <a:gd name="T1" fmla="*/ 8 h 10"/>
                    <a:gd name="T2" fmla="*/ 7 w 17"/>
                    <a:gd name="T3" fmla="*/ 1 h 10"/>
                    <a:gd name="T4" fmla="*/ 0 w 17"/>
                    <a:gd name="T5" fmla="*/ 0 h 10"/>
                    <a:gd name="T6" fmla="*/ 16 w 17"/>
                    <a:gd name="T7" fmla="*/ 10 h 10"/>
                    <a:gd name="T8" fmla="*/ 17 w 17"/>
                    <a:gd name="T9" fmla="*/ 8 h 10"/>
                    <a:gd name="T10" fmla="*/ 17 w 17"/>
                    <a:gd name="T11" fmla="*/ 8 h 10"/>
                    <a:gd name="T12" fmla="*/ 17 w 17"/>
                    <a:gd name="T13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" h="10">
                      <a:moveTo>
                        <a:pt x="17" y="8"/>
                      </a:moveTo>
                      <a:lnTo>
                        <a:pt x="7" y="1"/>
                      </a:lnTo>
                      <a:lnTo>
                        <a:pt x="0" y="0"/>
                      </a:lnTo>
                      <a:lnTo>
                        <a:pt x="16" y="10"/>
                      </a:lnTo>
                      <a:lnTo>
                        <a:pt x="17" y="8"/>
                      </a:lnTo>
                      <a:lnTo>
                        <a:pt x="17" y="8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60">
                  <a:extLst>
                    <a:ext uri="{FF2B5EF4-FFF2-40B4-BE49-F238E27FC236}">
                      <a16:creationId xmlns:a16="http://schemas.microsoft.com/office/drawing/2014/main" id="{0EAB5442-152D-2EB5-E3C1-28E791294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4811" y="1663472"/>
                  <a:ext cx="226170" cy="84113"/>
                </a:xfrm>
                <a:custGeom>
                  <a:avLst/>
                  <a:gdLst>
                    <a:gd name="T0" fmla="*/ 6 w 121"/>
                    <a:gd name="T1" fmla="*/ 32 h 45"/>
                    <a:gd name="T2" fmla="*/ 12 w 121"/>
                    <a:gd name="T3" fmla="*/ 32 h 45"/>
                    <a:gd name="T4" fmla="*/ 17 w 121"/>
                    <a:gd name="T5" fmla="*/ 35 h 45"/>
                    <a:gd name="T6" fmla="*/ 16 w 121"/>
                    <a:gd name="T7" fmla="*/ 39 h 45"/>
                    <a:gd name="T8" fmla="*/ 35 w 121"/>
                    <a:gd name="T9" fmla="*/ 45 h 45"/>
                    <a:gd name="T10" fmla="*/ 40 w 121"/>
                    <a:gd name="T11" fmla="*/ 41 h 45"/>
                    <a:gd name="T12" fmla="*/ 37 w 121"/>
                    <a:gd name="T13" fmla="*/ 34 h 45"/>
                    <a:gd name="T14" fmla="*/ 42 w 121"/>
                    <a:gd name="T15" fmla="*/ 32 h 45"/>
                    <a:gd name="T16" fmla="*/ 45 w 121"/>
                    <a:gd name="T17" fmla="*/ 33 h 45"/>
                    <a:gd name="T18" fmla="*/ 46 w 121"/>
                    <a:gd name="T19" fmla="*/ 37 h 45"/>
                    <a:gd name="T20" fmla="*/ 58 w 121"/>
                    <a:gd name="T21" fmla="*/ 37 h 45"/>
                    <a:gd name="T22" fmla="*/ 69 w 121"/>
                    <a:gd name="T23" fmla="*/ 31 h 45"/>
                    <a:gd name="T24" fmla="*/ 75 w 121"/>
                    <a:gd name="T25" fmla="*/ 31 h 45"/>
                    <a:gd name="T26" fmla="*/ 77 w 121"/>
                    <a:gd name="T27" fmla="*/ 37 h 45"/>
                    <a:gd name="T28" fmla="*/ 86 w 121"/>
                    <a:gd name="T29" fmla="*/ 38 h 45"/>
                    <a:gd name="T30" fmla="*/ 97 w 121"/>
                    <a:gd name="T31" fmla="*/ 32 h 45"/>
                    <a:gd name="T32" fmla="*/ 89 w 121"/>
                    <a:gd name="T33" fmla="*/ 32 h 45"/>
                    <a:gd name="T34" fmla="*/ 78 w 121"/>
                    <a:gd name="T35" fmla="*/ 27 h 45"/>
                    <a:gd name="T36" fmla="*/ 75 w 121"/>
                    <a:gd name="T37" fmla="*/ 19 h 45"/>
                    <a:gd name="T38" fmla="*/ 81 w 121"/>
                    <a:gd name="T39" fmla="*/ 14 h 45"/>
                    <a:gd name="T40" fmla="*/ 86 w 121"/>
                    <a:gd name="T41" fmla="*/ 14 h 45"/>
                    <a:gd name="T42" fmla="*/ 87 w 121"/>
                    <a:gd name="T43" fmla="*/ 17 h 45"/>
                    <a:gd name="T44" fmla="*/ 82 w 121"/>
                    <a:gd name="T45" fmla="*/ 19 h 45"/>
                    <a:gd name="T46" fmla="*/ 82 w 121"/>
                    <a:gd name="T47" fmla="*/ 24 h 45"/>
                    <a:gd name="T48" fmla="*/ 90 w 121"/>
                    <a:gd name="T49" fmla="*/ 29 h 45"/>
                    <a:gd name="T50" fmla="*/ 99 w 121"/>
                    <a:gd name="T51" fmla="*/ 27 h 45"/>
                    <a:gd name="T52" fmla="*/ 105 w 121"/>
                    <a:gd name="T53" fmla="*/ 30 h 45"/>
                    <a:gd name="T54" fmla="*/ 115 w 121"/>
                    <a:gd name="T55" fmla="*/ 22 h 45"/>
                    <a:gd name="T56" fmla="*/ 112 w 121"/>
                    <a:gd name="T57" fmla="*/ 21 h 45"/>
                    <a:gd name="T58" fmla="*/ 121 w 121"/>
                    <a:gd name="T59" fmla="*/ 18 h 45"/>
                    <a:gd name="T60" fmla="*/ 118 w 121"/>
                    <a:gd name="T61" fmla="*/ 15 h 45"/>
                    <a:gd name="T62" fmla="*/ 107 w 121"/>
                    <a:gd name="T63" fmla="*/ 14 h 45"/>
                    <a:gd name="T64" fmla="*/ 97 w 121"/>
                    <a:gd name="T65" fmla="*/ 9 h 45"/>
                    <a:gd name="T66" fmla="*/ 94 w 121"/>
                    <a:gd name="T67" fmla="*/ 9 h 45"/>
                    <a:gd name="T68" fmla="*/ 85 w 121"/>
                    <a:gd name="T69" fmla="*/ 9 h 45"/>
                    <a:gd name="T70" fmla="*/ 77 w 121"/>
                    <a:gd name="T71" fmla="*/ 6 h 45"/>
                    <a:gd name="T72" fmla="*/ 73 w 121"/>
                    <a:gd name="T73" fmla="*/ 2 h 45"/>
                    <a:gd name="T74" fmla="*/ 69 w 121"/>
                    <a:gd name="T75" fmla="*/ 0 h 45"/>
                    <a:gd name="T76" fmla="*/ 64 w 121"/>
                    <a:gd name="T77" fmla="*/ 1 h 45"/>
                    <a:gd name="T78" fmla="*/ 60 w 121"/>
                    <a:gd name="T79" fmla="*/ 6 h 45"/>
                    <a:gd name="T80" fmla="*/ 60 w 121"/>
                    <a:gd name="T81" fmla="*/ 16 h 45"/>
                    <a:gd name="T82" fmla="*/ 51 w 121"/>
                    <a:gd name="T83" fmla="*/ 16 h 45"/>
                    <a:gd name="T84" fmla="*/ 47 w 121"/>
                    <a:gd name="T85" fmla="*/ 14 h 45"/>
                    <a:gd name="T86" fmla="*/ 47 w 121"/>
                    <a:gd name="T87" fmla="*/ 11 h 45"/>
                    <a:gd name="T88" fmla="*/ 40 w 121"/>
                    <a:gd name="T89" fmla="*/ 9 h 45"/>
                    <a:gd name="T90" fmla="*/ 40 w 121"/>
                    <a:gd name="T91" fmla="*/ 8 h 45"/>
                    <a:gd name="T92" fmla="*/ 44 w 121"/>
                    <a:gd name="T93" fmla="*/ 6 h 45"/>
                    <a:gd name="T94" fmla="*/ 27 w 121"/>
                    <a:gd name="T95" fmla="*/ 1 h 45"/>
                    <a:gd name="T96" fmla="*/ 17 w 121"/>
                    <a:gd name="T97" fmla="*/ 5 h 45"/>
                    <a:gd name="T98" fmla="*/ 17 w 121"/>
                    <a:gd name="T99" fmla="*/ 6 h 45"/>
                    <a:gd name="T100" fmla="*/ 8 w 121"/>
                    <a:gd name="T101" fmla="*/ 6 h 45"/>
                    <a:gd name="T102" fmla="*/ 8 w 121"/>
                    <a:gd name="T103" fmla="*/ 8 h 45"/>
                    <a:gd name="T104" fmla="*/ 10 w 121"/>
                    <a:gd name="T105" fmla="*/ 11 h 45"/>
                    <a:gd name="T106" fmla="*/ 4 w 121"/>
                    <a:gd name="T107" fmla="*/ 12 h 45"/>
                    <a:gd name="T108" fmla="*/ 3 w 121"/>
                    <a:gd name="T109" fmla="*/ 14 h 45"/>
                    <a:gd name="T110" fmla="*/ 6 w 121"/>
                    <a:gd name="T111" fmla="*/ 21 h 45"/>
                    <a:gd name="T112" fmla="*/ 0 w 121"/>
                    <a:gd name="T113" fmla="*/ 24 h 45"/>
                    <a:gd name="T114" fmla="*/ 6 w 121"/>
                    <a:gd name="T115" fmla="*/ 32 h 45"/>
                    <a:gd name="T116" fmla="*/ 6 w 121"/>
                    <a:gd name="T117" fmla="*/ 32 h 45"/>
                    <a:gd name="T118" fmla="*/ 6 w 121"/>
                    <a:gd name="T119" fmla="*/ 32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21" h="45">
                      <a:moveTo>
                        <a:pt x="6" y="32"/>
                      </a:moveTo>
                      <a:lnTo>
                        <a:pt x="12" y="32"/>
                      </a:lnTo>
                      <a:lnTo>
                        <a:pt x="17" y="35"/>
                      </a:lnTo>
                      <a:lnTo>
                        <a:pt x="16" y="39"/>
                      </a:lnTo>
                      <a:lnTo>
                        <a:pt x="35" y="45"/>
                      </a:lnTo>
                      <a:lnTo>
                        <a:pt x="40" y="41"/>
                      </a:lnTo>
                      <a:lnTo>
                        <a:pt x="37" y="34"/>
                      </a:lnTo>
                      <a:lnTo>
                        <a:pt x="42" y="32"/>
                      </a:lnTo>
                      <a:lnTo>
                        <a:pt x="45" y="33"/>
                      </a:lnTo>
                      <a:lnTo>
                        <a:pt x="46" y="37"/>
                      </a:lnTo>
                      <a:lnTo>
                        <a:pt x="58" y="37"/>
                      </a:lnTo>
                      <a:lnTo>
                        <a:pt x="69" y="31"/>
                      </a:lnTo>
                      <a:lnTo>
                        <a:pt x="75" y="31"/>
                      </a:lnTo>
                      <a:lnTo>
                        <a:pt x="77" y="37"/>
                      </a:lnTo>
                      <a:lnTo>
                        <a:pt x="86" y="38"/>
                      </a:lnTo>
                      <a:lnTo>
                        <a:pt x="97" y="32"/>
                      </a:lnTo>
                      <a:lnTo>
                        <a:pt x="89" y="32"/>
                      </a:lnTo>
                      <a:lnTo>
                        <a:pt x="78" y="27"/>
                      </a:lnTo>
                      <a:lnTo>
                        <a:pt x="75" y="19"/>
                      </a:lnTo>
                      <a:lnTo>
                        <a:pt x="81" y="14"/>
                      </a:lnTo>
                      <a:lnTo>
                        <a:pt x="86" y="14"/>
                      </a:lnTo>
                      <a:lnTo>
                        <a:pt x="87" y="17"/>
                      </a:lnTo>
                      <a:lnTo>
                        <a:pt x="82" y="19"/>
                      </a:lnTo>
                      <a:lnTo>
                        <a:pt x="82" y="24"/>
                      </a:lnTo>
                      <a:lnTo>
                        <a:pt x="90" y="29"/>
                      </a:lnTo>
                      <a:lnTo>
                        <a:pt x="99" y="27"/>
                      </a:lnTo>
                      <a:lnTo>
                        <a:pt x="105" y="30"/>
                      </a:lnTo>
                      <a:lnTo>
                        <a:pt x="115" y="22"/>
                      </a:lnTo>
                      <a:lnTo>
                        <a:pt x="112" y="21"/>
                      </a:lnTo>
                      <a:lnTo>
                        <a:pt x="121" y="18"/>
                      </a:lnTo>
                      <a:lnTo>
                        <a:pt x="118" y="15"/>
                      </a:lnTo>
                      <a:lnTo>
                        <a:pt x="107" y="14"/>
                      </a:lnTo>
                      <a:lnTo>
                        <a:pt x="97" y="9"/>
                      </a:lnTo>
                      <a:lnTo>
                        <a:pt x="94" y="9"/>
                      </a:lnTo>
                      <a:lnTo>
                        <a:pt x="85" y="9"/>
                      </a:lnTo>
                      <a:lnTo>
                        <a:pt x="77" y="6"/>
                      </a:lnTo>
                      <a:lnTo>
                        <a:pt x="73" y="2"/>
                      </a:lnTo>
                      <a:lnTo>
                        <a:pt x="69" y="0"/>
                      </a:lnTo>
                      <a:lnTo>
                        <a:pt x="64" y="1"/>
                      </a:lnTo>
                      <a:lnTo>
                        <a:pt x="60" y="6"/>
                      </a:lnTo>
                      <a:lnTo>
                        <a:pt x="60" y="16"/>
                      </a:lnTo>
                      <a:lnTo>
                        <a:pt x="51" y="16"/>
                      </a:lnTo>
                      <a:lnTo>
                        <a:pt x="47" y="14"/>
                      </a:lnTo>
                      <a:lnTo>
                        <a:pt x="47" y="11"/>
                      </a:lnTo>
                      <a:lnTo>
                        <a:pt x="40" y="9"/>
                      </a:lnTo>
                      <a:lnTo>
                        <a:pt x="40" y="8"/>
                      </a:lnTo>
                      <a:lnTo>
                        <a:pt x="44" y="6"/>
                      </a:lnTo>
                      <a:lnTo>
                        <a:pt x="27" y="1"/>
                      </a:lnTo>
                      <a:lnTo>
                        <a:pt x="17" y="5"/>
                      </a:lnTo>
                      <a:lnTo>
                        <a:pt x="17" y="6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10" y="11"/>
                      </a:lnTo>
                      <a:lnTo>
                        <a:pt x="4" y="12"/>
                      </a:lnTo>
                      <a:lnTo>
                        <a:pt x="3" y="14"/>
                      </a:lnTo>
                      <a:lnTo>
                        <a:pt x="6" y="21"/>
                      </a:lnTo>
                      <a:lnTo>
                        <a:pt x="0" y="24"/>
                      </a:lnTo>
                      <a:lnTo>
                        <a:pt x="6" y="32"/>
                      </a:lnTo>
                      <a:lnTo>
                        <a:pt x="6" y="32"/>
                      </a:lnTo>
                      <a:lnTo>
                        <a:pt x="6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61">
                  <a:extLst>
                    <a:ext uri="{FF2B5EF4-FFF2-40B4-BE49-F238E27FC236}">
                      <a16:creationId xmlns:a16="http://schemas.microsoft.com/office/drawing/2014/main" id="{F12BBF67-8417-8878-0B1D-F01D89BCA0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4626" y="1693379"/>
                  <a:ext cx="123365" cy="44860"/>
                </a:xfrm>
                <a:custGeom>
                  <a:avLst/>
                  <a:gdLst>
                    <a:gd name="T0" fmla="*/ 10 w 66"/>
                    <a:gd name="T1" fmla="*/ 8 h 24"/>
                    <a:gd name="T2" fmla="*/ 11 w 66"/>
                    <a:gd name="T3" fmla="*/ 13 h 24"/>
                    <a:gd name="T4" fmla="*/ 20 w 66"/>
                    <a:gd name="T5" fmla="*/ 17 h 24"/>
                    <a:gd name="T6" fmla="*/ 35 w 66"/>
                    <a:gd name="T7" fmla="*/ 24 h 24"/>
                    <a:gd name="T8" fmla="*/ 48 w 66"/>
                    <a:gd name="T9" fmla="*/ 24 h 24"/>
                    <a:gd name="T10" fmla="*/ 63 w 66"/>
                    <a:gd name="T11" fmla="*/ 20 h 24"/>
                    <a:gd name="T12" fmla="*/ 66 w 66"/>
                    <a:gd name="T13" fmla="*/ 15 h 24"/>
                    <a:gd name="T14" fmla="*/ 62 w 66"/>
                    <a:gd name="T15" fmla="*/ 11 h 24"/>
                    <a:gd name="T16" fmla="*/ 47 w 66"/>
                    <a:gd name="T17" fmla="*/ 8 h 24"/>
                    <a:gd name="T18" fmla="*/ 35 w 66"/>
                    <a:gd name="T19" fmla="*/ 7 h 24"/>
                    <a:gd name="T20" fmla="*/ 31 w 66"/>
                    <a:gd name="T21" fmla="*/ 5 h 24"/>
                    <a:gd name="T22" fmla="*/ 12 w 66"/>
                    <a:gd name="T23" fmla="*/ 5 h 24"/>
                    <a:gd name="T24" fmla="*/ 4 w 66"/>
                    <a:gd name="T25" fmla="*/ 1 h 24"/>
                    <a:gd name="T26" fmla="*/ 0 w 66"/>
                    <a:gd name="T27" fmla="*/ 0 h 24"/>
                    <a:gd name="T28" fmla="*/ 1 w 66"/>
                    <a:gd name="T29" fmla="*/ 3 h 24"/>
                    <a:gd name="T30" fmla="*/ 10 w 66"/>
                    <a:gd name="T31" fmla="*/ 8 h 24"/>
                    <a:gd name="T32" fmla="*/ 10 w 66"/>
                    <a:gd name="T33" fmla="*/ 8 h 24"/>
                    <a:gd name="T34" fmla="*/ 10 w 66"/>
                    <a:gd name="T35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6" h="24">
                      <a:moveTo>
                        <a:pt x="10" y="8"/>
                      </a:moveTo>
                      <a:lnTo>
                        <a:pt x="11" y="13"/>
                      </a:lnTo>
                      <a:lnTo>
                        <a:pt x="20" y="17"/>
                      </a:lnTo>
                      <a:lnTo>
                        <a:pt x="35" y="24"/>
                      </a:lnTo>
                      <a:lnTo>
                        <a:pt x="48" y="24"/>
                      </a:lnTo>
                      <a:lnTo>
                        <a:pt x="63" y="20"/>
                      </a:lnTo>
                      <a:lnTo>
                        <a:pt x="66" y="15"/>
                      </a:lnTo>
                      <a:lnTo>
                        <a:pt x="62" y="11"/>
                      </a:lnTo>
                      <a:lnTo>
                        <a:pt x="47" y="8"/>
                      </a:lnTo>
                      <a:lnTo>
                        <a:pt x="35" y="7"/>
                      </a:lnTo>
                      <a:lnTo>
                        <a:pt x="31" y="5"/>
                      </a:lnTo>
                      <a:lnTo>
                        <a:pt x="12" y="5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1" y="3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1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62">
                  <a:extLst>
                    <a:ext uri="{FF2B5EF4-FFF2-40B4-BE49-F238E27FC236}">
                      <a16:creationId xmlns:a16="http://schemas.microsoft.com/office/drawing/2014/main" id="{9899D41A-019D-58C3-1812-E041F4C6C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02571" y="1637304"/>
                  <a:ext cx="22430" cy="7477"/>
                </a:xfrm>
                <a:custGeom>
                  <a:avLst/>
                  <a:gdLst>
                    <a:gd name="T0" fmla="*/ 12 w 12"/>
                    <a:gd name="T1" fmla="*/ 0 h 4"/>
                    <a:gd name="T2" fmla="*/ 1 w 12"/>
                    <a:gd name="T3" fmla="*/ 1 h 4"/>
                    <a:gd name="T4" fmla="*/ 0 w 12"/>
                    <a:gd name="T5" fmla="*/ 4 h 4"/>
                    <a:gd name="T6" fmla="*/ 12 w 12"/>
                    <a:gd name="T7" fmla="*/ 3 h 4"/>
                    <a:gd name="T8" fmla="*/ 12 w 12"/>
                    <a:gd name="T9" fmla="*/ 0 h 4"/>
                    <a:gd name="T10" fmla="*/ 12 w 12"/>
                    <a:gd name="T11" fmla="*/ 0 h 4"/>
                    <a:gd name="T12" fmla="*/ 12 w 1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4">
                      <a:moveTo>
                        <a:pt x="12" y="0"/>
                      </a:move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63">
                  <a:extLst>
                    <a:ext uri="{FF2B5EF4-FFF2-40B4-BE49-F238E27FC236}">
                      <a16:creationId xmlns:a16="http://schemas.microsoft.com/office/drawing/2014/main" id="{0991F4D0-067D-BC60-ED59-A1BA84FE1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12852" y="1667211"/>
                  <a:ext cx="11215" cy="1869"/>
                </a:xfrm>
                <a:custGeom>
                  <a:avLst/>
                  <a:gdLst>
                    <a:gd name="T0" fmla="*/ 6 w 6"/>
                    <a:gd name="T1" fmla="*/ 0 h 1"/>
                    <a:gd name="T2" fmla="*/ 0 w 6"/>
                    <a:gd name="T3" fmla="*/ 0 h 1"/>
                    <a:gd name="T4" fmla="*/ 0 w 6"/>
                    <a:gd name="T5" fmla="*/ 0 h 1"/>
                    <a:gd name="T6" fmla="*/ 4 w 6"/>
                    <a:gd name="T7" fmla="*/ 1 h 1"/>
                    <a:gd name="T8" fmla="*/ 6 w 6"/>
                    <a:gd name="T9" fmla="*/ 0 h 1"/>
                    <a:gd name="T10" fmla="*/ 6 w 6"/>
                    <a:gd name="T11" fmla="*/ 0 h 1"/>
                    <a:gd name="T12" fmla="*/ 6 w 6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1">
                      <a:moveTo>
                        <a:pt x="6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64">
                  <a:extLst>
                    <a:ext uri="{FF2B5EF4-FFF2-40B4-BE49-F238E27FC236}">
                      <a16:creationId xmlns:a16="http://schemas.microsoft.com/office/drawing/2014/main" id="{04C803BA-D55C-98D7-100B-8EE32B038F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88550" y="1912072"/>
                  <a:ext cx="24299" cy="3738"/>
                </a:xfrm>
                <a:custGeom>
                  <a:avLst/>
                  <a:gdLst>
                    <a:gd name="T0" fmla="*/ 0 w 13"/>
                    <a:gd name="T1" fmla="*/ 0 h 2"/>
                    <a:gd name="T2" fmla="*/ 4 w 13"/>
                    <a:gd name="T3" fmla="*/ 2 h 2"/>
                    <a:gd name="T4" fmla="*/ 13 w 13"/>
                    <a:gd name="T5" fmla="*/ 2 h 2"/>
                    <a:gd name="T6" fmla="*/ 10 w 13"/>
                    <a:gd name="T7" fmla="*/ 0 h 2"/>
                    <a:gd name="T8" fmla="*/ 2 w 13"/>
                    <a:gd name="T9" fmla="*/ 0 h 2"/>
                    <a:gd name="T10" fmla="*/ 0 w 13"/>
                    <a:gd name="T11" fmla="*/ 0 h 2"/>
                    <a:gd name="T12" fmla="*/ 0 w 13"/>
                    <a:gd name="T13" fmla="*/ 0 h 2"/>
                    <a:gd name="T14" fmla="*/ 0 w 13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2">
                      <a:moveTo>
                        <a:pt x="0" y="0"/>
                      </a:moveTo>
                      <a:lnTo>
                        <a:pt x="4" y="2"/>
                      </a:lnTo>
                      <a:lnTo>
                        <a:pt x="13" y="2"/>
                      </a:ln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65">
                  <a:extLst>
                    <a:ext uri="{FF2B5EF4-FFF2-40B4-BE49-F238E27FC236}">
                      <a16:creationId xmlns:a16="http://schemas.microsoft.com/office/drawing/2014/main" id="{F88AB51D-0CD1-D605-B5BD-650A3BCE72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3407" y="1786838"/>
                  <a:ext cx="18692" cy="3738"/>
                </a:xfrm>
                <a:custGeom>
                  <a:avLst/>
                  <a:gdLst>
                    <a:gd name="T0" fmla="*/ 10 w 10"/>
                    <a:gd name="T1" fmla="*/ 2 h 2"/>
                    <a:gd name="T2" fmla="*/ 7 w 10"/>
                    <a:gd name="T3" fmla="*/ 0 h 2"/>
                    <a:gd name="T4" fmla="*/ 2 w 10"/>
                    <a:gd name="T5" fmla="*/ 0 h 2"/>
                    <a:gd name="T6" fmla="*/ 0 w 10"/>
                    <a:gd name="T7" fmla="*/ 2 h 2"/>
                    <a:gd name="T8" fmla="*/ 5 w 10"/>
                    <a:gd name="T9" fmla="*/ 1 h 2"/>
                    <a:gd name="T10" fmla="*/ 10 w 10"/>
                    <a:gd name="T11" fmla="*/ 2 h 2"/>
                    <a:gd name="T12" fmla="*/ 10 w 10"/>
                    <a:gd name="T13" fmla="*/ 2 h 2"/>
                    <a:gd name="T14" fmla="*/ 10 w 10"/>
                    <a:gd name="T15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2">
                      <a:moveTo>
                        <a:pt x="10" y="2"/>
                      </a:move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5" y="1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66">
                  <a:extLst>
                    <a:ext uri="{FF2B5EF4-FFF2-40B4-BE49-F238E27FC236}">
                      <a16:creationId xmlns:a16="http://schemas.microsoft.com/office/drawing/2014/main" id="{300EE5C0-614B-8634-76E7-E6C73E4D1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8" y="1798053"/>
                  <a:ext cx="14953" cy="11215"/>
                </a:xfrm>
                <a:custGeom>
                  <a:avLst/>
                  <a:gdLst>
                    <a:gd name="T0" fmla="*/ 4 w 8"/>
                    <a:gd name="T1" fmla="*/ 3 h 6"/>
                    <a:gd name="T2" fmla="*/ 8 w 8"/>
                    <a:gd name="T3" fmla="*/ 0 h 6"/>
                    <a:gd name="T4" fmla="*/ 2 w 8"/>
                    <a:gd name="T5" fmla="*/ 1 h 6"/>
                    <a:gd name="T6" fmla="*/ 0 w 8"/>
                    <a:gd name="T7" fmla="*/ 5 h 6"/>
                    <a:gd name="T8" fmla="*/ 4 w 8"/>
                    <a:gd name="T9" fmla="*/ 6 h 6"/>
                    <a:gd name="T10" fmla="*/ 4 w 8"/>
                    <a:gd name="T11" fmla="*/ 3 h 6"/>
                    <a:gd name="T12" fmla="*/ 4 w 8"/>
                    <a:gd name="T13" fmla="*/ 3 h 6"/>
                    <a:gd name="T14" fmla="*/ 4 w 8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6">
                      <a:moveTo>
                        <a:pt x="4" y="3"/>
                      </a:moveTo>
                      <a:lnTo>
                        <a:pt x="8" y="0"/>
                      </a:lnTo>
                      <a:lnTo>
                        <a:pt x="2" y="1"/>
                      </a:lnTo>
                      <a:lnTo>
                        <a:pt x="0" y="5"/>
                      </a:lnTo>
                      <a:lnTo>
                        <a:pt x="4" y="6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67">
                  <a:extLst>
                    <a:ext uri="{FF2B5EF4-FFF2-40B4-BE49-F238E27FC236}">
                      <a16:creationId xmlns:a16="http://schemas.microsoft.com/office/drawing/2014/main" id="{AD79F2F5-DC82-A041-E83A-8BE44098C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1912" y="1807399"/>
                  <a:ext cx="11215" cy="3738"/>
                </a:xfrm>
                <a:custGeom>
                  <a:avLst/>
                  <a:gdLst>
                    <a:gd name="T0" fmla="*/ 6 w 6"/>
                    <a:gd name="T1" fmla="*/ 1 h 2"/>
                    <a:gd name="T2" fmla="*/ 4 w 6"/>
                    <a:gd name="T3" fmla="*/ 0 h 2"/>
                    <a:gd name="T4" fmla="*/ 0 w 6"/>
                    <a:gd name="T5" fmla="*/ 0 h 2"/>
                    <a:gd name="T6" fmla="*/ 3 w 6"/>
                    <a:gd name="T7" fmla="*/ 2 h 2"/>
                    <a:gd name="T8" fmla="*/ 6 w 6"/>
                    <a:gd name="T9" fmla="*/ 1 h 2"/>
                    <a:gd name="T10" fmla="*/ 6 w 6"/>
                    <a:gd name="T11" fmla="*/ 1 h 2"/>
                    <a:gd name="T12" fmla="*/ 6 w 6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6" y="1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68">
                  <a:extLst>
                    <a:ext uri="{FF2B5EF4-FFF2-40B4-BE49-F238E27FC236}">
                      <a16:creationId xmlns:a16="http://schemas.microsoft.com/office/drawing/2014/main" id="{9750F5F2-1E4F-91D9-B873-E9B473F2DE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98825" y="1753193"/>
                  <a:ext cx="50468" cy="24299"/>
                </a:xfrm>
                <a:custGeom>
                  <a:avLst/>
                  <a:gdLst>
                    <a:gd name="T0" fmla="*/ 6 w 27"/>
                    <a:gd name="T1" fmla="*/ 0 h 13"/>
                    <a:gd name="T2" fmla="*/ 3 w 27"/>
                    <a:gd name="T3" fmla="*/ 2 h 13"/>
                    <a:gd name="T4" fmla="*/ 0 w 27"/>
                    <a:gd name="T5" fmla="*/ 6 h 13"/>
                    <a:gd name="T6" fmla="*/ 5 w 27"/>
                    <a:gd name="T7" fmla="*/ 7 h 13"/>
                    <a:gd name="T8" fmla="*/ 12 w 27"/>
                    <a:gd name="T9" fmla="*/ 13 h 13"/>
                    <a:gd name="T10" fmla="*/ 21 w 27"/>
                    <a:gd name="T11" fmla="*/ 9 h 13"/>
                    <a:gd name="T12" fmla="*/ 21 w 27"/>
                    <a:gd name="T13" fmla="*/ 6 h 13"/>
                    <a:gd name="T14" fmla="*/ 27 w 27"/>
                    <a:gd name="T15" fmla="*/ 2 h 13"/>
                    <a:gd name="T16" fmla="*/ 26 w 27"/>
                    <a:gd name="T17" fmla="*/ 0 h 13"/>
                    <a:gd name="T18" fmla="*/ 15 w 27"/>
                    <a:gd name="T19" fmla="*/ 0 h 13"/>
                    <a:gd name="T20" fmla="*/ 6 w 27"/>
                    <a:gd name="T21" fmla="*/ 0 h 13"/>
                    <a:gd name="T22" fmla="*/ 6 w 27"/>
                    <a:gd name="T23" fmla="*/ 0 h 13"/>
                    <a:gd name="T24" fmla="*/ 6 w 27"/>
                    <a:gd name="T2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7" h="13">
                      <a:moveTo>
                        <a:pt x="6" y="0"/>
                      </a:moveTo>
                      <a:lnTo>
                        <a:pt x="3" y="2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2" y="13"/>
                      </a:lnTo>
                      <a:lnTo>
                        <a:pt x="21" y="9"/>
                      </a:lnTo>
                      <a:lnTo>
                        <a:pt x="21" y="6"/>
                      </a:lnTo>
                      <a:lnTo>
                        <a:pt x="27" y="2"/>
                      </a:lnTo>
                      <a:lnTo>
                        <a:pt x="26" y="0"/>
                      </a:lnTo>
                      <a:lnTo>
                        <a:pt x="15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69">
                  <a:extLst>
                    <a:ext uri="{FF2B5EF4-FFF2-40B4-BE49-F238E27FC236}">
                      <a16:creationId xmlns:a16="http://schemas.microsoft.com/office/drawing/2014/main" id="{A4BEDC91-E42D-BA12-B322-2179EBCFA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07237" y="1756931"/>
                  <a:ext cx="22430" cy="16823"/>
                </a:xfrm>
                <a:custGeom>
                  <a:avLst/>
                  <a:gdLst>
                    <a:gd name="T0" fmla="*/ 6 w 12"/>
                    <a:gd name="T1" fmla="*/ 9 h 9"/>
                    <a:gd name="T2" fmla="*/ 6 w 12"/>
                    <a:gd name="T3" fmla="*/ 6 h 9"/>
                    <a:gd name="T4" fmla="*/ 12 w 12"/>
                    <a:gd name="T5" fmla="*/ 1 h 9"/>
                    <a:gd name="T6" fmla="*/ 8 w 12"/>
                    <a:gd name="T7" fmla="*/ 0 h 9"/>
                    <a:gd name="T8" fmla="*/ 4 w 12"/>
                    <a:gd name="T9" fmla="*/ 2 h 9"/>
                    <a:gd name="T10" fmla="*/ 0 w 12"/>
                    <a:gd name="T11" fmla="*/ 6 h 9"/>
                    <a:gd name="T12" fmla="*/ 2 w 12"/>
                    <a:gd name="T13" fmla="*/ 9 h 9"/>
                    <a:gd name="T14" fmla="*/ 6 w 12"/>
                    <a:gd name="T15" fmla="*/ 9 h 9"/>
                    <a:gd name="T16" fmla="*/ 6 w 12"/>
                    <a:gd name="T17" fmla="*/ 9 h 9"/>
                    <a:gd name="T18" fmla="*/ 6 w 12"/>
                    <a:gd name="T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9">
                      <a:moveTo>
                        <a:pt x="6" y="9"/>
                      </a:moveTo>
                      <a:lnTo>
                        <a:pt x="6" y="6"/>
                      </a:lnTo>
                      <a:lnTo>
                        <a:pt x="12" y="1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70">
                  <a:extLst>
                    <a:ext uri="{FF2B5EF4-FFF2-40B4-BE49-F238E27FC236}">
                      <a16:creationId xmlns:a16="http://schemas.microsoft.com/office/drawing/2014/main" id="{64D51231-2665-6530-55AE-438559744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08171" y="1644781"/>
                  <a:ext cx="22430" cy="7477"/>
                </a:xfrm>
                <a:custGeom>
                  <a:avLst/>
                  <a:gdLst>
                    <a:gd name="T0" fmla="*/ 12 w 12"/>
                    <a:gd name="T1" fmla="*/ 4 h 4"/>
                    <a:gd name="T2" fmla="*/ 6 w 12"/>
                    <a:gd name="T3" fmla="*/ 1 h 4"/>
                    <a:gd name="T4" fmla="*/ 2 w 12"/>
                    <a:gd name="T5" fmla="*/ 0 h 4"/>
                    <a:gd name="T6" fmla="*/ 0 w 12"/>
                    <a:gd name="T7" fmla="*/ 1 h 4"/>
                    <a:gd name="T8" fmla="*/ 8 w 12"/>
                    <a:gd name="T9" fmla="*/ 4 h 4"/>
                    <a:gd name="T10" fmla="*/ 12 w 12"/>
                    <a:gd name="T11" fmla="*/ 4 h 4"/>
                    <a:gd name="T12" fmla="*/ 12 w 12"/>
                    <a:gd name="T13" fmla="*/ 4 h 4"/>
                    <a:gd name="T14" fmla="*/ 12 w 12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4">
                      <a:moveTo>
                        <a:pt x="12" y="4"/>
                      </a:moveTo>
                      <a:lnTo>
                        <a:pt x="6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8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lnTo>
                        <a:pt x="12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71">
                  <a:extLst>
                    <a:ext uri="{FF2B5EF4-FFF2-40B4-BE49-F238E27FC236}">
                      <a16:creationId xmlns:a16="http://schemas.microsoft.com/office/drawing/2014/main" id="{728B1805-800A-4D3F-E13F-1E9FD80E56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7" y="1650388"/>
                  <a:ext cx="5608" cy="5608"/>
                </a:xfrm>
                <a:custGeom>
                  <a:avLst/>
                  <a:gdLst>
                    <a:gd name="T0" fmla="*/ 2 w 3"/>
                    <a:gd name="T1" fmla="*/ 0 h 3"/>
                    <a:gd name="T2" fmla="*/ 0 w 3"/>
                    <a:gd name="T3" fmla="*/ 3 h 3"/>
                    <a:gd name="T4" fmla="*/ 3 w 3"/>
                    <a:gd name="T5" fmla="*/ 1 h 3"/>
                    <a:gd name="T6" fmla="*/ 2 w 3"/>
                    <a:gd name="T7" fmla="*/ 0 h 3"/>
                    <a:gd name="T8" fmla="*/ 2 w 3"/>
                    <a:gd name="T9" fmla="*/ 0 h 3"/>
                    <a:gd name="T10" fmla="*/ 2 w 3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3">
                      <a:moveTo>
                        <a:pt x="2" y="0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72">
                  <a:extLst>
                    <a:ext uri="{FF2B5EF4-FFF2-40B4-BE49-F238E27FC236}">
                      <a16:creationId xmlns:a16="http://schemas.microsoft.com/office/drawing/2014/main" id="{E58BB3A5-7D25-C669-9018-106F2BFFC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71719" y="1487770"/>
                  <a:ext cx="160749" cy="87851"/>
                </a:xfrm>
                <a:custGeom>
                  <a:avLst/>
                  <a:gdLst>
                    <a:gd name="T0" fmla="*/ 11 w 86"/>
                    <a:gd name="T1" fmla="*/ 34 h 47"/>
                    <a:gd name="T2" fmla="*/ 0 w 86"/>
                    <a:gd name="T3" fmla="*/ 39 h 47"/>
                    <a:gd name="T4" fmla="*/ 0 w 86"/>
                    <a:gd name="T5" fmla="*/ 42 h 47"/>
                    <a:gd name="T6" fmla="*/ 8 w 86"/>
                    <a:gd name="T7" fmla="*/ 47 h 47"/>
                    <a:gd name="T8" fmla="*/ 15 w 86"/>
                    <a:gd name="T9" fmla="*/ 42 h 47"/>
                    <a:gd name="T10" fmla="*/ 29 w 86"/>
                    <a:gd name="T11" fmla="*/ 40 h 47"/>
                    <a:gd name="T12" fmla="*/ 39 w 86"/>
                    <a:gd name="T13" fmla="*/ 38 h 47"/>
                    <a:gd name="T14" fmla="*/ 47 w 86"/>
                    <a:gd name="T15" fmla="*/ 38 h 47"/>
                    <a:gd name="T16" fmla="*/ 50 w 86"/>
                    <a:gd name="T17" fmla="*/ 41 h 47"/>
                    <a:gd name="T18" fmla="*/ 58 w 86"/>
                    <a:gd name="T19" fmla="*/ 39 h 47"/>
                    <a:gd name="T20" fmla="*/ 67 w 86"/>
                    <a:gd name="T21" fmla="*/ 39 h 47"/>
                    <a:gd name="T22" fmla="*/ 84 w 86"/>
                    <a:gd name="T23" fmla="*/ 31 h 47"/>
                    <a:gd name="T24" fmla="*/ 86 w 86"/>
                    <a:gd name="T25" fmla="*/ 24 h 47"/>
                    <a:gd name="T26" fmla="*/ 79 w 86"/>
                    <a:gd name="T27" fmla="*/ 20 h 47"/>
                    <a:gd name="T28" fmla="*/ 79 w 86"/>
                    <a:gd name="T29" fmla="*/ 16 h 47"/>
                    <a:gd name="T30" fmla="*/ 69 w 86"/>
                    <a:gd name="T31" fmla="*/ 11 h 47"/>
                    <a:gd name="T32" fmla="*/ 67 w 86"/>
                    <a:gd name="T33" fmla="*/ 7 h 47"/>
                    <a:gd name="T34" fmla="*/ 60 w 86"/>
                    <a:gd name="T35" fmla="*/ 6 h 47"/>
                    <a:gd name="T36" fmla="*/ 57 w 86"/>
                    <a:gd name="T37" fmla="*/ 11 h 47"/>
                    <a:gd name="T38" fmla="*/ 51 w 86"/>
                    <a:gd name="T39" fmla="*/ 13 h 47"/>
                    <a:gd name="T40" fmla="*/ 50 w 86"/>
                    <a:gd name="T41" fmla="*/ 6 h 47"/>
                    <a:gd name="T42" fmla="*/ 55 w 86"/>
                    <a:gd name="T43" fmla="*/ 5 h 47"/>
                    <a:gd name="T44" fmla="*/ 53 w 86"/>
                    <a:gd name="T45" fmla="*/ 0 h 47"/>
                    <a:gd name="T46" fmla="*/ 45 w 86"/>
                    <a:gd name="T47" fmla="*/ 0 h 47"/>
                    <a:gd name="T48" fmla="*/ 43 w 86"/>
                    <a:gd name="T49" fmla="*/ 5 h 47"/>
                    <a:gd name="T50" fmla="*/ 41 w 86"/>
                    <a:gd name="T51" fmla="*/ 5 h 47"/>
                    <a:gd name="T52" fmla="*/ 40 w 86"/>
                    <a:gd name="T53" fmla="*/ 1 h 47"/>
                    <a:gd name="T54" fmla="*/ 33 w 86"/>
                    <a:gd name="T55" fmla="*/ 0 h 47"/>
                    <a:gd name="T56" fmla="*/ 31 w 86"/>
                    <a:gd name="T57" fmla="*/ 2 h 47"/>
                    <a:gd name="T58" fmla="*/ 35 w 86"/>
                    <a:gd name="T59" fmla="*/ 5 h 47"/>
                    <a:gd name="T60" fmla="*/ 27 w 86"/>
                    <a:gd name="T61" fmla="*/ 6 h 47"/>
                    <a:gd name="T62" fmla="*/ 24 w 86"/>
                    <a:gd name="T63" fmla="*/ 8 h 47"/>
                    <a:gd name="T64" fmla="*/ 25 w 86"/>
                    <a:gd name="T65" fmla="*/ 11 h 47"/>
                    <a:gd name="T66" fmla="*/ 22 w 86"/>
                    <a:gd name="T67" fmla="*/ 15 h 47"/>
                    <a:gd name="T68" fmla="*/ 22 w 86"/>
                    <a:gd name="T69" fmla="*/ 18 h 47"/>
                    <a:gd name="T70" fmla="*/ 12 w 86"/>
                    <a:gd name="T71" fmla="*/ 20 h 47"/>
                    <a:gd name="T72" fmla="*/ 11 w 86"/>
                    <a:gd name="T73" fmla="*/ 29 h 47"/>
                    <a:gd name="T74" fmla="*/ 9 w 86"/>
                    <a:gd name="T75" fmla="*/ 30 h 47"/>
                    <a:gd name="T76" fmla="*/ 11 w 86"/>
                    <a:gd name="T77" fmla="*/ 34 h 47"/>
                    <a:gd name="T78" fmla="*/ 11 w 86"/>
                    <a:gd name="T79" fmla="*/ 34 h 47"/>
                    <a:gd name="T80" fmla="*/ 11 w 86"/>
                    <a:gd name="T81" fmla="*/ 3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86" h="47">
                      <a:moveTo>
                        <a:pt x="11" y="34"/>
                      </a:moveTo>
                      <a:lnTo>
                        <a:pt x="0" y="39"/>
                      </a:lnTo>
                      <a:lnTo>
                        <a:pt x="0" y="42"/>
                      </a:lnTo>
                      <a:lnTo>
                        <a:pt x="8" y="47"/>
                      </a:lnTo>
                      <a:lnTo>
                        <a:pt x="15" y="42"/>
                      </a:lnTo>
                      <a:lnTo>
                        <a:pt x="29" y="40"/>
                      </a:lnTo>
                      <a:lnTo>
                        <a:pt x="39" y="38"/>
                      </a:lnTo>
                      <a:lnTo>
                        <a:pt x="47" y="38"/>
                      </a:lnTo>
                      <a:lnTo>
                        <a:pt x="50" y="41"/>
                      </a:lnTo>
                      <a:lnTo>
                        <a:pt x="58" y="39"/>
                      </a:lnTo>
                      <a:lnTo>
                        <a:pt x="67" y="39"/>
                      </a:lnTo>
                      <a:lnTo>
                        <a:pt x="84" y="31"/>
                      </a:lnTo>
                      <a:lnTo>
                        <a:pt x="86" y="24"/>
                      </a:lnTo>
                      <a:lnTo>
                        <a:pt x="79" y="20"/>
                      </a:lnTo>
                      <a:lnTo>
                        <a:pt x="79" y="16"/>
                      </a:lnTo>
                      <a:lnTo>
                        <a:pt x="69" y="11"/>
                      </a:lnTo>
                      <a:lnTo>
                        <a:pt x="67" y="7"/>
                      </a:lnTo>
                      <a:lnTo>
                        <a:pt x="60" y="6"/>
                      </a:lnTo>
                      <a:lnTo>
                        <a:pt x="57" y="11"/>
                      </a:lnTo>
                      <a:lnTo>
                        <a:pt x="51" y="13"/>
                      </a:lnTo>
                      <a:lnTo>
                        <a:pt x="50" y="6"/>
                      </a:lnTo>
                      <a:lnTo>
                        <a:pt x="55" y="5"/>
                      </a:lnTo>
                      <a:lnTo>
                        <a:pt x="53" y="0"/>
                      </a:lnTo>
                      <a:lnTo>
                        <a:pt x="45" y="0"/>
                      </a:lnTo>
                      <a:lnTo>
                        <a:pt x="43" y="5"/>
                      </a:lnTo>
                      <a:lnTo>
                        <a:pt x="41" y="5"/>
                      </a:lnTo>
                      <a:lnTo>
                        <a:pt x="40" y="1"/>
                      </a:lnTo>
                      <a:lnTo>
                        <a:pt x="33" y="0"/>
                      </a:lnTo>
                      <a:lnTo>
                        <a:pt x="31" y="2"/>
                      </a:lnTo>
                      <a:lnTo>
                        <a:pt x="35" y="5"/>
                      </a:lnTo>
                      <a:lnTo>
                        <a:pt x="27" y="6"/>
                      </a:lnTo>
                      <a:lnTo>
                        <a:pt x="24" y="8"/>
                      </a:lnTo>
                      <a:lnTo>
                        <a:pt x="25" y="11"/>
                      </a:lnTo>
                      <a:lnTo>
                        <a:pt x="22" y="15"/>
                      </a:lnTo>
                      <a:lnTo>
                        <a:pt x="22" y="18"/>
                      </a:lnTo>
                      <a:lnTo>
                        <a:pt x="12" y="20"/>
                      </a:lnTo>
                      <a:lnTo>
                        <a:pt x="11" y="29"/>
                      </a:lnTo>
                      <a:lnTo>
                        <a:pt x="9" y="30"/>
                      </a:lnTo>
                      <a:lnTo>
                        <a:pt x="11" y="34"/>
                      </a:lnTo>
                      <a:lnTo>
                        <a:pt x="11" y="34"/>
                      </a:lnTo>
                      <a:lnTo>
                        <a:pt x="11" y="3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73">
                  <a:extLst>
                    <a:ext uri="{FF2B5EF4-FFF2-40B4-BE49-F238E27FC236}">
                      <a16:creationId xmlns:a16="http://schemas.microsoft.com/office/drawing/2014/main" id="{1E5ADA8A-E5F9-C610-E4AC-7EB7D3978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05363" y="1437303"/>
                  <a:ext cx="185048" cy="89720"/>
                </a:xfrm>
                <a:custGeom>
                  <a:avLst/>
                  <a:gdLst>
                    <a:gd name="T0" fmla="*/ 61 w 99"/>
                    <a:gd name="T1" fmla="*/ 0 h 48"/>
                    <a:gd name="T2" fmla="*/ 40 w 99"/>
                    <a:gd name="T3" fmla="*/ 1 h 48"/>
                    <a:gd name="T4" fmla="*/ 26 w 99"/>
                    <a:gd name="T5" fmla="*/ 5 h 48"/>
                    <a:gd name="T6" fmla="*/ 22 w 99"/>
                    <a:gd name="T7" fmla="*/ 5 h 48"/>
                    <a:gd name="T8" fmla="*/ 16 w 99"/>
                    <a:gd name="T9" fmla="*/ 8 h 48"/>
                    <a:gd name="T10" fmla="*/ 15 w 99"/>
                    <a:gd name="T11" fmla="*/ 14 h 48"/>
                    <a:gd name="T12" fmla="*/ 6 w 99"/>
                    <a:gd name="T13" fmla="*/ 16 h 48"/>
                    <a:gd name="T14" fmla="*/ 3 w 99"/>
                    <a:gd name="T15" fmla="*/ 20 h 48"/>
                    <a:gd name="T16" fmla="*/ 0 w 99"/>
                    <a:gd name="T17" fmla="*/ 22 h 48"/>
                    <a:gd name="T18" fmla="*/ 8 w 99"/>
                    <a:gd name="T19" fmla="*/ 25 h 48"/>
                    <a:gd name="T20" fmla="*/ 15 w 99"/>
                    <a:gd name="T21" fmla="*/ 25 h 48"/>
                    <a:gd name="T22" fmla="*/ 13 w 99"/>
                    <a:gd name="T23" fmla="*/ 31 h 48"/>
                    <a:gd name="T24" fmla="*/ 16 w 99"/>
                    <a:gd name="T25" fmla="*/ 36 h 48"/>
                    <a:gd name="T26" fmla="*/ 25 w 99"/>
                    <a:gd name="T27" fmla="*/ 39 h 48"/>
                    <a:gd name="T28" fmla="*/ 31 w 99"/>
                    <a:gd name="T29" fmla="*/ 38 h 48"/>
                    <a:gd name="T30" fmla="*/ 57 w 99"/>
                    <a:gd name="T31" fmla="*/ 43 h 48"/>
                    <a:gd name="T32" fmla="*/ 59 w 99"/>
                    <a:gd name="T33" fmla="*/ 48 h 48"/>
                    <a:gd name="T34" fmla="*/ 64 w 99"/>
                    <a:gd name="T35" fmla="*/ 48 h 48"/>
                    <a:gd name="T36" fmla="*/ 96 w 99"/>
                    <a:gd name="T37" fmla="*/ 43 h 48"/>
                    <a:gd name="T38" fmla="*/ 96 w 99"/>
                    <a:gd name="T39" fmla="*/ 40 h 48"/>
                    <a:gd name="T40" fmla="*/ 79 w 99"/>
                    <a:gd name="T41" fmla="*/ 33 h 48"/>
                    <a:gd name="T42" fmla="*/ 79 w 99"/>
                    <a:gd name="T43" fmla="*/ 30 h 48"/>
                    <a:gd name="T44" fmla="*/ 88 w 99"/>
                    <a:gd name="T45" fmla="*/ 31 h 48"/>
                    <a:gd name="T46" fmla="*/ 94 w 99"/>
                    <a:gd name="T47" fmla="*/ 29 h 48"/>
                    <a:gd name="T48" fmla="*/ 99 w 99"/>
                    <a:gd name="T49" fmla="*/ 16 h 48"/>
                    <a:gd name="T50" fmla="*/ 87 w 99"/>
                    <a:gd name="T51" fmla="*/ 6 h 48"/>
                    <a:gd name="T52" fmla="*/ 79 w 99"/>
                    <a:gd name="T53" fmla="*/ 5 h 48"/>
                    <a:gd name="T54" fmla="*/ 72 w 99"/>
                    <a:gd name="T55" fmla="*/ 10 h 48"/>
                    <a:gd name="T56" fmla="*/ 64 w 99"/>
                    <a:gd name="T57" fmla="*/ 12 h 48"/>
                    <a:gd name="T58" fmla="*/ 62 w 99"/>
                    <a:gd name="T59" fmla="*/ 10 h 48"/>
                    <a:gd name="T60" fmla="*/ 68 w 99"/>
                    <a:gd name="T61" fmla="*/ 5 h 48"/>
                    <a:gd name="T62" fmla="*/ 61 w 99"/>
                    <a:gd name="T63" fmla="*/ 0 h 48"/>
                    <a:gd name="T64" fmla="*/ 61 w 99"/>
                    <a:gd name="T65" fmla="*/ 0 h 48"/>
                    <a:gd name="T66" fmla="*/ 61 w 99"/>
                    <a:gd name="T6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99" h="48">
                      <a:moveTo>
                        <a:pt x="61" y="0"/>
                      </a:moveTo>
                      <a:lnTo>
                        <a:pt x="40" y="1"/>
                      </a:lnTo>
                      <a:lnTo>
                        <a:pt x="26" y="5"/>
                      </a:lnTo>
                      <a:lnTo>
                        <a:pt x="22" y="5"/>
                      </a:lnTo>
                      <a:lnTo>
                        <a:pt x="16" y="8"/>
                      </a:lnTo>
                      <a:lnTo>
                        <a:pt x="15" y="14"/>
                      </a:lnTo>
                      <a:lnTo>
                        <a:pt x="6" y="16"/>
                      </a:lnTo>
                      <a:lnTo>
                        <a:pt x="3" y="20"/>
                      </a:lnTo>
                      <a:lnTo>
                        <a:pt x="0" y="22"/>
                      </a:lnTo>
                      <a:lnTo>
                        <a:pt x="8" y="25"/>
                      </a:lnTo>
                      <a:lnTo>
                        <a:pt x="15" y="25"/>
                      </a:lnTo>
                      <a:lnTo>
                        <a:pt x="13" y="31"/>
                      </a:lnTo>
                      <a:lnTo>
                        <a:pt x="16" y="36"/>
                      </a:lnTo>
                      <a:lnTo>
                        <a:pt x="25" y="39"/>
                      </a:lnTo>
                      <a:lnTo>
                        <a:pt x="31" y="38"/>
                      </a:lnTo>
                      <a:lnTo>
                        <a:pt x="57" y="43"/>
                      </a:lnTo>
                      <a:lnTo>
                        <a:pt x="59" y="48"/>
                      </a:lnTo>
                      <a:lnTo>
                        <a:pt x="64" y="48"/>
                      </a:lnTo>
                      <a:lnTo>
                        <a:pt x="96" y="43"/>
                      </a:lnTo>
                      <a:lnTo>
                        <a:pt x="96" y="40"/>
                      </a:lnTo>
                      <a:lnTo>
                        <a:pt x="79" y="33"/>
                      </a:lnTo>
                      <a:lnTo>
                        <a:pt x="79" y="30"/>
                      </a:lnTo>
                      <a:lnTo>
                        <a:pt x="88" y="31"/>
                      </a:lnTo>
                      <a:lnTo>
                        <a:pt x="94" y="29"/>
                      </a:lnTo>
                      <a:lnTo>
                        <a:pt x="99" y="16"/>
                      </a:lnTo>
                      <a:lnTo>
                        <a:pt x="87" y="6"/>
                      </a:lnTo>
                      <a:lnTo>
                        <a:pt x="79" y="5"/>
                      </a:lnTo>
                      <a:lnTo>
                        <a:pt x="72" y="10"/>
                      </a:lnTo>
                      <a:lnTo>
                        <a:pt x="64" y="12"/>
                      </a:lnTo>
                      <a:lnTo>
                        <a:pt x="62" y="10"/>
                      </a:lnTo>
                      <a:lnTo>
                        <a:pt x="68" y="5"/>
                      </a:lnTo>
                      <a:lnTo>
                        <a:pt x="61" y="0"/>
                      </a:lnTo>
                      <a:lnTo>
                        <a:pt x="61" y="0"/>
                      </a:lnTo>
                      <a:lnTo>
                        <a:pt x="61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74">
                  <a:extLst>
                    <a:ext uri="{FF2B5EF4-FFF2-40B4-BE49-F238E27FC236}">
                      <a16:creationId xmlns:a16="http://schemas.microsoft.com/office/drawing/2014/main" id="{5BE55975-8F36-2A24-F9F6-05ED4D9D11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7419" y="1360666"/>
                  <a:ext cx="183179" cy="84113"/>
                </a:xfrm>
                <a:custGeom>
                  <a:avLst/>
                  <a:gdLst>
                    <a:gd name="T0" fmla="*/ 8 w 98"/>
                    <a:gd name="T1" fmla="*/ 31 h 45"/>
                    <a:gd name="T2" fmla="*/ 0 w 98"/>
                    <a:gd name="T3" fmla="*/ 35 h 45"/>
                    <a:gd name="T4" fmla="*/ 6 w 98"/>
                    <a:gd name="T5" fmla="*/ 36 h 45"/>
                    <a:gd name="T6" fmla="*/ 15 w 98"/>
                    <a:gd name="T7" fmla="*/ 36 h 45"/>
                    <a:gd name="T8" fmla="*/ 15 w 98"/>
                    <a:gd name="T9" fmla="*/ 41 h 45"/>
                    <a:gd name="T10" fmla="*/ 31 w 98"/>
                    <a:gd name="T11" fmla="*/ 45 h 45"/>
                    <a:gd name="T12" fmla="*/ 47 w 98"/>
                    <a:gd name="T13" fmla="*/ 43 h 45"/>
                    <a:gd name="T14" fmla="*/ 49 w 98"/>
                    <a:gd name="T15" fmla="*/ 40 h 45"/>
                    <a:gd name="T16" fmla="*/ 60 w 98"/>
                    <a:gd name="T17" fmla="*/ 40 h 45"/>
                    <a:gd name="T18" fmla="*/ 89 w 98"/>
                    <a:gd name="T19" fmla="*/ 39 h 45"/>
                    <a:gd name="T20" fmla="*/ 86 w 98"/>
                    <a:gd name="T21" fmla="*/ 34 h 45"/>
                    <a:gd name="T22" fmla="*/ 87 w 98"/>
                    <a:gd name="T23" fmla="*/ 29 h 45"/>
                    <a:gd name="T24" fmla="*/ 98 w 98"/>
                    <a:gd name="T25" fmla="*/ 23 h 45"/>
                    <a:gd name="T26" fmla="*/ 94 w 98"/>
                    <a:gd name="T27" fmla="*/ 21 h 45"/>
                    <a:gd name="T28" fmla="*/ 79 w 98"/>
                    <a:gd name="T29" fmla="*/ 15 h 45"/>
                    <a:gd name="T30" fmla="*/ 75 w 98"/>
                    <a:gd name="T31" fmla="*/ 5 h 45"/>
                    <a:gd name="T32" fmla="*/ 65 w 98"/>
                    <a:gd name="T33" fmla="*/ 0 h 45"/>
                    <a:gd name="T34" fmla="*/ 57 w 98"/>
                    <a:gd name="T35" fmla="*/ 1 h 45"/>
                    <a:gd name="T36" fmla="*/ 54 w 98"/>
                    <a:gd name="T37" fmla="*/ 7 h 45"/>
                    <a:gd name="T38" fmla="*/ 27 w 98"/>
                    <a:gd name="T39" fmla="*/ 15 h 45"/>
                    <a:gd name="T40" fmla="*/ 17 w 98"/>
                    <a:gd name="T41" fmla="*/ 21 h 45"/>
                    <a:gd name="T42" fmla="*/ 25 w 98"/>
                    <a:gd name="T43" fmla="*/ 25 h 45"/>
                    <a:gd name="T44" fmla="*/ 18 w 98"/>
                    <a:gd name="T45" fmla="*/ 30 h 45"/>
                    <a:gd name="T46" fmla="*/ 8 w 98"/>
                    <a:gd name="T47" fmla="*/ 31 h 45"/>
                    <a:gd name="T48" fmla="*/ 8 w 98"/>
                    <a:gd name="T49" fmla="*/ 31 h 45"/>
                    <a:gd name="T50" fmla="*/ 8 w 98"/>
                    <a:gd name="T51" fmla="*/ 3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8" h="45">
                      <a:moveTo>
                        <a:pt x="8" y="31"/>
                      </a:moveTo>
                      <a:lnTo>
                        <a:pt x="0" y="35"/>
                      </a:lnTo>
                      <a:lnTo>
                        <a:pt x="6" y="36"/>
                      </a:lnTo>
                      <a:lnTo>
                        <a:pt x="15" y="36"/>
                      </a:lnTo>
                      <a:lnTo>
                        <a:pt x="15" y="41"/>
                      </a:lnTo>
                      <a:lnTo>
                        <a:pt x="31" y="45"/>
                      </a:lnTo>
                      <a:lnTo>
                        <a:pt x="47" y="43"/>
                      </a:lnTo>
                      <a:lnTo>
                        <a:pt x="49" y="40"/>
                      </a:lnTo>
                      <a:lnTo>
                        <a:pt x="60" y="40"/>
                      </a:lnTo>
                      <a:lnTo>
                        <a:pt x="89" y="39"/>
                      </a:lnTo>
                      <a:lnTo>
                        <a:pt x="86" y="34"/>
                      </a:lnTo>
                      <a:lnTo>
                        <a:pt x="87" y="29"/>
                      </a:lnTo>
                      <a:lnTo>
                        <a:pt x="98" y="23"/>
                      </a:lnTo>
                      <a:lnTo>
                        <a:pt x="94" y="21"/>
                      </a:lnTo>
                      <a:lnTo>
                        <a:pt x="79" y="15"/>
                      </a:lnTo>
                      <a:lnTo>
                        <a:pt x="75" y="5"/>
                      </a:lnTo>
                      <a:lnTo>
                        <a:pt x="65" y="0"/>
                      </a:lnTo>
                      <a:lnTo>
                        <a:pt x="57" y="1"/>
                      </a:lnTo>
                      <a:lnTo>
                        <a:pt x="54" y="7"/>
                      </a:lnTo>
                      <a:lnTo>
                        <a:pt x="27" y="15"/>
                      </a:lnTo>
                      <a:lnTo>
                        <a:pt x="17" y="21"/>
                      </a:lnTo>
                      <a:lnTo>
                        <a:pt x="25" y="25"/>
                      </a:lnTo>
                      <a:lnTo>
                        <a:pt x="18" y="30"/>
                      </a:lnTo>
                      <a:lnTo>
                        <a:pt x="8" y="31"/>
                      </a:lnTo>
                      <a:lnTo>
                        <a:pt x="8" y="31"/>
                      </a:lnTo>
                      <a:lnTo>
                        <a:pt x="8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75">
                  <a:extLst>
                    <a:ext uri="{FF2B5EF4-FFF2-40B4-BE49-F238E27FC236}">
                      <a16:creationId xmlns:a16="http://schemas.microsoft.com/office/drawing/2014/main" id="{162A9B2D-E4CE-0955-D56B-B328653167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41811" y="1444779"/>
                  <a:ext cx="69159" cy="28038"/>
                </a:xfrm>
                <a:custGeom>
                  <a:avLst/>
                  <a:gdLst>
                    <a:gd name="T0" fmla="*/ 31 w 37"/>
                    <a:gd name="T1" fmla="*/ 3 h 15"/>
                    <a:gd name="T2" fmla="*/ 25 w 37"/>
                    <a:gd name="T3" fmla="*/ 3 h 15"/>
                    <a:gd name="T4" fmla="*/ 14 w 37"/>
                    <a:gd name="T5" fmla="*/ 0 h 15"/>
                    <a:gd name="T6" fmla="*/ 0 w 37"/>
                    <a:gd name="T7" fmla="*/ 0 h 15"/>
                    <a:gd name="T8" fmla="*/ 1 w 37"/>
                    <a:gd name="T9" fmla="*/ 2 h 15"/>
                    <a:gd name="T10" fmla="*/ 7 w 37"/>
                    <a:gd name="T11" fmla="*/ 4 h 15"/>
                    <a:gd name="T12" fmla="*/ 7 w 37"/>
                    <a:gd name="T13" fmla="*/ 10 h 15"/>
                    <a:gd name="T14" fmla="*/ 14 w 37"/>
                    <a:gd name="T15" fmla="*/ 10 h 15"/>
                    <a:gd name="T16" fmla="*/ 21 w 37"/>
                    <a:gd name="T17" fmla="*/ 13 h 15"/>
                    <a:gd name="T18" fmla="*/ 15 w 37"/>
                    <a:gd name="T19" fmla="*/ 14 h 15"/>
                    <a:gd name="T20" fmla="*/ 18 w 37"/>
                    <a:gd name="T21" fmla="*/ 15 h 15"/>
                    <a:gd name="T22" fmla="*/ 28 w 37"/>
                    <a:gd name="T23" fmla="*/ 12 h 15"/>
                    <a:gd name="T24" fmla="*/ 37 w 37"/>
                    <a:gd name="T25" fmla="*/ 6 h 15"/>
                    <a:gd name="T26" fmla="*/ 31 w 37"/>
                    <a:gd name="T27" fmla="*/ 3 h 15"/>
                    <a:gd name="T28" fmla="*/ 31 w 37"/>
                    <a:gd name="T29" fmla="*/ 3 h 15"/>
                    <a:gd name="T30" fmla="*/ 31 w 37"/>
                    <a:gd name="T31" fmla="*/ 3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7" h="15">
                      <a:moveTo>
                        <a:pt x="31" y="3"/>
                      </a:moveTo>
                      <a:lnTo>
                        <a:pt x="25" y="3"/>
                      </a:ln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7" y="4"/>
                      </a:lnTo>
                      <a:lnTo>
                        <a:pt x="7" y="10"/>
                      </a:lnTo>
                      <a:lnTo>
                        <a:pt x="14" y="10"/>
                      </a:lnTo>
                      <a:lnTo>
                        <a:pt x="21" y="13"/>
                      </a:lnTo>
                      <a:lnTo>
                        <a:pt x="15" y="14"/>
                      </a:lnTo>
                      <a:lnTo>
                        <a:pt x="18" y="15"/>
                      </a:lnTo>
                      <a:lnTo>
                        <a:pt x="28" y="12"/>
                      </a:lnTo>
                      <a:lnTo>
                        <a:pt x="37" y="6"/>
                      </a:lnTo>
                      <a:lnTo>
                        <a:pt x="31" y="3"/>
                      </a:lnTo>
                      <a:lnTo>
                        <a:pt x="31" y="3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76">
                  <a:extLst>
                    <a:ext uri="{FF2B5EF4-FFF2-40B4-BE49-F238E27FC236}">
                      <a16:creationId xmlns:a16="http://schemas.microsoft.com/office/drawing/2014/main" id="{634B10B4-2024-D697-88F1-C4A157F99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17512" y="1362536"/>
                  <a:ext cx="41122" cy="9346"/>
                </a:xfrm>
                <a:custGeom>
                  <a:avLst/>
                  <a:gdLst>
                    <a:gd name="T0" fmla="*/ 19 w 22"/>
                    <a:gd name="T1" fmla="*/ 5 h 5"/>
                    <a:gd name="T2" fmla="*/ 22 w 22"/>
                    <a:gd name="T3" fmla="*/ 4 h 5"/>
                    <a:gd name="T4" fmla="*/ 19 w 22"/>
                    <a:gd name="T5" fmla="*/ 0 h 5"/>
                    <a:gd name="T6" fmla="*/ 5 w 22"/>
                    <a:gd name="T7" fmla="*/ 0 h 5"/>
                    <a:gd name="T8" fmla="*/ 0 w 22"/>
                    <a:gd name="T9" fmla="*/ 2 h 5"/>
                    <a:gd name="T10" fmla="*/ 6 w 22"/>
                    <a:gd name="T11" fmla="*/ 5 h 5"/>
                    <a:gd name="T12" fmla="*/ 19 w 22"/>
                    <a:gd name="T13" fmla="*/ 5 h 5"/>
                    <a:gd name="T14" fmla="*/ 19 w 22"/>
                    <a:gd name="T15" fmla="*/ 5 h 5"/>
                    <a:gd name="T16" fmla="*/ 19 w 22"/>
                    <a:gd name="T17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5">
                      <a:moveTo>
                        <a:pt x="19" y="5"/>
                      </a:moveTo>
                      <a:lnTo>
                        <a:pt x="22" y="4"/>
                      </a:lnTo>
                      <a:lnTo>
                        <a:pt x="19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6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77">
                  <a:extLst>
                    <a:ext uri="{FF2B5EF4-FFF2-40B4-BE49-F238E27FC236}">
                      <a16:creationId xmlns:a16="http://schemas.microsoft.com/office/drawing/2014/main" id="{9AE4A62E-C3ED-1395-BD5D-42478C580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94148" y="1478424"/>
                  <a:ext cx="9346" cy="3738"/>
                </a:xfrm>
                <a:custGeom>
                  <a:avLst/>
                  <a:gdLst>
                    <a:gd name="T0" fmla="*/ 2 w 5"/>
                    <a:gd name="T1" fmla="*/ 2 h 2"/>
                    <a:gd name="T2" fmla="*/ 5 w 5"/>
                    <a:gd name="T3" fmla="*/ 2 h 2"/>
                    <a:gd name="T4" fmla="*/ 2 w 5"/>
                    <a:gd name="T5" fmla="*/ 0 h 2"/>
                    <a:gd name="T6" fmla="*/ 0 w 5"/>
                    <a:gd name="T7" fmla="*/ 0 h 2"/>
                    <a:gd name="T8" fmla="*/ 2 w 5"/>
                    <a:gd name="T9" fmla="*/ 2 h 2"/>
                    <a:gd name="T10" fmla="*/ 2 w 5"/>
                    <a:gd name="T11" fmla="*/ 2 h 2"/>
                    <a:gd name="T12" fmla="*/ 2 w 5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">
                      <a:moveTo>
                        <a:pt x="2" y="2"/>
                      </a:moveTo>
                      <a:lnTo>
                        <a:pt x="5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78">
                  <a:extLst>
                    <a:ext uri="{FF2B5EF4-FFF2-40B4-BE49-F238E27FC236}">
                      <a16:creationId xmlns:a16="http://schemas.microsoft.com/office/drawing/2014/main" id="{71CA936E-24C4-D9EE-4C55-7CBA63E663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28727" y="1478424"/>
                  <a:ext cx="18692" cy="1869"/>
                </a:xfrm>
                <a:custGeom>
                  <a:avLst/>
                  <a:gdLst>
                    <a:gd name="T0" fmla="*/ 0 w 10"/>
                    <a:gd name="T1" fmla="*/ 0 h 1"/>
                    <a:gd name="T2" fmla="*/ 4 w 10"/>
                    <a:gd name="T3" fmla="*/ 0 h 1"/>
                    <a:gd name="T4" fmla="*/ 10 w 10"/>
                    <a:gd name="T5" fmla="*/ 1 h 1"/>
                    <a:gd name="T6" fmla="*/ 5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0 w 10"/>
                    <a:gd name="T1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0" y="1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79">
                  <a:extLst>
                    <a:ext uri="{FF2B5EF4-FFF2-40B4-BE49-F238E27FC236}">
                      <a16:creationId xmlns:a16="http://schemas.microsoft.com/office/drawing/2014/main" id="{61EB3129-23B9-C2AE-914C-C6C64E536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51157" y="1482163"/>
                  <a:ext cx="7477" cy="1869"/>
                </a:xfrm>
                <a:custGeom>
                  <a:avLst/>
                  <a:gdLst>
                    <a:gd name="T0" fmla="*/ 0 w 4"/>
                    <a:gd name="T1" fmla="*/ 1 h 1"/>
                    <a:gd name="T2" fmla="*/ 4 w 4"/>
                    <a:gd name="T3" fmla="*/ 1 h 1"/>
                    <a:gd name="T4" fmla="*/ 3 w 4"/>
                    <a:gd name="T5" fmla="*/ 0 h 1"/>
                    <a:gd name="T6" fmla="*/ 0 w 4"/>
                    <a:gd name="T7" fmla="*/ 0 h 1"/>
                    <a:gd name="T8" fmla="*/ 0 w 4"/>
                    <a:gd name="T9" fmla="*/ 1 h 1"/>
                    <a:gd name="T10" fmla="*/ 0 w 4"/>
                    <a:gd name="T11" fmla="*/ 1 h 1"/>
                    <a:gd name="T12" fmla="*/ 0 w 4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1">
                      <a:moveTo>
                        <a:pt x="0" y="1"/>
                      </a:moveTo>
                      <a:lnTo>
                        <a:pt x="4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Freeform 80">
                  <a:extLst>
                    <a:ext uri="{FF2B5EF4-FFF2-40B4-BE49-F238E27FC236}">
                      <a16:creationId xmlns:a16="http://schemas.microsoft.com/office/drawing/2014/main" id="{C9E4AE57-0E1C-63F8-7B53-6201E9CCCD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1718" y="1482163"/>
                  <a:ext cx="18692" cy="3738"/>
                </a:xfrm>
                <a:custGeom>
                  <a:avLst/>
                  <a:gdLst>
                    <a:gd name="T0" fmla="*/ 2 w 10"/>
                    <a:gd name="T1" fmla="*/ 2 h 2"/>
                    <a:gd name="T2" fmla="*/ 10 w 10"/>
                    <a:gd name="T3" fmla="*/ 1 h 2"/>
                    <a:gd name="T4" fmla="*/ 9 w 10"/>
                    <a:gd name="T5" fmla="*/ 0 h 2"/>
                    <a:gd name="T6" fmla="*/ 0 w 10"/>
                    <a:gd name="T7" fmla="*/ 1 h 2"/>
                    <a:gd name="T8" fmla="*/ 2 w 10"/>
                    <a:gd name="T9" fmla="*/ 2 h 2"/>
                    <a:gd name="T10" fmla="*/ 2 w 10"/>
                    <a:gd name="T11" fmla="*/ 2 h 2"/>
                    <a:gd name="T12" fmla="*/ 2 w 10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">
                      <a:moveTo>
                        <a:pt x="2" y="2"/>
                      </a:moveTo>
                      <a:lnTo>
                        <a:pt x="10" y="1"/>
                      </a:lnTo>
                      <a:lnTo>
                        <a:pt x="9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Freeform 81">
                  <a:extLst>
                    <a:ext uri="{FF2B5EF4-FFF2-40B4-BE49-F238E27FC236}">
                      <a16:creationId xmlns:a16="http://schemas.microsoft.com/office/drawing/2014/main" id="{A3A7AFE0-1935-9687-660D-FC7F5F9E1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0" y="1553191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2 w 7"/>
                    <a:gd name="T3" fmla="*/ 0 h 2"/>
                    <a:gd name="T4" fmla="*/ 0 w 7"/>
                    <a:gd name="T5" fmla="*/ 1 h 2"/>
                    <a:gd name="T6" fmla="*/ 4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Freeform 82">
                  <a:extLst>
                    <a:ext uri="{FF2B5EF4-FFF2-40B4-BE49-F238E27FC236}">
                      <a16:creationId xmlns:a16="http://schemas.microsoft.com/office/drawing/2014/main" id="{955D9D63-934B-0EFD-AC09-EA88B8A45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6113" y="1545715"/>
                  <a:ext cx="13084" cy="7477"/>
                </a:xfrm>
                <a:custGeom>
                  <a:avLst/>
                  <a:gdLst>
                    <a:gd name="T0" fmla="*/ 7 w 7"/>
                    <a:gd name="T1" fmla="*/ 4 h 4"/>
                    <a:gd name="T2" fmla="*/ 7 w 7"/>
                    <a:gd name="T3" fmla="*/ 1 h 4"/>
                    <a:gd name="T4" fmla="*/ 4 w 7"/>
                    <a:gd name="T5" fmla="*/ 0 h 4"/>
                    <a:gd name="T6" fmla="*/ 0 w 7"/>
                    <a:gd name="T7" fmla="*/ 1 h 4"/>
                    <a:gd name="T8" fmla="*/ 0 w 7"/>
                    <a:gd name="T9" fmla="*/ 3 h 4"/>
                    <a:gd name="T10" fmla="*/ 7 w 7"/>
                    <a:gd name="T11" fmla="*/ 4 h 4"/>
                    <a:gd name="T12" fmla="*/ 7 w 7"/>
                    <a:gd name="T13" fmla="*/ 4 h 4"/>
                    <a:gd name="T14" fmla="*/ 7 w 7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7" y="4"/>
                      </a:moveTo>
                      <a:lnTo>
                        <a:pt x="7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Freeform 83">
                  <a:extLst>
                    <a:ext uri="{FF2B5EF4-FFF2-40B4-BE49-F238E27FC236}">
                      <a16:creationId xmlns:a16="http://schemas.microsoft.com/office/drawing/2014/main" id="{43567FF9-3645-7B3A-A75D-A2D305B54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62375" y="1598051"/>
                  <a:ext cx="13084" cy="3738"/>
                </a:xfrm>
                <a:custGeom>
                  <a:avLst/>
                  <a:gdLst>
                    <a:gd name="T0" fmla="*/ 0 w 7"/>
                    <a:gd name="T1" fmla="*/ 2 h 2"/>
                    <a:gd name="T2" fmla="*/ 7 w 7"/>
                    <a:gd name="T3" fmla="*/ 2 h 2"/>
                    <a:gd name="T4" fmla="*/ 7 w 7"/>
                    <a:gd name="T5" fmla="*/ 0 h 2"/>
                    <a:gd name="T6" fmla="*/ 0 w 7"/>
                    <a:gd name="T7" fmla="*/ 1 h 2"/>
                    <a:gd name="T8" fmla="*/ 0 w 7"/>
                    <a:gd name="T9" fmla="*/ 2 h 2"/>
                    <a:gd name="T10" fmla="*/ 0 w 7"/>
                    <a:gd name="T11" fmla="*/ 2 h 2"/>
                    <a:gd name="T12" fmla="*/ 0 w 7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0" y="2"/>
                      </a:moveTo>
                      <a:lnTo>
                        <a:pt x="7" y="2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3" name="Freeform 84">
                  <a:extLst>
                    <a:ext uri="{FF2B5EF4-FFF2-40B4-BE49-F238E27FC236}">
                      <a16:creationId xmlns:a16="http://schemas.microsoft.com/office/drawing/2014/main" id="{230ED866-44CC-5EAC-E782-7274BB0FF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9198" y="1605528"/>
                  <a:ext cx="16823" cy="9346"/>
                </a:xfrm>
                <a:custGeom>
                  <a:avLst/>
                  <a:gdLst>
                    <a:gd name="T0" fmla="*/ 6 w 9"/>
                    <a:gd name="T1" fmla="*/ 5 h 5"/>
                    <a:gd name="T2" fmla="*/ 9 w 9"/>
                    <a:gd name="T3" fmla="*/ 1 h 5"/>
                    <a:gd name="T4" fmla="*/ 5 w 9"/>
                    <a:gd name="T5" fmla="*/ 0 h 5"/>
                    <a:gd name="T6" fmla="*/ 1 w 9"/>
                    <a:gd name="T7" fmla="*/ 3 h 5"/>
                    <a:gd name="T8" fmla="*/ 0 w 9"/>
                    <a:gd name="T9" fmla="*/ 5 h 5"/>
                    <a:gd name="T10" fmla="*/ 6 w 9"/>
                    <a:gd name="T11" fmla="*/ 5 h 5"/>
                    <a:gd name="T12" fmla="*/ 6 w 9"/>
                    <a:gd name="T13" fmla="*/ 5 h 5"/>
                    <a:gd name="T14" fmla="*/ 6 w 9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5">
                      <a:moveTo>
                        <a:pt x="6" y="5"/>
                      </a:moveTo>
                      <a:lnTo>
                        <a:pt x="9" y="1"/>
                      </a:lnTo>
                      <a:lnTo>
                        <a:pt x="5" y="0"/>
                      </a:lnTo>
                      <a:lnTo>
                        <a:pt x="1" y="3"/>
                      </a:ln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Freeform 85">
                  <a:extLst>
                    <a:ext uri="{FF2B5EF4-FFF2-40B4-BE49-F238E27FC236}">
                      <a16:creationId xmlns:a16="http://schemas.microsoft.com/office/drawing/2014/main" id="{3873C8B0-B92D-7990-149D-A699027C8F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7700" y="1614874"/>
                  <a:ext cx="35514" cy="11215"/>
                </a:xfrm>
                <a:custGeom>
                  <a:avLst/>
                  <a:gdLst>
                    <a:gd name="T0" fmla="*/ 19 w 19"/>
                    <a:gd name="T1" fmla="*/ 0 h 6"/>
                    <a:gd name="T2" fmla="*/ 1 w 19"/>
                    <a:gd name="T3" fmla="*/ 2 h 6"/>
                    <a:gd name="T4" fmla="*/ 0 w 19"/>
                    <a:gd name="T5" fmla="*/ 5 h 6"/>
                    <a:gd name="T6" fmla="*/ 6 w 19"/>
                    <a:gd name="T7" fmla="*/ 6 h 6"/>
                    <a:gd name="T8" fmla="*/ 19 w 19"/>
                    <a:gd name="T9" fmla="*/ 3 h 6"/>
                    <a:gd name="T10" fmla="*/ 19 w 19"/>
                    <a:gd name="T11" fmla="*/ 0 h 6"/>
                    <a:gd name="T12" fmla="*/ 19 w 19"/>
                    <a:gd name="T13" fmla="*/ 0 h 6"/>
                    <a:gd name="T14" fmla="*/ 19 w 1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9" h="6">
                      <a:moveTo>
                        <a:pt x="19" y="0"/>
                      </a:moveTo>
                      <a:lnTo>
                        <a:pt x="1" y="2"/>
                      </a:lnTo>
                      <a:lnTo>
                        <a:pt x="0" y="5"/>
                      </a:lnTo>
                      <a:lnTo>
                        <a:pt x="6" y="6"/>
                      </a:lnTo>
                      <a:lnTo>
                        <a:pt x="19" y="3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Freeform 86">
                  <a:extLst>
                    <a:ext uri="{FF2B5EF4-FFF2-40B4-BE49-F238E27FC236}">
                      <a16:creationId xmlns:a16="http://schemas.microsoft.com/office/drawing/2014/main" id="{9B85A94C-37ED-D1F6-A9A7-AD243007B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4055" y="1639173"/>
                  <a:ext cx="16823" cy="7477"/>
                </a:xfrm>
                <a:custGeom>
                  <a:avLst/>
                  <a:gdLst>
                    <a:gd name="T0" fmla="*/ 2 w 9"/>
                    <a:gd name="T1" fmla="*/ 4 h 4"/>
                    <a:gd name="T2" fmla="*/ 4 w 9"/>
                    <a:gd name="T3" fmla="*/ 3 h 4"/>
                    <a:gd name="T4" fmla="*/ 9 w 9"/>
                    <a:gd name="T5" fmla="*/ 2 h 4"/>
                    <a:gd name="T6" fmla="*/ 8 w 9"/>
                    <a:gd name="T7" fmla="*/ 0 h 4"/>
                    <a:gd name="T8" fmla="*/ 0 w 9"/>
                    <a:gd name="T9" fmla="*/ 3 h 4"/>
                    <a:gd name="T10" fmla="*/ 2 w 9"/>
                    <a:gd name="T11" fmla="*/ 4 h 4"/>
                    <a:gd name="T12" fmla="*/ 2 w 9"/>
                    <a:gd name="T13" fmla="*/ 4 h 4"/>
                    <a:gd name="T14" fmla="*/ 2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2" y="4"/>
                      </a:moveTo>
                      <a:lnTo>
                        <a:pt x="4" y="3"/>
                      </a:lnTo>
                      <a:lnTo>
                        <a:pt x="9" y="2"/>
                      </a:lnTo>
                      <a:lnTo>
                        <a:pt x="8" y="0"/>
                      </a:lnTo>
                      <a:lnTo>
                        <a:pt x="0" y="3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2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Freeform 87">
                  <a:extLst>
                    <a:ext uri="{FF2B5EF4-FFF2-40B4-BE49-F238E27FC236}">
                      <a16:creationId xmlns:a16="http://schemas.microsoft.com/office/drawing/2014/main" id="{F7822933-A9BB-FFD6-4735-3AFCF11C0D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48354" y="1639173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4 w 4"/>
                    <a:gd name="T3" fmla="*/ 0 h 3"/>
                    <a:gd name="T4" fmla="*/ 4 w 4"/>
                    <a:gd name="T5" fmla="*/ 3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Freeform 88">
                  <a:extLst>
                    <a:ext uri="{FF2B5EF4-FFF2-40B4-BE49-F238E27FC236}">
                      <a16:creationId xmlns:a16="http://schemas.microsoft.com/office/drawing/2014/main" id="{E7B5751C-F812-202E-AF76-8997AD7D8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72653" y="1641042"/>
                  <a:ext cx="13084" cy="5608"/>
                </a:xfrm>
                <a:custGeom>
                  <a:avLst/>
                  <a:gdLst>
                    <a:gd name="T0" fmla="*/ 7 w 7"/>
                    <a:gd name="T1" fmla="*/ 1 h 3"/>
                    <a:gd name="T2" fmla="*/ 3 w 7"/>
                    <a:gd name="T3" fmla="*/ 0 h 3"/>
                    <a:gd name="T4" fmla="*/ 0 w 7"/>
                    <a:gd name="T5" fmla="*/ 1 h 3"/>
                    <a:gd name="T6" fmla="*/ 7 w 7"/>
                    <a:gd name="T7" fmla="*/ 3 h 3"/>
                    <a:gd name="T8" fmla="*/ 7 w 7"/>
                    <a:gd name="T9" fmla="*/ 1 h 3"/>
                    <a:gd name="T10" fmla="*/ 7 w 7"/>
                    <a:gd name="T11" fmla="*/ 1 h 3"/>
                    <a:gd name="T12" fmla="*/ 7 w 7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">
                      <a:moveTo>
                        <a:pt x="7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Freeform 89">
                  <a:extLst>
                    <a:ext uri="{FF2B5EF4-FFF2-40B4-BE49-F238E27FC236}">
                      <a16:creationId xmlns:a16="http://schemas.microsoft.com/office/drawing/2014/main" id="{A25B4E41-64A2-9F33-C8C7-3767856E2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55831" y="1659734"/>
                  <a:ext cx="31776" cy="7477"/>
                </a:xfrm>
                <a:custGeom>
                  <a:avLst/>
                  <a:gdLst>
                    <a:gd name="T0" fmla="*/ 16 w 17"/>
                    <a:gd name="T1" fmla="*/ 3 h 4"/>
                    <a:gd name="T2" fmla="*/ 17 w 17"/>
                    <a:gd name="T3" fmla="*/ 0 h 4"/>
                    <a:gd name="T4" fmla="*/ 10 w 17"/>
                    <a:gd name="T5" fmla="*/ 1 h 4"/>
                    <a:gd name="T6" fmla="*/ 2 w 17"/>
                    <a:gd name="T7" fmla="*/ 1 h 4"/>
                    <a:gd name="T8" fmla="*/ 0 w 17"/>
                    <a:gd name="T9" fmla="*/ 2 h 4"/>
                    <a:gd name="T10" fmla="*/ 13 w 17"/>
                    <a:gd name="T11" fmla="*/ 4 h 4"/>
                    <a:gd name="T12" fmla="*/ 16 w 17"/>
                    <a:gd name="T13" fmla="*/ 3 h 4"/>
                    <a:gd name="T14" fmla="*/ 16 w 17"/>
                    <a:gd name="T15" fmla="*/ 3 h 4"/>
                    <a:gd name="T16" fmla="*/ 16 w 17"/>
                    <a:gd name="T17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4">
                      <a:moveTo>
                        <a:pt x="16" y="3"/>
                      </a:moveTo>
                      <a:lnTo>
                        <a:pt x="17" y="0"/>
                      </a:lnTo>
                      <a:lnTo>
                        <a:pt x="10" y="1"/>
                      </a:lnTo>
                      <a:lnTo>
                        <a:pt x="2" y="1"/>
                      </a:lnTo>
                      <a:lnTo>
                        <a:pt x="0" y="2"/>
                      </a:lnTo>
                      <a:lnTo>
                        <a:pt x="13" y="4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Freeform 90">
                  <a:extLst>
                    <a:ext uri="{FF2B5EF4-FFF2-40B4-BE49-F238E27FC236}">
                      <a16:creationId xmlns:a16="http://schemas.microsoft.com/office/drawing/2014/main" id="{91D50AD6-52CE-6000-8F65-F359ABA4E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6952" y="1667211"/>
                  <a:ext cx="11215" cy="3738"/>
                </a:xfrm>
                <a:custGeom>
                  <a:avLst/>
                  <a:gdLst>
                    <a:gd name="T0" fmla="*/ 4 w 6"/>
                    <a:gd name="T1" fmla="*/ 2 h 2"/>
                    <a:gd name="T2" fmla="*/ 6 w 6"/>
                    <a:gd name="T3" fmla="*/ 1 h 2"/>
                    <a:gd name="T4" fmla="*/ 4 w 6"/>
                    <a:gd name="T5" fmla="*/ 0 h 2"/>
                    <a:gd name="T6" fmla="*/ 0 w 6"/>
                    <a:gd name="T7" fmla="*/ 1 h 2"/>
                    <a:gd name="T8" fmla="*/ 4 w 6"/>
                    <a:gd name="T9" fmla="*/ 2 h 2"/>
                    <a:gd name="T10" fmla="*/ 4 w 6"/>
                    <a:gd name="T11" fmla="*/ 2 h 2"/>
                    <a:gd name="T12" fmla="*/ 4 w 6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">
                      <a:moveTo>
                        <a:pt x="4" y="2"/>
                      </a:moveTo>
                      <a:lnTo>
                        <a:pt x="6" y="1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Freeform 91">
                  <a:extLst>
                    <a:ext uri="{FF2B5EF4-FFF2-40B4-BE49-F238E27FC236}">
                      <a16:creationId xmlns:a16="http://schemas.microsoft.com/office/drawing/2014/main" id="{B8E8F42E-7793-5134-BE0E-07D9A3E7E3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87605" y="1605528"/>
                  <a:ext cx="22430" cy="11215"/>
                </a:xfrm>
                <a:custGeom>
                  <a:avLst/>
                  <a:gdLst>
                    <a:gd name="T0" fmla="*/ 12 w 12"/>
                    <a:gd name="T1" fmla="*/ 3 h 6"/>
                    <a:gd name="T2" fmla="*/ 9 w 12"/>
                    <a:gd name="T3" fmla="*/ 0 h 6"/>
                    <a:gd name="T4" fmla="*/ 1 w 12"/>
                    <a:gd name="T5" fmla="*/ 1 h 6"/>
                    <a:gd name="T6" fmla="*/ 0 w 12"/>
                    <a:gd name="T7" fmla="*/ 3 h 6"/>
                    <a:gd name="T8" fmla="*/ 6 w 12"/>
                    <a:gd name="T9" fmla="*/ 6 h 6"/>
                    <a:gd name="T10" fmla="*/ 12 w 12"/>
                    <a:gd name="T11" fmla="*/ 3 h 6"/>
                    <a:gd name="T12" fmla="*/ 12 w 12"/>
                    <a:gd name="T13" fmla="*/ 3 h 6"/>
                    <a:gd name="T14" fmla="*/ 12 w 12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6">
                      <a:moveTo>
                        <a:pt x="12" y="3"/>
                      </a:moveTo>
                      <a:lnTo>
                        <a:pt x="9" y="0"/>
                      </a:lnTo>
                      <a:lnTo>
                        <a:pt x="1" y="1"/>
                      </a:lnTo>
                      <a:lnTo>
                        <a:pt x="0" y="3"/>
                      </a:lnTo>
                      <a:lnTo>
                        <a:pt x="6" y="6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Freeform 92">
                  <a:extLst>
                    <a:ext uri="{FF2B5EF4-FFF2-40B4-BE49-F238E27FC236}">
                      <a16:creationId xmlns:a16="http://schemas.microsoft.com/office/drawing/2014/main" id="{612A0414-40AF-391B-BFDD-CFAD398275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6390" y="1616743"/>
                  <a:ext cx="7477" cy="7477"/>
                </a:xfrm>
                <a:custGeom>
                  <a:avLst/>
                  <a:gdLst>
                    <a:gd name="T0" fmla="*/ 4 w 4"/>
                    <a:gd name="T1" fmla="*/ 1 h 4"/>
                    <a:gd name="T2" fmla="*/ 3 w 4"/>
                    <a:gd name="T3" fmla="*/ 0 h 4"/>
                    <a:gd name="T4" fmla="*/ 0 w 4"/>
                    <a:gd name="T5" fmla="*/ 1 h 4"/>
                    <a:gd name="T6" fmla="*/ 0 w 4"/>
                    <a:gd name="T7" fmla="*/ 4 h 4"/>
                    <a:gd name="T8" fmla="*/ 2 w 4"/>
                    <a:gd name="T9" fmla="*/ 4 h 4"/>
                    <a:gd name="T10" fmla="*/ 4 w 4"/>
                    <a:gd name="T11" fmla="*/ 1 h 4"/>
                    <a:gd name="T12" fmla="*/ 4 w 4"/>
                    <a:gd name="T13" fmla="*/ 1 h 4"/>
                    <a:gd name="T14" fmla="*/ 4 w 4"/>
                    <a:gd name="T15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4" y="1"/>
                      </a:move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93">
                  <a:extLst>
                    <a:ext uri="{FF2B5EF4-FFF2-40B4-BE49-F238E27FC236}">
                      <a16:creationId xmlns:a16="http://schemas.microsoft.com/office/drawing/2014/main" id="{EAD74D6D-F94F-566C-58E4-C18CC2CE5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12838" y="1725155"/>
                  <a:ext cx="16823" cy="7477"/>
                </a:xfrm>
                <a:custGeom>
                  <a:avLst/>
                  <a:gdLst>
                    <a:gd name="T0" fmla="*/ 6 w 9"/>
                    <a:gd name="T1" fmla="*/ 4 h 4"/>
                    <a:gd name="T2" fmla="*/ 9 w 9"/>
                    <a:gd name="T3" fmla="*/ 2 h 4"/>
                    <a:gd name="T4" fmla="*/ 4 w 9"/>
                    <a:gd name="T5" fmla="*/ 0 h 4"/>
                    <a:gd name="T6" fmla="*/ 0 w 9"/>
                    <a:gd name="T7" fmla="*/ 1 h 4"/>
                    <a:gd name="T8" fmla="*/ 0 w 9"/>
                    <a:gd name="T9" fmla="*/ 3 h 4"/>
                    <a:gd name="T10" fmla="*/ 6 w 9"/>
                    <a:gd name="T11" fmla="*/ 4 h 4"/>
                    <a:gd name="T12" fmla="*/ 6 w 9"/>
                    <a:gd name="T13" fmla="*/ 4 h 4"/>
                    <a:gd name="T14" fmla="*/ 6 w 9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6" y="4"/>
                      </a:moveTo>
                      <a:lnTo>
                        <a:pt x="9" y="2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94">
                  <a:extLst>
                    <a:ext uri="{FF2B5EF4-FFF2-40B4-BE49-F238E27FC236}">
                      <a16:creationId xmlns:a16="http://schemas.microsoft.com/office/drawing/2014/main" id="{D445B2B4-8EEE-1A86-F513-BEBE96BC0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76389" y="1697118"/>
                  <a:ext cx="28038" cy="16823"/>
                </a:xfrm>
                <a:custGeom>
                  <a:avLst/>
                  <a:gdLst>
                    <a:gd name="T0" fmla="*/ 15 w 15"/>
                    <a:gd name="T1" fmla="*/ 6 h 9"/>
                    <a:gd name="T2" fmla="*/ 12 w 15"/>
                    <a:gd name="T3" fmla="*/ 1 h 9"/>
                    <a:gd name="T4" fmla="*/ 6 w 15"/>
                    <a:gd name="T5" fmla="*/ 0 h 9"/>
                    <a:gd name="T6" fmla="*/ 0 w 15"/>
                    <a:gd name="T7" fmla="*/ 4 h 9"/>
                    <a:gd name="T8" fmla="*/ 9 w 15"/>
                    <a:gd name="T9" fmla="*/ 9 h 9"/>
                    <a:gd name="T10" fmla="*/ 15 w 15"/>
                    <a:gd name="T11" fmla="*/ 6 h 9"/>
                    <a:gd name="T12" fmla="*/ 15 w 15"/>
                    <a:gd name="T13" fmla="*/ 6 h 9"/>
                    <a:gd name="T14" fmla="*/ 15 w 15"/>
                    <a:gd name="T15" fmla="*/ 6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9">
                      <a:moveTo>
                        <a:pt x="15" y="6"/>
                      </a:moveTo>
                      <a:lnTo>
                        <a:pt x="12" y="1"/>
                      </a:ln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9" y="9"/>
                      </a:lnTo>
                      <a:lnTo>
                        <a:pt x="15" y="6"/>
                      </a:lnTo>
                      <a:lnTo>
                        <a:pt x="15" y="6"/>
                      </a:lnTo>
                      <a:lnTo>
                        <a:pt x="15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4" name="Freeform 95">
                  <a:extLst>
                    <a:ext uri="{FF2B5EF4-FFF2-40B4-BE49-F238E27FC236}">
                      <a16:creationId xmlns:a16="http://schemas.microsoft.com/office/drawing/2014/main" id="{A96C1D14-42B2-9EAC-419E-6ECD00A23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87604" y="1674688"/>
                  <a:ext cx="20561" cy="9346"/>
                </a:xfrm>
                <a:custGeom>
                  <a:avLst/>
                  <a:gdLst>
                    <a:gd name="T0" fmla="*/ 11 w 11"/>
                    <a:gd name="T1" fmla="*/ 5 h 5"/>
                    <a:gd name="T2" fmla="*/ 11 w 11"/>
                    <a:gd name="T3" fmla="*/ 3 h 5"/>
                    <a:gd name="T4" fmla="*/ 5 w 11"/>
                    <a:gd name="T5" fmla="*/ 0 h 5"/>
                    <a:gd name="T6" fmla="*/ 0 w 11"/>
                    <a:gd name="T7" fmla="*/ 1 h 5"/>
                    <a:gd name="T8" fmla="*/ 3 w 11"/>
                    <a:gd name="T9" fmla="*/ 5 h 5"/>
                    <a:gd name="T10" fmla="*/ 11 w 11"/>
                    <a:gd name="T11" fmla="*/ 5 h 5"/>
                    <a:gd name="T12" fmla="*/ 11 w 11"/>
                    <a:gd name="T13" fmla="*/ 5 h 5"/>
                    <a:gd name="T14" fmla="*/ 11 w 11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5">
                      <a:moveTo>
                        <a:pt x="11" y="5"/>
                      </a:moveTo>
                      <a:lnTo>
                        <a:pt x="11" y="3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3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5" name="Freeform 96">
                  <a:extLst>
                    <a:ext uri="{FF2B5EF4-FFF2-40B4-BE49-F238E27FC236}">
                      <a16:creationId xmlns:a16="http://schemas.microsoft.com/office/drawing/2014/main" id="{C20366CB-0C3D-F214-0B27-31EA782AF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2557" y="1672818"/>
                  <a:ext cx="28038" cy="7477"/>
                </a:xfrm>
                <a:custGeom>
                  <a:avLst/>
                  <a:gdLst>
                    <a:gd name="T0" fmla="*/ 6 w 15"/>
                    <a:gd name="T1" fmla="*/ 4 h 4"/>
                    <a:gd name="T2" fmla="*/ 12 w 15"/>
                    <a:gd name="T3" fmla="*/ 4 h 4"/>
                    <a:gd name="T4" fmla="*/ 15 w 15"/>
                    <a:gd name="T5" fmla="*/ 2 h 4"/>
                    <a:gd name="T6" fmla="*/ 9 w 15"/>
                    <a:gd name="T7" fmla="*/ 0 h 4"/>
                    <a:gd name="T8" fmla="*/ 0 w 15"/>
                    <a:gd name="T9" fmla="*/ 0 h 4"/>
                    <a:gd name="T10" fmla="*/ 6 w 15"/>
                    <a:gd name="T11" fmla="*/ 4 h 4"/>
                    <a:gd name="T12" fmla="*/ 6 w 15"/>
                    <a:gd name="T13" fmla="*/ 4 h 4"/>
                    <a:gd name="T14" fmla="*/ 6 w 15"/>
                    <a:gd name="T1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4">
                      <a:moveTo>
                        <a:pt x="6" y="4"/>
                      </a:moveTo>
                      <a:lnTo>
                        <a:pt x="12" y="4"/>
                      </a:lnTo>
                      <a:lnTo>
                        <a:pt x="15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6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6" name="Freeform 97">
                  <a:extLst>
                    <a:ext uri="{FF2B5EF4-FFF2-40B4-BE49-F238E27FC236}">
                      <a16:creationId xmlns:a16="http://schemas.microsoft.com/office/drawing/2014/main" id="{66A7445E-6254-81BF-CB16-8AA7DCF7FE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819" y="1598051"/>
                  <a:ext cx="14953" cy="5608"/>
                </a:xfrm>
                <a:custGeom>
                  <a:avLst/>
                  <a:gdLst>
                    <a:gd name="T0" fmla="*/ 8 w 8"/>
                    <a:gd name="T1" fmla="*/ 3 h 3"/>
                    <a:gd name="T2" fmla="*/ 7 w 8"/>
                    <a:gd name="T3" fmla="*/ 0 h 3"/>
                    <a:gd name="T4" fmla="*/ 0 w 8"/>
                    <a:gd name="T5" fmla="*/ 0 h 3"/>
                    <a:gd name="T6" fmla="*/ 3 w 8"/>
                    <a:gd name="T7" fmla="*/ 2 h 3"/>
                    <a:gd name="T8" fmla="*/ 8 w 8"/>
                    <a:gd name="T9" fmla="*/ 3 h 3"/>
                    <a:gd name="T10" fmla="*/ 8 w 8"/>
                    <a:gd name="T11" fmla="*/ 3 h 3"/>
                    <a:gd name="T12" fmla="*/ 8 w 8"/>
                    <a:gd name="T13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3">
                      <a:moveTo>
                        <a:pt x="8" y="3"/>
                      </a:moveTo>
                      <a:lnTo>
                        <a:pt x="7" y="0"/>
                      </a:ln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7" name="Freeform 98">
                  <a:extLst>
                    <a:ext uri="{FF2B5EF4-FFF2-40B4-BE49-F238E27FC236}">
                      <a16:creationId xmlns:a16="http://schemas.microsoft.com/office/drawing/2014/main" id="{7298E7C7-D5EB-0A6C-6586-8F18F9117D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474686"/>
                  <a:ext cx="37383" cy="5608"/>
                </a:xfrm>
                <a:custGeom>
                  <a:avLst/>
                  <a:gdLst>
                    <a:gd name="T0" fmla="*/ 17 w 20"/>
                    <a:gd name="T1" fmla="*/ 3 h 3"/>
                    <a:gd name="T2" fmla="*/ 20 w 20"/>
                    <a:gd name="T3" fmla="*/ 2 h 3"/>
                    <a:gd name="T4" fmla="*/ 15 w 20"/>
                    <a:gd name="T5" fmla="*/ 0 h 3"/>
                    <a:gd name="T6" fmla="*/ 0 w 20"/>
                    <a:gd name="T7" fmla="*/ 0 h 3"/>
                    <a:gd name="T8" fmla="*/ 6 w 20"/>
                    <a:gd name="T9" fmla="*/ 2 h 3"/>
                    <a:gd name="T10" fmla="*/ 17 w 20"/>
                    <a:gd name="T11" fmla="*/ 3 h 3"/>
                    <a:gd name="T12" fmla="*/ 17 w 20"/>
                    <a:gd name="T13" fmla="*/ 3 h 3"/>
                    <a:gd name="T14" fmla="*/ 17 w 20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3">
                      <a:moveTo>
                        <a:pt x="17" y="3"/>
                      </a:moveTo>
                      <a:lnTo>
                        <a:pt x="20" y="2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6" y="2"/>
                      </a:lnTo>
                      <a:lnTo>
                        <a:pt x="17" y="3"/>
                      </a:lnTo>
                      <a:lnTo>
                        <a:pt x="17" y="3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8" name="Freeform 99">
                  <a:extLst>
                    <a:ext uri="{FF2B5EF4-FFF2-40B4-BE49-F238E27FC236}">
                      <a16:creationId xmlns:a16="http://schemas.microsoft.com/office/drawing/2014/main" id="{F2DF7B0F-33CE-3DBB-C265-003D3FCA9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04426" y="1777492"/>
                  <a:ext cx="18692" cy="1869"/>
                </a:xfrm>
                <a:custGeom>
                  <a:avLst/>
                  <a:gdLst>
                    <a:gd name="T0" fmla="*/ 0 w 10"/>
                    <a:gd name="T1" fmla="*/ 1 h 1"/>
                    <a:gd name="T2" fmla="*/ 7 w 10"/>
                    <a:gd name="T3" fmla="*/ 1 h 1"/>
                    <a:gd name="T4" fmla="*/ 10 w 10"/>
                    <a:gd name="T5" fmla="*/ 0 h 1"/>
                    <a:gd name="T6" fmla="*/ 5 w 10"/>
                    <a:gd name="T7" fmla="*/ 0 h 1"/>
                    <a:gd name="T8" fmla="*/ 0 w 10"/>
                    <a:gd name="T9" fmla="*/ 1 h 1"/>
                    <a:gd name="T10" fmla="*/ 0 w 10"/>
                    <a:gd name="T11" fmla="*/ 1 h 1"/>
                    <a:gd name="T12" fmla="*/ 0 w 10"/>
                    <a:gd name="T13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1">
                      <a:moveTo>
                        <a:pt x="0" y="1"/>
                      </a:moveTo>
                      <a:lnTo>
                        <a:pt x="7" y="1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49" name="Freeform 100">
                  <a:extLst>
                    <a:ext uri="{FF2B5EF4-FFF2-40B4-BE49-F238E27FC236}">
                      <a16:creationId xmlns:a16="http://schemas.microsoft.com/office/drawing/2014/main" id="{53A45AEF-BE8F-E99A-D879-CBBFD845A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26856" y="1775623"/>
                  <a:ext cx="18692" cy="3738"/>
                </a:xfrm>
                <a:custGeom>
                  <a:avLst/>
                  <a:gdLst>
                    <a:gd name="T0" fmla="*/ 5 w 10"/>
                    <a:gd name="T1" fmla="*/ 2 h 2"/>
                    <a:gd name="T2" fmla="*/ 10 w 10"/>
                    <a:gd name="T3" fmla="*/ 0 h 2"/>
                    <a:gd name="T4" fmla="*/ 0 w 10"/>
                    <a:gd name="T5" fmla="*/ 0 h 2"/>
                    <a:gd name="T6" fmla="*/ 5 w 10"/>
                    <a:gd name="T7" fmla="*/ 2 h 2"/>
                    <a:gd name="T8" fmla="*/ 5 w 10"/>
                    <a:gd name="T9" fmla="*/ 2 h 2"/>
                    <a:gd name="T10" fmla="*/ 5 w 10"/>
                    <a:gd name="T11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">
                      <a:moveTo>
                        <a:pt x="5" y="2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5" y="2"/>
                      </a:lnTo>
                      <a:lnTo>
                        <a:pt x="5" y="2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Freeform 101">
                  <a:extLst>
                    <a:ext uri="{FF2B5EF4-FFF2-40B4-BE49-F238E27FC236}">
                      <a16:creationId xmlns:a16="http://schemas.microsoft.com/office/drawing/2014/main" id="{2E7FFE4E-418F-1536-FAF3-B27AAA2CED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1155" y="1783100"/>
                  <a:ext cx="13084" cy="3738"/>
                </a:xfrm>
                <a:custGeom>
                  <a:avLst/>
                  <a:gdLst>
                    <a:gd name="T0" fmla="*/ 7 w 7"/>
                    <a:gd name="T1" fmla="*/ 1 h 2"/>
                    <a:gd name="T2" fmla="*/ 6 w 7"/>
                    <a:gd name="T3" fmla="*/ 0 h 2"/>
                    <a:gd name="T4" fmla="*/ 0 w 7"/>
                    <a:gd name="T5" fmla="*/ 0 h 2"/>
                    <a:gd name="T6" fmla="*/ 2 w 7"/>
                    <a:gd name="T7" fmla="*/ 2 h 2"/>
                    <a:gd name="T8" fmla="*/ 7 w 7"/>
                    <a:gd name="T9" fmla="*/ 1 h 2"/>
                    <a:gd name="T10" fmla="*/ 7 w 7"/>
                    <a:gd name="T11" fmla="*/ 1 h 2"/>
                    <a:gd name="T12" fmla="*/ 7 w 7"/>
                    <a:gd name="T13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2">
                      <a:moveTo>
                        <a:pt x="7" y="1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Freeform 102">
                  <a:extLst>
                    <a:ext uri="{FF2B5EF4-FFF2-40B4-BE49-F238E27FC236}">
                      <a16:creationId xmlns:a16="http://schemas.microsoft.com/office/drawing/2014/main" id="{7A21AE6E-D194-3C23-59D4-8BF816F43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90408" y="1773754"/>
                  <a:ext cx="16823" cy="3738"/>
                </a:xfrm>
                <a:custGeom>
                  <a:avLst/>
                  <a:gdLst>
                    <a:gd name="T0" fmla="*/ 6 w 9"/>
                    <a:gd name="T1" fmla="*/ 0 h 2"/>
                    <a:gd name="T2" fmla="*/ 1 w 9"/>
                    <a:gd name="T3" fmla="*/ 0 h 2"/>
                    <a:gd name="T4" fmla="*/ 0 w 9"/>
                    <a:gd name="T5" fmla="*/ 2 h 2"/>
                    <a:gd name="T6" fmla="*/ 9 w 9"/>
                    <a:gd name="T7" fmla="*/ 1 h 2"/>
                    <a:gd name="T8" fmla="*/ 6 w 9"/>
                    <a:gd name="T9" fmla="*/ 0 h 2"/>
                    <a:gd name="T10" fmla="*/ 6 w 9"/>
                    <a:gd name="T11" fmla="*/ 0 h 2"/>
                    <a:gd name="T12" fmla="*/ 6 w 9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2">
                      <a:moveTo>
                        <a:pt x="6" y="0"/>
                      </a:move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9" y="1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Freeform 103">
                  <a:extLst>
                    <a:ext uri="{FF2B5EF4-FFF2-40B4-BE49-F238E27FC236}">
                      <a16:creationId xmlns:a16="http://schemas.microsoft.com/office/drawing/2014/main" id="{02C23BAE-665B-38E3-DDCA-3B15B7B5C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9098" y="1837306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1 w 13"/>
                    <a:gd name="T3" fmla="*/ 8 h 9"/>
                    <a:gd name="T4" fmla="*/ 9 w 13"/>
                    <a:gd name="T5" fmla="*/ 9 h 9"/>
                    <a:gd name="T6" fmla="*/ 13 w 13"/>
                    <a:gd name="T7" fmla="*/ 5 h 9"/>
                    <a:gd name="T8" fmla="*/ 12 w 13"/>
                    <a:gd name="T9" fmla="*/ 1 h 9"/>
                    <a:gd name="T10" fmla="*/ 7 w 13"/>
                    <a:gd name="T11" fmla="*/ 0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1" y="8"/>
                      </a:lnTo>
                      <a:lnTo>
                        <a:pt x="9" y="9"/>
                      </a:lnTo>
                      <a:lnTo>
                        <a:pt x="13" y="5"/>
                      </a:lnTo>
                      <a:lnTo>
                        <a:pt x="12" y="1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Freeform 104">
                  <a:extLst>
                    <a:ext uri="{FF2B5EF4-FFF2-40B4-BE49-F238E27FC236}">
                      <a16:creationId xmlns:a16="http://schemas.microsoft.com/office/drawing/2014/main" id="{6D3BFCBE-D556-C464-E6BF-AA47A1EF9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1154" y="1865343"/>
                  <a:ext cx="33645" cy="13084"/>
                </a:xfrm>
                <a:custGeom>
                  <a:avLst/>
                  <a:gdLst>
                    <a:gd name="T0" fmla="*/ 18 w 18"/>
                    <a:gd name="T1" fmla="*/ 3 h 7"/>
                    <a:gd name="T2" fmla="*/ 18 w 18"/>
                    <a:gd name="T3" fmla="*/ 1 h 7"/>
                    <a:gd name="T4" fmla="*/ 13 w 18"/>
                    <a:gd name="T5" fmla="*/ 0 h 7"/>
                    <a:gd name="T6" fmla="*/ 0 w 18"/>
                    <a:gd name="T7" fmla="*/ 4 h 7"/>
                    <a:gd name="T8" fmla="*/ 0 w 18"/>
                    <a:gd name="T9" fmla="*/ 7 h 7"/>
                    <a:gd name="T10" fmla="*/ 10 w 18"/>
                    <a:gd name="T11" fmla="*/ 7 h 7"/>
                    <a:gd name="T12" fmla="*/ 18 w 18"/>
                    <a:gd name="T13" fmla="*/ 3 h 7"/>
                    <a:gd name="T14" fmla="*/ 18 w 18"/>
                    <a:gd name="T15" fmla="*/ 3 h 7"/>
                    <a:gd name="T16" fmla="*/ 18 w 18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7">
                      <a:moveTo>
                        <a:pt x="18" y="3"/>
                      </a:moveTo>
                      <a:lnTo>
                        <a:pt x="18" y="1"/>
                      </a:lnTo>
                      <a:lnTo>
                        <a:pt x="13" y="0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10" y="7"/>
                      </a:lnTo>
                      <a:lnTo>
                        <a:pt x="18" y="3"/>
                      </a:lnTo>
                      <a:lnTo>
                        <a:pt x="18" y="3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Freeform 105">
                  <a:extLst>
                    <a:ext uri="{FF2B5EF4-FFF2-40B4-BE49-F238E27FC236}">
                      <a16:creationId xmlns:a16="http://schemas.microsoft.com/office/drawing/2014/main" id="{565F17A3-CA5E-DEE0-207C-FF03B7BF57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26855" y="1809268"/>
                  <a:ext cx="16823" cy="11215"/>
                </a:xfrm>
                <a:custGeom>
                  <a:avLst/>
                  <a:gdLst>
                    <a:gd name="T0" fmla="*/ 9 w 9"/>
                    <a:gd name="T1" fmla="*/ 1 h 6"/>
                    <a:gd name="T2" fmla="*/ 2 w 9"/>
                    <a:gd name="T3" fmla="*/ 0 h 6"/>
                    <a:gd name="T4" fmla="*/ 0 w 9"/>
                    <a:gd name="T5" fmla="*/ 6 h 6"/>
                    <a:gd name="T6" fmla="*/ 9 w 9"/>
                    <a:gd name="T7" fmla="*/ 2 h 6"/>
                    <a:gd name="T8" fmla="*/ 9 w 9"/>
                    <a:gd name="T9" fmla="*/ 1 h 6"/>
                    <a:gd name="T10" fmla="*/ 9 w 9"/>
                    <a:gd name="T11" fmla="*/ 1 h 6"/>
                    <a:gd name="T12" fmla="*/ 9 w 9"/>
                    <a:gd name="T13" fmla="*/ 1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6">
                      <a:moveTo>
                        <a:pt x="9" y="1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9" y="2"/>
                      </a:lnTo>
                      <a:lnTo>
                        <a:pt x="9" y="1"/>
                      </a:lnTo>
                      <a:lnTo>
                        <a:pt x="9" y="1"/>
                      </a:lnTo>
                      <a:lnTo>
                        <a:pt x="9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Freeform 106">
                  <a:extLst>
                    <a:ext uri="{FF2B5EF4-FFF2-40B4-BE49-F238E27FC236}">
                      <a16:creationId xmlns:a16="http://schemas.microsoft.com/office/drawing/2014/main" id="{CD5D78BF-9F11-F92F-52C1-F59522423E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39939" y="1822352"/>
                  <a:ext cx="18692" cy="9346"/>
                </a:xfrm>
                <a:custGeom>
                  <a:avLst/>
                  <a:gdLst>
                    <a:gd name="T0" fmla="*/ 10 w 10"/>
                    <a:gd name="T1" fmla="*/ 2 h 5"/>
                    <a:gd name="T2" fmla="*/ 0 w 10"/>
                    <a:gd name="T3" fmla="*/ 0 h 5"/>
                    <a:gd name="T4" fmla="*/ 2 w 10"/>
                    <a:gd name="T5" fmla="*/ 3 h 5"/>
                    <a:gd name="T6" fmla="*/ 7 w 10"/>
                    <a:gd name="T7" fmla="*/ 5 h 5"/>
                    <a:gd name="T8" fmla="*/ 10 w 10"/>
                    <a:gd name="T9" fmla="*/ 2 h 5"/>
                    <a:gd name="T10" fmla="*/ 10 w 10"/>
                    <a:gd name="T11" fmla="*/ 2 h 5"/>
                    <a:gd name="T12" fmla="*/ 10 w 10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5">
                      <a:moveTo>
                        <a:pt x="10" y="2"/>
                      </a:moveTo>
                      <a:lnTo>
                        <a:pt x="0" y="0"/>
                      </a:lnTo>
                      <a:lnTo>
                        <a:pt x="2" y="3"/>
                      </a:lnTo>
                      <a:lnTo>
                        <a:pt x="7" y="5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Freeform 107">
                  <a:extLst>
                    <a:ext uri="{FF2B5EF4-FFF2-40B4-BE49-F238E27FC236}">
                      <a16:creationId xmlns:a16="http://schemas.microsoft.com/office/drawing/2014/main" id="{8B0D8806-8E4D-733E-D851-0D2BB5B90B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89471" y="1833567"/>
                  <a:ext cx="16823" cy="5608"/>
                </a:xfrm>
                <a:custGeom>
                  <a:avLst/>
                  <a:gdLst>
                    <a:gd name="T0" fmla="*/ 8 w 9"/>
                    <a:gd name="T1" fmla="*/ 3 h 3"/>
                    <a:gd name="T2" fmla="*/ 9 w 9"/>
                    <a:gd name="T3" fmla="*/ 0 h 3"/>
                    <a:gd name="T4" fmla="*/ 3 w 9"/>
                    <a:gd name="T5" fmla="*/ 0 h 3"/>
                    <a:gd name="T6" fmla="*/ 0 w 9"/>
                    <a:gd name="T7" fmla="*/ 1 h 3"/>
                    <a:gd name="T8" fmla="*/ 2 w 9"/>
                    <a:gd name="T9" fmla="*/ 3 h 3"/>
                    <a:gd name="T10" fmla="*/ 8 w 9"/>
                    <a:gd name="T11" fmla="*/ 3 h 3"/>
                    <a:gd name="T12" fmla="*/ 8 w 9"/>
                    <a:gd name="T13" fmla="*/ 3 h 3"/>
                    <a:gd name="T14" fmla="*/ 8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8" y="3"/>
                      </a:move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1"/>
                      </a:lnTo>
                      <a:lnTo>
                        <a:pt x="2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Freeform 108">
                  <a:extLst>
                    <a:ext uri="{FF2B5EF4-FFF2-40B4-BE49-F238E27FC236}">
                      <a16:creationId xmlns:a16="http://schemas.microsoft.com/office/drawing/2014/main" id="{810D9182-2630-BC58-D4B5-94EE7B547F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75452" y="1813006"/>
                  <a:ext cx="39253" cy="24299"/>
                </a:xfrm>
                <a:custGeom>
                  <a:avLst/>
                  <a:gdLst>
                    <a:gd name="T0" fmla="*/ 12 w 21"/>
                    <a:gd name="T1" fmla="*/ 10 h 13"/>
                    <a:gd name="T2" fmla="*/ 21 w 21"/>
                    <a:gd name="T3" fmla="*/ 6 h 13"/>
                    <a:gd name="T4" fmla="*/ 11 w 21"/>
                    <a:gd name="T5" fmla="*/ 0 h 13"/>
                    <a:gd name="T6" fmla="*/ 0 w 21"/>
                    <a:gd name="T7" fmla="*/ 6 h 13"/>
                    <a:gd name="T8" fmla="*/ 0 w 21"/>
                    <a:gd name="T9" fmla="*/ 10 h 13"/>
                    <a:gd name="T10" fmla="*/ 6 w 21"/>
                    <a:gd name="T11" fmla="*/ 13 h 13"/>
                    <a:gd name="T12" fmla="*/ 12 w 21"/>
                    <a:gd name="T13" fmla="*/ 10 h 13"/>
                    <a:gd name="T14" fmla="*/ 12 w 21"/>
                    <a:gd name="T15" fmla="*/ 10 h 13"/>
                    <a:gd name="T16" fmla="*/ 12 w 21"/>
                    <a:gd name="T17" fmla="*/ 1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1" h="13">
                      <a:moveTo>
                        <a:pt x="12" y="10"/>
                      </a:moveTo>
                      <a:lnTo>
                        <a:pt x="21" y="6"/>
                      </a:lnTo>
                      <a:lnTo>
                        <a:pt x="11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6" y="13"/>
                      </a:lnTo>
                      <a:lnTo>
                        <a:pt x="12" y="10"/>
                      </a:lnTo>
                      <a:lnTo>
                        <a:pt x="12" y="10"/>
                      </a:lnTo>
                      <a:lnTo>
                        <a:pt x="12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Freeform 109">
                  <a:extLst>
                    <a:ext uri="{FF2B5EF4-FFF2-40B4-BE49-F238E27FC236}">
                      <a16:creationId xmlns:a16="http://schemas.microsoft.com/office/drawing/2014/main" id="{0B1BF8C7-5274-5644-AE90-E27E0C52FA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07229" y="1383097"/>
                  <a:ext cx="31776" cy="13084"/>
                </a:xfrm>
                <a:custGeom>
                  <a:avLst/>
                  <a:gdLst>
                    <a:gd name="T0" fmla="*/ 16 w 17"/>
                    <a:gd name="T1" fmla="*/ 6 h 7"/>
                    <a:gd name="T2" fmla="*/ 17 w 17"/>
                    <a:gd name="T3" fmla="*/ 4 h 7"/>
                    <a:gd name="T4" fmla="*/ 12 w 17"/>
                    <a:gd name="T5" fmla="*/ 3 h 7"/>
                    <a:gd name="T6" fmla="*/ 6 w 17"/>
                    <a:gd name="T7" fmla="*/ 0 h 7"/>
                    <a:gd name="T8" fmla="*/ 0 w 17"/>
                    <a:gd name="T9" fmla="*/ 6 h 7"/>
                    <a:gd name="T10" fmla="*/ 5 w 17"/>
                    <a:gd name="T11" fmla="*/ 7 h 7"/>
                    <a:gd name="T12" fmla="*/ 16 w 17"/>
                    <a:gd name="T13" fmla="*/ 6 h 7"/>
                    <a:gd name="T14" fmla="*/ 16 w 17"/>
                    <a:gd name="T15" fmla="*/ 6 h 7"/>
                    <a:gd name="T16" fmla="*/ 16 w 17"/>
                    <a:gd name="T17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7">
                      <a:moveTo>
                        <a:pt x="16" y="6"/>
                      </a:moveTo>
                      <a:lnTo>
                        <a:pt x="17" y="4"/>
                      </a:lnTo>
                      <a:lnTo>
                        <a:pt x="12" y="3"/>
                      </a:lnTo>
                      <a:lnTo>
                        <a:pt x="6" y="0"/>
                      </a:lnTo>
                      <a:lnTo>
                        <a:pt x="0" y="6"/>
                      </a:lnTo>
                      <a:lnTo>
                        <a:pt x="5" y="7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Freeform 110">
                  <a:extLst>
                    <a:ext uri="{FF2B5EF4-FFF2-40B4-BE49-F238E27FC236}">
                      <a16:creationId xmlns:a16="http://schemas.microsoft.com/office/drawing/2014/main" id="{535154B5-0CE9-73F1-BC2D-C49289BFF3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1634" y="2768154"/>
                  <a:ext cx="24299" cy="18692"/>
                </a:xfrm>
                <a:custGeom>
                  <a:avLst/>
                  <a:gdLst>
                    <a:gd name="T0" fmla="*/ 3 w 13"/>
                    <a:gd name="T1" fmla="*/ 0 h 10"/>
                    <a:gd name="T2" fmla="*/ 0 w 13"/>
                    <a:gd name="T3" fmla="*/ 3 h 10"/>
                    <a:gd name="T4" fmla="*/ 0 w 13"/>
                    <a:gd name="T5" fmla="*/ 7 h 10"/>
                    <a:gd name="T6" fmla="*/ 7 w 13"/>
                    <a:gd name="T7" fmla="*/ 10 h 10"/>
                    <a:gd name="T8" fmla="*/ 13 w 13"/>
                    <a:gd name="T9" fmla="*/ 3 h 10"/>
                    <a:gd name="T10" fmla="*/ 9 w 13"/>
                    <a:gd name="T11" fmla="*/ 0 h 10"/>
                    <a:gd name="T12" fmla="*/ 3 w 13"/>
                    <a:gd name="T13" fmla="*/ 0 h 10"/>
                    <a:gd name="T14" fmla="*/ 3 w 13"/>
                    <a:gd name="T15" fmla="*/ 0 h 10"/>
                    <a:gd name="T16" fmla="*/ 3 w 13"/>
                    <a:gd name="T1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0">
                      <a:moveTo>
                        <a:pt x="3" y="0"/>
                      </a:move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7" y="10"/>
                      </a:lnTo>
                      <a:lnTo>
                        <a:pt x="13" y="3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0" name="Freeform 111">
                  <a:extLst>
                    <a:ext uri="{FF2B5EF4-FFF2-40B4-BE49-F238E27FC236}">
                      <a16:creationId xmlns:a16="http://schemas.microsoft.com/office/drawing/2014/main" id="{497B78B1-9914-DC3F-B410-D3CE1631E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79204" y="2770023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6 w 9"/>
                    <a:gd name="T3" fmla="*/ 3 h 3"/>
                    <a:gd name="T4" fmla="*/ 9 w 9"/>
                    <a:gd name="T5" fmla="*/ 1 h 3"/>
                    <a:gd name="T6" fmla="*/ 4 w 9"/>
                    <a:gd name="T7" fmla="*/ 0 h 3"/>
                    <a:gd name="T8" fmla="*/ 0 w 9"/>
                    <a:gd name="T9" fmla="*/ 2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6" y="3"/>
                      </a:lnTo>
                      <a:lnTo>
                        <a:pt x="9" y="1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Freeform 112">
                  <a:extLst>
                    <a:ext uri="{FF2B5EF4-FFF2-40B4-BE49-F238E27FC236}">
                      <a16:creationId xmlns:a16="http://schemas.microsoft.com/office/drawing/2014/main" id="{69657062-DC5E-6D9A-48B4-ACF45DD72A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17523" y="2803668"/>
                  <a:ext cx="80374" cy="345797"/>
                </a:xfrm>
                <a:custGeom>
                  <a:avLst/>
                  <a:gdLst>
                    <a:gd name="T0" fmla="*/ 35 w 43"/>
                    <a:gd name="T1" fmla="*/ 108 h 185"/>
                    <a:gd name="T2" fmla="*/ 31 w 43"/>
                    <a:gd name="T3" fmla="*/ 90 h 185"/>
                    <a:gd name="T4" fmla="*/ 28 w 43"/>
                    <a:gd name="T5" fmla="*/ 75 h 185"/>
                    <a:gd name="T6" fmla="*/ 24 w 43"/>
                    <a:gd name="T7" fmla="*/ 50 h 185"/>
                    <a:gd name="T8" fmla="*/ 24 w 43"/>
                    <a:gd name="T9" fmla="*/ 38 h 185"/>
                    <a:gd name="T10" fmla="*/ 24 w 43"/>
                    <a:gd name="T11" fmla="*/ 23 h 185"/>
                    <a:gd name="T12" fmla="*/ 20 w 43"/>
                    <a:gd name="T13" fmla="*/ 9 h 185"/>
                    <a:gd name="T14" fmla="*/ 18 w 43"/>
                    <a:gd name="T15" fmla="*/ 4 h 185"/>
                    <a:gd name="T16" fmla="*/ 16 w 43"/>
                    <a:gd name="T17" fmla="*/ 0 h 185"/>
                    <a:gd name="T18" fmla="*/ 10 w 43"/>
                    <a:gd name="T19" fmla="*/ 0 h 185"/>
                    <a:gd name="T20" fmla="*/ 10 w 43"/>
                    <a:gd name="T21" fmla="*/ 3 h 185"/>
                    <a:gd name="T22" fmla="*/ 13 w 43"/>
                    <a:gd name="T23" fmla="*/ 17 h 185"/>
                    <a:gd name="T24" fmla="*/ 11 w 43"/>
                    <a:gd name="T25" fmla="*/ 20 h 185"/>
                    <a:gd name="T26" fmla="*/ 7 w 43"/>
                    <a:gd name="T27" fmla="*/ 19 h 185"/>
                    <a:gd name="T28" fmla="*/ 0 w 43"/>
                    <a:gd name="T29" fmla="*/ 23 h 185"/>
                    <a:gd name="T30" fmla="*/ 3 w 43"/>
                    <a:gd name="T31" fmla="*/ 30 h 185"/>
                    <a:gd name="T32" fmla="*/ 0 w 43"/>
                    <a:gd name="T33" fmla="*/ 44 h 185"/>
                    <a:gd name="T34" fmla="*/ 3 w 43"/>
                    <a:gd name="T35" fmla="*/ 48 h 185"/>
                    <a:gd name="T36" fmla="*/ 0 w 43"/>
                    <a:gd name="T37" fmla="*/ 52 h 185"/>
                    <a:gd name="T38" fmla="*/ 3 w 43"/>
                    <a:gd name="T39" fmla="*/ 69 h 185"/>
                    <a:gd name="T40" fmla="*/ 7 w 43"/>
                    <a:gd name="T41" fmla="*/ 73 h 185"/>
                    <a:gd name="T42" fmla="*/ 7 w 43"/>
                    <a:gd name="T43" fmla="*/ 99 h 185"/>
                    <a:gd name="T44" fmla="*/ 9 w 43"/>
                    <a:gd name="T45" fmla="*/ 108 h 185"/>
                    <a:gd name="T46" fmla="*/ 7 w 43"/>
                    <a:gd name="T47" fmla="*/ 119 h 185"/>
                    <a:gd name="T48" fmla="*/ 3 w 43"/>
                    <a:gd name="T49" fmla="*/ 134 h 185"/>
                    <a:gd name="T50" fmla="*/ 7 w 43"/>
                    <a:gd name="T51" fmla="*/ 141 h 185"/>
                    <a:gd name="T52" fmla="*/ 5 w 43"/>
                    <a:gd name="T53" fmla="*/ 154 h 185"/>
                    <a:gd name="T54" fmla="*/ 4 w 43"/>
                    <a:gd name="T55" fmla="*/ 163 h 185"/>
                    <a:gd name="T56" fmla="*/ 3 w 43"/>
                    <a:gd name="T57" fmla="*/ 185 h 185"/>
                    <a:gd name="T58" fmla="*/ 7 w 43"/>
                    <a:gd name="T59" fmla="*/ 185 h 185"/>
                    <a:gd name="T60" fmla="*/ 10 w 43"/>
                    <a:gd name="T61" fmla="*/ 178 h 185"/>
                    <a:gd name="T62" fmla="*/ 14 w 43"/>
                    <a:gd name="T63" fmla="*/ 175 h 185"/>
                    <a:gd name="T64" fmla="*/ 18 w 43"/>
                    <a:gd name="T65" fmla="*/ 177 h 185"/>
                    <a:gd name="T66" fmla="*/ 24 w 43"/>
                    <a:gd name="T67" fmla="*/ 184 h 185"/>
                    <a:gd name="T68" fmla="*/ 27 w 43"/>
                    <a:gd name="T69" fmla="*/ 181 h 185"/>
                    <a:gd name="T70" fmla="*/ 27 w 43"/>
                    <a:gd name="T71" fmla="*/ 172 h 185"/>
                    <a:gd name="T72" fmla="*/ 20 w 43"/>
                    <a:gd name="T73" fmla="*/ 165 h 185"/>
                    <a:gd name="T74" fmla="*/ 14 w 43"/>
                    <a:gd name="T75" fmla="*/ 158 h 185"/>
                    <a:gd name="T76" fmla="*/ 14 w 43"/>
                    <a:gd name="T77" fmla="*/ 145 h 185"/>
                    <a:gd name="T78" fmla="*/ 17 w 43"/>
                    <a:gd name="T79" fmla="*/ 140 h 185"/>
                    <a:gd name="T80" fmla="*/ 17 w 43"/>
                    <a:gd name="T81" fmla="*/ 135 h 185"/>
                    <a:gd name="T82" fmla="*/ 19 w 43"/>
                    <a:gd name="T83" fmla="*/ 131 h 185"/>
                    <a:gd name="T84" fmla="*/ 20 w 43"/>
                    <a:gd name="T85" fmla="*/ 117 h 185"/>
                    <a:gd name="T86" fmla="*/ 24 w 43"/>
                    <a:gd name="T87" fmla="*/ 113 h 185"/>
                    <a:gd name="T88" fmla="*/ 30 w 43"/>
                    <a:gd name="T89" fmla="*/ 115 h 185"/>
                    <a:gd name="T90" fmla="*/ 37 w 43"/>
                    <a:gd name="T91" fmla="*/ 124 h 185"/>
                    <a:gd name="T92" fmla="*/ 38 w 43"/>
                    <a:gd name="T93" fmla="*/ 126 h 185"/>
                    <a:gd name="T94" fmla="*/ 42 w 43"/>
                    <a:gd name="T95" fmla="*/ 127 h 185"/>
                    <a:gd name="T96" fmla="*/ 43 w 43"/>
                    <a:gd name="T97" fmla="*/ 124 h 185"/>
                    <a:gd name="T98" fmla="*/ 42 w 43"/>
                    <a:gd name="T99" fmla="*/ 117 h 185"/>
                    <a:gd name="T100" fmla="*/ 35 w 43"/>
                    <a:gd name="T101" fmla="*/ 108 h 185"/>
                    <a:gd name="T102" fmla="*/ 35 w 43"/>
                    <a:gd name="T103" fmla="*/ 108 h 185"/>
                    <a:gd name="T104" fmla="*/ 35 w 43"/>
                    <a:gd name="T105" fmla="*/ 108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3" h="185">
                      <a:moveTo>
                        <a:pt x="35" y="108"/>
                      </a:moveTo>
                      <a:lnTo>
                        <a:pt x="31" y="90"/>
                      </a:lnTo>
                      <a:lnTo>
                        <a:pt x="28" y="75"/>
                      </a:lnTo>
                      <a:lnTo>
                        <a:pt x="24" y="50"/>
                      </a:lnTo>
                      <a:lnTo>
                        <a:pt x="24" y="38"/>
                      </a:lnTo>
                      <a:lnTo>
                        <a:pt x="24" y="23"/>
                      </a:lnTo>
                      <a:lnTo>
                        <a:pt x="20" y="9"/>
                      </a:lnTo>
                      <a:lnTo>
                        <a:pt x="18" y="4"/>
                      </a:lnTo>
                      <a:lnTo>
                        <a:pt x="16" y="0"/>
                      </a:lnTo>
                      <a:lnTo>
                        <a:pt x="10" y="0"/>
                      </a:lnTo>
                      <a:lnTo>
                        <a:pt x="10" y="3"/>
                      </a:lnTo>
                      <a:lnTo>
                        <a:pt x="13" y="17"/>
                      </a:lnTo>
                      <a:lnTo>
                        <a:pt x="11" y="20"/>
                      </a:lnTo>
                      <a:lnTo>
                        <a:pt x="7" y="19"/>
                      </a:lnTo>
                      <a:lnTo>
                        <a:pt x="0" y="23"/>
                      </a:lnTo>
                      <a:lnTo>
                        <a:pt x="3" y="30"/>
                      </a:lnTo>
                      <a:lnTo>
                        <a:pt x="0" y="44"/>
                      </a:lnTo>
                      <a:lnTo>
                        <a:pt x="3" y="48"/>
                      </a:lnTo>
                      <a:lnTo>
                        <a:pt x="0" y="52"/>
                      </a:lnTo>
                      <a:lnTo>
                        <a:pt x="3" y="69"/>
                      </a:lnTo>
                      <a:lnTo>
                        <a:pt x="7" y="73"/>
                      </a:lnTo>
                      <a:lnTo>
                        <a:pt x="7" y="99"/>
                      </a:lnTo>
                      <a:lnTo>
                        <a:pt x="9" y="108"/>
                      </a:lnTo>
                      <a:lnTo>
                        <a:pt x="7" y="119"/>
                      </a:lnTo>
                      <a:lnTo>
                        <a:pt x="3" y="134"/>
                      </a:lnTo>
                      <a:lnTo>
                        <a:pt x="7" y="141"/>
                      </a:lnTo>
                      <a:lnTo>
                        <a:pt x="5" y="154"/>
                      </a:lnTo>
                      <a:lnTo>
                        <a:pt x="4" y="163"/>
                      </a:lnTo>
                      <a:lnTo>
                        <a:pt x="3" y="185"/>
                      </a:lnTo>
                      <a:lnTo>
                        <a:pt x="7" y="185"/>
                      </a:lnTo>
                      <a:lnTo>
                        <a:pt x="10" y="178"/>
                      </a:lnTo>
                      <a:lnTo>
                        <a:pt x="14" y="175"/>
                      </a:lnTo>
                      <a:lnTo>
                        <a:pt x="18" y="177"/>
                      </a:lnTo>
                      <a:lnTo>
                        <a:pt x="24" y="184"/>
                      </a:lnTo>
                      <a:lnTo>
                        <a:pt x="27" y="181"/>
                      </a:lnTo>
                      <a:lnTo>
                        <a:pt x="27" y="172"/>
                      </a:lnTo>
                      <a:lnTo>
                        <a:pt x="20" y="165"/>
                      </a:lnTo>
                      <a:lnTo>
                        <a:pt x="14" y="158"/>
                      </a:lnTo>
                      <a:lnTo>
                        <a:pt x="14" y="145"/>
                      </a:lnTo>
                      <a:lnTo>
                        <a:pt x="17" y="140"/>
                      </a:lnTo>
                      <a:lnTo>
                        <a:pt x="17" y="135"/>
                      </a:lnTo>
                      <a:lnTo>
                        <a:pt x="19" y="131"/>
                      </a:lnTo>
                      <a:lnTo>
                        <a:pt x="20" y="117"/>
                      </a:lnTo>
                      <a:lnTo>
                        <a:pt x="24" y="113"/>
                      </a:lnTo>
                      <a:lnTo>
                        <a:pt x="30" y="115"/>
                      </a:lnTo>
                      <a:lnTo>
                        <a:pt x="37" y="124"/>
                      </a:lnTo>
                      <a:lnTo>
                        <a:pt x="38" y="126"/>
                      </a:lnTo>
                      <a:lnTo>
                        <a:pt x="42" y="127"/>
                      </a:lnTo>
                      <a:lnTo>
                        <a:pt x="43" y="124"/>
                      </a:lnTo>
                      <a:lnTo>
                        <a:pt x="42" y="117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lnTo>
                        <a:pt x="35" y="10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Freeform 113">
                  <a:extLst>
                    <a:ext uri="{FF2B5EF4-FFF2-40B4-BE49-F238E27FC236}">
                      <a16:creationId xmlns:a16="http://schemas.microsoft.com/office/drawing/2014/main" id="{A835D999-0316-2335-3B92-891C4D87E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25935" y="3205540"/>
                  <a:ext cx="24299" cy="24299"/>
                </a:xfrm>
                <a:custGeom>
                  <a:avLst/>
                  <a:gdLst>
                    <a:gd name="T0" fmla="*/ 13 w 13"/>
                    <a:gd name="T1" fmla="*/ 0 h 13"/>
                    <a:gd name="T2" fmla="*/ 7 w 13"/>
                    <a:gd name="T3" fmla="*/ 0 h 13"/>
                    <a:gd name="T4" fmla="*/ 0 w 13"/>
                    <a:gd name="T5" fmla="*/ 12 h 13"/>
                    <a:gd name="T6" fmla="*/ 2 w 13"/>
                    <a:gd name="T7" fmla="*/ 13 h 13"/>
                    <a:gd name="T8" fmla="*/ 7 w 13"/>
                    <a:gd name="T9" fmla="*/ 6 h 13"/>
                    <a:gd name="T10" fmla="*/ 10 w 13"/>
                    <a:gd name="T11" fmla="*/ 6 h 13"/>
                    <a:gd name="T12" fmla="*/ 13 w 13"/>
                    <a:gd name="T13" fmla="*/ 6 h 13"/>
                    <a:gd name="T14" fmla="*/ 13 w 13"/>
                    <a:gd name="T15" fmla="*/ 0 h 13"/>
                    <a:gd name="T16" fmla="*/ 13 w 13"/>
                    <a:gd name="T17" fmla="*/ 0 h 13"/>
                    <a:gd name="T18" fmla="*/ 13 w 13"/>
                    <a:gd name="T1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" h="13">
                      <a:moveTo>
                        <a:pt x="13" y="0"/>
                      </a:move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2" y="13"/>
                      </a:lnTo>
                      <a:lnTo>
                        <a:pt x="7" y="6"/>
                      </a:lnTo>
                      <a:lnTo>
                        <a:pt x="10" y="6"/>
                      </a:lnTo>
                      <a:lnTo>
                        <a:pt x="13" y="6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Freeform 114">
                  <a:extLst>
                    <a:ext uri="{FF2B5EF4-FFF2-40B4-BE49-F238E27FC236}">
                      <a16:creationId xmlns:a16="http://schemas.microsoft.com/office/drawing/2014/main" id="{1CB89D39-372E-8BF6-8024-BE4FA5183E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55841" y="3170026"/>
                  <a:ext cx="59814" cy="44860"/>
                </a:xfrm>
                <a:custGeom>
                  <a:avLst/>
                  <a:gdLst>
                    <a:gd name="T0" fmla="*/ 16 w 32"/>
                    <a:gd name="T1" fmla="*/ 7 h 24"/>
                    <a:gd name="T2" fmla="*/ 14 w 32"/>
                    <a:gd name="T3" fmla="*/ 4 h 24"/>
                    <a:gd name="T4" fmla="*/ 2 w 32"/>
                    <a:gd name="T5" fmla="*/ 18 h 24"/>
                    <a:gd name="T6" fmla="*/ 0 w 32"/>
                    <a:gd name="T7" fmla="*/ 24 h 24"/>
                    <a:gd name="T8" fmla="*/ 3 w 32"/>
                    <a:gd name="T9" fmla="*/ 24 h 24"/>
                    <a:gd name="T10" fmla="*/ 11 w 32"/>
                    <a:gd name="T11" fmla="*/ 14 h 24"/>
                    <a:gd name="T12" fmla="*/ 23 w 32"/>
                    <a:gd name="T13" fmla="*/ 8 h 24"/>
                    <a:gd name="T14" fmla="*/ 32 w 32"/>
                    <a:gd name="T15" fmla="*/ 0 h 24"/>
                    <a:gd name="T16" fmla="*/ 21 w 32"/>
                    <a:gd name="T17" fmla="*/ 1 h 24"/>
                    <a:gd name="T18" fmla="*/ 16 w 32"/>
                    <a:gd name="T19" fmla="*/ 7 h 24"/>
                    <a:gd name="T20" fmla="*/ 16 w 32"/>
                    <a:gd name="T21" fmla="*/ 7 h 24"/>
                    <a:gd name="T22" fmla="*/ 16 w 32"/>
                    <a:gd name="T23" fmla="*/ 7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2" h="24">
                      <a:moveTo>
                        <a:pt x="16" y="7"/>
                      </a:moveTo>
                      <a:lnTo>
                        <a:pt x="14" y="4"/>
                      </a:lnTo>
                      <a:lnTo>
                        <a:pt x="2" y="18"/>
                      </a:lnTo>
                      <a:lnTo>
                        <a:pt x="0" y="24"/>
                      </a:lnTo>
                      <a:lnTo>
                        <a:pt x="3" y="24"/>
                      </a:lnTo>
                      <a:lnTo>
                        <a:pt x="11" y="14"/>
                      </a:lnTo>
                      <a:lnTo>
                        <a:pt x="23" y="8"/>
                      </a:lnTo>
                      <a:lnTo>
                        <a:pt x="32" y="0"/>
                      </a:lnTo>
                      <a:lnTo>
                        <a:pt x="21" y="1"/>
                      </a:lnTo>
                      <a:lnTo>
                        <a:pt x="16" y="7"/>
                      </a:lnTo>
                      <a:lnTo>
                        <a:pt x="16" y="7"/>
                      </a:lnTo>
                      <a:lnTo>
                        <a:pt x="16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Freeform 115">
                  <a:extLst>
                    <a:ext uri="{FF2B5EF4-FFF2-40B4-BE49-F238E27FC236}">
                      <a16:creationId xmlns:a16="http://schemas.microsoft.com/office/drawing/2014/main" id="{E0C35FEA-8316-E5AF-96F0-1010748681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48365" y="3229839"/>
                  <a:ext cx="9346" cy="7477"/>
                </a:xfrm>
                <a:custGeom>
                  <a:avLst/>
                  <a:gdLst>
                    <a:gd name="T0" fmla="*/ 0 w 5"/>
                    <a:gd name="T1" fmla="*/ 4 h 4"/>
                    <a:gd name="T2" fmla="*/ 3 w 5"/>
                    <a:gd name="T3" fmla="*/ 4 h 4"/>
                    <a:gd name="T4" fmla="*/ 5 w 5"/>
                    <a:gd name="T5" fmla="*/ 0 h 4"/>
                    <a:gd name="T6" fmla="*/ 1 w 5"/>
                    <a:gd name="T7" fmla="*/ 0 h 4"/>
                    <a:gd name="T8" fmla="*/ 0 w 5"/>
                    <a:gd name="T9" fmla="*/ 4 h 4"/>
                    <a:gd name="T10" fmla="*/ 0 w 5"/>
                    <a:gd name="T11" fmla="*/ 4 h 4"/>
                    <a:gd name="T12" fmla="*/ 0 w 5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4">
                      <a:moveTo>
                        <a:pt x="0" y="4"/>
                      </a:moveTo>
                      <a:lnTo>
                        <a:pt x="3" y="4"/>
                      </a:lnTo>
                      <a:lnTo>
                        <a:pt x="5" y="0"/>
                      </a:lnTo>
                      <a:lnTo>
                        <a:pt x="1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Freeform 116">
                  <a:extLst>
                    <a:ext uri="{FF2B5EF4-FFF2-40B4-BE49-F238E27FC236}">
                      <a16:creationId xmlns:a16="http://schemas.microsoft.com/office/drawing/2014/main" id="{BF269E3F-95FB-341B-9BEE-E0B40B99E3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25001" y="3145726"/>
                  <a:ext cx="35514" cy="20561"/>
                </a:xfrm>
                <a:custGeom>
                  <a:avLst/>
                  <a:gdLst>
                    <a:gd name="T0" fmla="*/ 0 w 19"/>
                    <a:gd name="T1" fmla="*/ 11 h 11"/>
                    <a:gd name="T2" fmla="*/ 3 w 19"/>
                    <a:gd name="T3" fmla="*/ 11 h 11"/>
                    <a:gd name="T4" fmla="*/ 8 w 19"/>
                    <a:gd name="T5" fmla="*/ 11 h 11"/>
                    <a:gd name="T6" fmla="*/ 19 w 19"/>
                    <a:gd name="T7" fmla="*/ 1 h 11"/>
                    <a:gd name="T8" fmla="*/ 19 w 19"/>
                    <a:gd name="T9" fmla="*/ 0 h 11"/>
                    <a:gd name="T10" fmla="*/ 11 w 19"/>
                    <a:gd name="T11" fmla="*/ 0 h 11"/>
                    <a:gd name="T12" fmla="*/ 0 w 19"/>
                    <a:gd name="T13" fmla="*/ 11 h 11"/>
                    <a:gd name="T14" fmla="*/ 0 w 19"/>
                    <a:gd name="T15" fmla="*/ 11 h 11"/>
                    <a:gd name="T16" fmla="*/ 0 w 19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11">
                      <a:moveTo>
                        <a:pt x="0" y="11"/>
                      </a:moveTo>
                      <a:lnTo>
                        <a:pt x="3" y="11"/>
                      </a:lnTo>
                      <a:lnTo>
                        <a:pt x="8" y="11"/>
                      </a:lnTo>
                      <a:lnTo>
                        <a:pt x="19" y="1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Freeform 117">
                  <a:extLst>
                    <a:ext uri="{FF2B5EF4-FFF2-40B4-BE49-F238E27FC236}">
                      <a16:creationId xmlns:a16="http://schemas.microsoft.com/office/drawing/2014/main" id="{03A981F9-3C76-6605-17B5-53B2B57E9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84814" y="3104605"/>
                  <a:ext cx="22430" cy="20561"/>
                </a:xfrm>
                <a:custGeom>
                  <a:avLst/>
                  <a:gdLst>
                    <a:gd name="T0" fmla="*/ 8 w 12"/>
                    <a:gd name="T1" fmla="*/ 0 h 11"/>
                    <a:gd name="T2" fmla="*/ 0 w 12"/>
                    <a:gd name="T3" fmla="*/ 7 h 11"/>
                    <a:gd name="T4" fmla="*/ 0 w 12"/>
                    <a:gd name="T5" fmla="*/ 11 h 11"/>
                    <a:gd name="T6" fmla="*/ 6 w 12"/>
                    <a:gd name="T7" fmla="*/ 10 h 11"/>
                    <a:gd name="T8" fmla="*/ 12 w 12"/>
                    <a:gd name="T9" fmla="*/ 4 h 11"/>
                    <a:gd name="T10" fmla="*/ 11 w 12"/>
                    <a:gd name="T11" fmla="*/ 0 h 11"/>
                    <a:gd name="T12" fmla="*/ 8 w 12"/>
                    <a:gd name="T13" fmla="*/ 0 h 11"/>
                    <a:gd name="T14" fmla="*/ 8 w 12"/>
                    <a:gd name="T15" fmla="*/ 0 h 11"/>
                    <a:gd name="T16" fmla="*/ 8 w 12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0"/>
                      </a:move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6" y="10"/>
                      </a:lnTo>
                      <a:lnTo>
                        <a:pt x="12" y="4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Freeform 118">
                  <a:extLst>
                    <a:ext uri="{FF2B5EF4-FFF2-40B4-BE49-F238E27FC236}">
                      <a16:creationId xmlns:a16="http://schemas.microsoft.com/office/drawing/2014/main" id="{BEE0131B-1654-7C88-E2FF-6272FB620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78273" y="2962548"/>
                  <a:ext cx="24299" cy="24299"/>
                </a:xfrm>
                <a:custGeom>
                  <a:avLst/>
                  <a:gdLst>
                    <a:gd name="T0" fmla="*/ 6 w 13"/>
                    <a:gd name="T1" fmla="*/ 5 h 13"/>
                    <a:gd name="T2" fmla="*/ 0 w 13"/>
                    <a:gd name="T3" fmla="*/ 10 h 13"/>
                    <a:gd name="T4" fmla="*/ 4 w 13"/>
                    <a:gd name="T5" fmla="*/ 13 h 13"/>
                    <a:gd name="T6" fmla="*/ 11 w 13"/>
                    <a:gd name="T7" fmla="*/ 11 h 13"/>
                    <a:gd name="T8" fmla="*/ 13 w 13"/>
                    <a:gd name="T9" fmla="*/ 0 h 13"/>
                    <a:gd name="T10" fmla="*/ 11 w 13"/>
                    <a:gd name="T11" fmla="*/ 0 h 13"/>
                    <a:gd name="T12" fmla="*/ 6 w 13"/>
                    <a:gd name="T13" fmla="*/ 5 h 13"/>
                    <a:gd name="T14" fmla="*/ 6 w 13"/>
                    <a:gd name="T15" fmla="*/ 5 h 13"/>
                    <a:gd name="T16" fmla="*/ 6 w 13"/>
                    <a:gd name="T17" fmla="*/ 5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13">
                      <a:moveTo>
                        <a:pt x="6" y="5"/>
                      </a:moveTo>
                      <a:lnTo>
                        <a:pt x="0" y="10"/>
                      </a:lnTo>
                      <a:lnTo>
                        <a:pt x="4" y="13"/>
                      </a:lnTo>
                      <a:lnTo>
                        <a:pt x="11" y="11"/>
                      </a:lnTo>
                      <a:lnTo>
                        <a:pt x="13" y="0"/>
                      </a:lnTo>
                      <a:lnTo>
                        <a:pt x="11" y="0"/>
                      </a:lnTo>
                      <a:lnTo>
                        <a:pt x="6" y="5"/>
                      </a:lnTo>
                      <a:lnTo>
                        <a:pt x="6" y="5"/>
                      </a:lnTo>
                      <a:lnTo>
                        <a:pt x="6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Freeform 119">
                  <a:extLst>
                    <a:ext uri="{FF2B5EF4-FFF2-40B4-BE49-F238E27FC236}">
                      <a16:creationId xmlns:a16="http://schemas.microsoft.com/office/drawing/2014/main" id="{6488D2DF-D090-6394-D69C-0F9B2CF25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3320" y="3003669"/>
                  <a:ext cx="11215" cy="16823"/>
                </a:xfrm>
                <a:custGeom>
                  <a:avLst/>
                  <a:gdLst>
                    <a:gd name="T0" fmla="*/ 1 w 6"/>
                    <a:gd name="T1" fmla="*/ 2 h 9"/>
                    <a:gd name="T2" fmla="*/ 0 w 6"/>
                    <a:gd name="T3" fmla="*/ 9 h 9"/>
                    <a:gd name="T4" fmla="*/ 3 w 6"/>
                    <a:gd name="T5" fmla="*/ 9 h 9"/>
                    <a:gd name="T6" fmla="*/ 6 w 6"/>
                    <a:gd name="T7" fmla="*/ 5 h 9"/>
                    <a:gd name="T8" fmla="*/ 6 w 6"/>
                    <a:gd name="T9" fmla="*/ 0 h 9"/>
                    <a:gd name="T10" fmla="*/ 1 w 6"/>
                    <a:gd name="T11" fmla="*/ 2 h 9"/>
                    <a:gd name="T12" fmla="*/ 1 w 6"/>
                    <a:gd name="T13" fmla="*/ 2 h 9"/>
                    <a:gd name="T14" fmla="*/ 1 w 6"/>
                    <a:gd name="T15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1" y="2"/>
                      </a:moveTo>
                      <a:lnTo>
                        <a:pt x="0" y="9"/>
                      </a:lnTo>
                      <a:lnTo>
                        <a:pt x="3" y="9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1" y="2"/>
                      </a:lnTo>
                      <a:lnTo>
                        <a:pt x="1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Freeform 120">
                  <a:extLst>
                    <a:ext uri="{FF2B5EF4-FFF2-40B4-BE49-F238E27FC236}">
                      <a16:creationId xmlns:a16="http://schemas.microsoft.com/office/drawing/2014/main" id="{E3F1287A-A30A-93F4-38A7-D58C8106C4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50235" y="3031707"/>
                  <a:ext cx="11215" cy="11215"/>
                </a:xfrm>
                <a:custGeom>
                  <a:avLst/>
                  <a:gdLst>
                    <a:gd name="T0" fmla="*/ 0 w 6"/>
                    <a:gd name="T1" fmla="*/ 3 h 6"/>
                    <a:gd name="T2" fmla="*/ 0 w 6"/>
                    <a:gd name="T3" fmla="*/ 6 h 6"/>
                    <a:gd name="T4" fmla="*/ 2 w 6"/>
                    <a:gd name="T5" fmla="*/ 6 h 6"/>
                    <a:gd name="T6" fmla="*/ 6 w 6"/>
                    <a:gd name="T7" fmla="*/ 3 h 6"/>
                    <a:gd name="T8" fmla="*/ 6 w 6"/>
                    <a:gd name="T9" fmla="*/ 0 h 6"/>
                    <a:gd name="T10" fmla="*/ 2 w 6"/>
                    <a:gd name="T11" fmla="*/ 0 h 6"/>
                    <a:gd name="T12" fmla="*/ 0 w 6"/>
                    <a:gd name="T13" fmla="*/ 3 h 6"/>
                    <a:gd name="T14" fmla="*/ 0 w 6"/>
                    <a:gd name="T15" fmla="*/ 3 h 6"/>
                    <a:gd name="T16" fmla="*/ 0 w 6"/>
                    <a:gd name="T1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6">
                      <a:moveTo>
                        <a:pt x="0" y="3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6" y="3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0" name="Freeform 121">
                  <a:extLst>
                    <a:ext uri="{FF2B5EF4-FFF2-40B4-BE49-F238E27FC236}">
                      <a16:creationId xmlns:a16="http://schemas.microsoft.com/office/drawing/2014/main" id="{FB979535-5E69-5634-B362-B60EC2C30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27805" y="3057875"/>
                  <a:ext cx="5608" cy="11215"/>
                </a:xfrm>
                <a:custGeom>
                  <a:avLst/>
                  <a:gdLst>
                    <a:gd name="T0" fmla="*/ 1 w 3"/>
                    <a:gd name="T1" fmla="*/ 3 h 6"/>
                    <a:gd name="T2" fmla="*/ 0 w 3"/>
                    <a:gd name="T3" fmla="*/ 5 h 6"/>
                    <a:gd name="T4" fmla="*/ 1 w 3"/>
                    <a:gd name="T5" fmla="*/ 6 h 6"/>
                    <a:gd name="T6" fmla="*/ 3 w 3"/>
                    <a:gd name="T7" fmla="*/ 4 h 6"/>
                    <a:gd name="T8" fmla="*/ 3 w 3"/>
                    <a:gd name="T9" fmla="*/ 0 h 6"/>
                    <a:gd name="T10" fmla="*/ 1 w 3"/>
                    <a:gd name="T11" fmla="*/ 3 h 6"/>
                    <a:gd name="T12" fmla="*/ 1 w 3"/>
                    <a:gd name="T13" fmla="*/ 3 h 6"/>
                    <a:gd name="T14" fmla="*/ 1 w 3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6">
                      <a:moveTo>
                        <a:pt x="1" y="3"/>
                      </a:moveTo>
                      <a:lnTo>
                        <a:pt x="0" y="5"/>
                      </a:lnTo>
                      <a:lnTo>
                        <a:pt x="1" y="6"/>
                      </a:lnTo>
                      <a:lnTo>
                        <a:pt x="3" y="4"/>
                      </a:lnTo>
                      <a:lnTo>
                        <a:pt x="3" y="0"/>
                      </a:lnTo>
                      <a:lnTo>
                        <a:pt x="1" y="3"/>
                      </a:lnTo>
                      <a:lnTo>
                        <a:pt x="1" y="3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Freeform 122">
                  <a:extLst>
                    <a:ext uri="{FF2B5EF4-FFF2-40B4-BE49-F238E27FC236}">
                      <a16:creationId xmlns:a16="http://schemas.microsoft.com/office/drawing/2014/main" id="{37A02954-5973-9741-D237-341C7E3B5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98835" y="2562545"/>
                  <a:ext cx="33645" cy="39253"/>
                </a:xfrm>
                <a:custGeom>
                  <a:avLst/>
                  <a:gdLst>
                    <a:gd name="T0" fmla="*/ 6 w 18"/>
                    <a:gd name="T1" fmla="*/ 6 h 21"/>
                    <a:gd name="T2" fmla="*/ 5 w 18"/>
                    <a:gd name="T3" fmla="*/ 13 h 21"/>
                    <a:gd name="T4" fmla="*/ 0 w 18"/>
                    <a:gd name="T5" fmla="*/ 16 h 21"/>
                    <a:gd name="T6" fmla="*/ 0 w 18"/>
                    <a:gd name="T7" fmla="*/ 20 h 21"/>
                    <a:gd name="T8" fmla="*/ 6 w 18"/>
                    <a:gd name="T9" fmla="*/ 21 h 21"/>
                    <a:gd name="T10" fmla="*/ 18 w 18"/>
                    <a:gd name="T11" fmla="*/ 12 h 21"/>
                    <a:gd name="T12" fmla="*/ 17 w 18"/>
                    <a:gd name="T13" fmla="*/ 0 h 21"/>
                    <a:gd name="T14" fmla="*/ 6 w 18"/>
                    <a:gd name="T15" fmla="*/ 6 h 21"/>
                    <a:gd name="T16" fmla="*/ 6 w 18"/>
                    <a:gd name="T17" fmla="*/ 6 h 21"/>
                    <a:gd name="T18" fmla="*/ 6 w 18"/>
                    <a:gd name="T19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1">
                      <a:moveTo>
                        <a:pt x="6" y="6"/>
                      </a:moveTo>
                      <a:lnTo>
                        <a:pt x="5" y="13"/>
                      </a:lnTo>
                      <a:lnTo>
                        <a:pt x="0" y="16"/>
                      </a:lnTo>
                      <a:lnTo>
                        <a:pt x="0" y="20"/>
                      </a:lnTo>
                      <a:lnTo>
                        <a:pt x="6" y="21"/>
                      </a:lnTo>
                      <a:lnTo>
                        <a:pt x="18" y="12"/>
                      </a:lnTo>
                      <a:lnTo>
                        <a:pt x="17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Freeform 123">
                  <a:extLst>
                    <a:ext uri="{FF2B5EF4-FFF2-40B4-BE49-F238E27FC236}">
                      <a16:creationId xmlns:a16="http://schemas.microsoft.com/office/drawing/2014/main" id="{4B904D06-1E48-953C-2D16-6E4ECA1FCC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518" y="2749462"/>
                  <a:ext cx="31776" cy="39253"/>
                </a:xfrm>
                <a:custGeom>
                  <a:avLst/>
                  <a:gdLst>
                    <a:gd name="T0" fmla="*/ 8 w 17"/>
                    <a:gd name="T1" fmla="*/ 4 h 21"/>
                    <a:gd name="T2" fmla="*/ 2 w 17"/>
                    <a:gd name="T3" fmla="*/ 0 h 21"/>
                    <a:gd name="T4" fmla="*/ 0 w 17"/>
                    <a:gd name="T5" fmla="*/ 6 h 21"/>
                    <a:gd name="T6" fmla="*/ 8 w 17"/>
                    <a:gd name="T7" fmla="*/ 17 h 21"/>
                    <a:gd name="T8" fmla="*/ 17 w 17"/>
                    <a:gd name="T9" fmla="*/ 21 h 21"/>
                    <a:gd name="T10" fmla="*/ 17 w 17"/>
                    <a:gd name="T11" fmla="*/ 17 h 21"/>
                    <a:gd name="T12" fmla="*/ 8 w 17"/>
                    <a:gd name="T13" fmla="*/ 4 h 21"/>
                    <a:gd name="T14" fmla="*/ 8 w 17"/>
                    <a:gd name="T15" fmla="*/ 4 h 21"/>
                    <a:gd name="T16" fmla="*/ 8 w 17"/>
                    <a:gd name="T17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21">
                      <a:moveTo>
                        <a:pt x="8" y="4"/>
                      </a:move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8" y="17"/>
                      </a:lnTo>
                      <a:lnTo>
                        <a:pt x="17" y="21"/>
                      </a:lnTo>
                      <a:lnTo>
                        <a:pt x="17" y="17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8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Freeform 124">
                  <a:extLst>
                    <a:ext uri="{FF2B5EF4-FFF2-40B4-BE49-F238E27FC236}">
                      <a16:creationId xmlns:a16="http://schemas.microsoft.com/office/drawing/2014/main" id="{1DF87E0F-30B8-CF97-3850-1CBB435FE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03509" y="2773761"/>
                  <a:ext cx="28038" cy="22430"/>
                </a:xfrm>
                <a:custGeom>
                  <a:avLst/>
                  <a:gdLst>
                    <a:gd name="T0" fmla="*/ 0 w 15"/>
                    <a:gd name="T1" fmla="*/ 1 h 12"/>
                    <a:gd name="T2" fmla="*/ 2 w 15"/>
                    <a:gd name="T3" fmla="*/ 6 h 12"/>
                    <a:gd name="T4" fmla="*/ 9 w 15"/>
                    <a:gd name="T5" fmla="*/ 12 h 12"/>
                    <a:gd name="T6" fmla="*/ 15 w 15"/>
                    <a:gd name="T7" fmla="*/ 10 h 12"/>
                    <a:gd name="T8" fmla="*/ 7 w 15"/>
                    <a:gd name="T9" fmla="*/ 0 h 12"/>
                    <a:gd name="T10" fmla="*/ 0 w 15"/>
                    <a:gd name="T11" fmla="*/ 1 h 12"/>
                    <a:gd name="T12" fmla="*/ 0 w 15"/>
                    <a:gd name="T13" fmla="*/ 1 h 12"/>
                    <a:gd name="T14" fmla="*/ 0 w 15"/>
                    <a:gd name="T15" fmla="*/ 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" h="12">
                      <a:moveTo>
                        <a:pt x="0" y="1"/>
                      </a:moveTo>
                      <a:lnTo>
                        <a:pt x="2" y="6"/>
                      </a:lnTo>
                      <a:lnTo>
                        <a:pt x="9" y="12"/>
                      </a:lnTo>
                      <a:lnTo>
                        <a:pt x="15" y="10"/>
                      </a:lnTo>
                      <a:lnTo>
                        <a:pt x="7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Freeform 125">
                  <a:extLst>
                    <a:ext uri="{FF2B5EF4-FFF2-40B4-BE49-F238E27FC236}">
                      <a16:creationId xmlns:a16="http://schemas.microsoft.com/office/drawing/2014/main" id="{2DF24D5F-F2D4-4AF4-4246-6BE0B19742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5910" y="1586836"/>
                  <a:ext cx="4390688" cy="1747677"/>
                </a:xfrm>
                <a:custGeom>
                  <a:avLst/>
                  <a:gdLst>
                    <a:gd name="T0" fmla="*/ 2240 w 2349"/>
                    <a:gd name="T1" fmla="*/ 259 h 935"/>
                    <a:gd name="T2" fmla="*/ 2063 w 2349"/>
                    <a:gd name="T3" fmla="*/ 214 h 935"/>
                    <a:gd name="T4" fmla="*/ 1942 w 2349"/>
                    <a:gd name="T5" fmla="*/ 225 h 935"/>
                    <a:gd name="T6" fmla="*/ 1790 w 2349"/>
                    <a:gd name="T7" fmla="*/ 179 h 935"/>
                    <a:gd name="T8" fmla="*/ 1693 w 2349"/>
                    <a:gd name="T9" fmla="*/ 151 h 935"/>
                    <a:gd name="T10" fmla="*/ 1630 w 2349"/>
                    <a:gd name="T11" fmla="*/ 174 h 935"/>
                    <a:gd name="T12" fmla="*/ 1474 w 2349"/>
                    <a:gd name="T13" fmla="*/ 170 h 935"/>
                    <a:gd name="T14" fmla="*/ 1428 w 2349"/>
                    <a:gd name="T15" fmla="*/ 118 h 935"/>
                    <a:gd name="T16" fmla="*/ 1311 w 2349"/>
                    <a:gd name="T17" fmla="*/ 128 h 935"/>
                    <a:gd name="T18" fmla="*/ 1212 w 2349"/>
                    <a:gd name="T19" fmla="*/ 111 h 935"/>
                    <a:gd name="T20" fmla="*/ 1133 w 2349"/>
                    <a:gd name="T21" fmla="*/ 135 h 935"/>
                    <a:gd name="T22" fmla="*/ 1227 w 2349"/>
                    <a:gd name="T23" fmla="*/ 50 h 935"/>
                    <a:gd name="T24" fmla="*/ 1149 w 2349"/>
                    <a:gd name="T25" fmla="*/ 27 h 935"/>
                    <a:gd name="T26" fmla="*/ 1063 w 2349"/>
                    <a:gd name="T27" fmla="*/ 26 h 935"/>
                    <a:gd name="T28" fmla="*/ 1051 w 2349"/>
                    <a:gd name="T29" fmla="*/ 52 h 935"/>
                    <a:gd name="T30" fmla="*/ 953 w 2349"/>
                    <a:gd name="T31" fmla="*/ 50 h 935"/>
                    <a:gd name="T32" fmla="*/ 847 w 2349"/>
                    <a:gd name="T33" fmla="*/ 79 h 935"/>
                    <a:gd name="T34" fmla="*/ 803 w 2349"/>
                    <a:gd name="T35" fmla="*/ 115 h 935"/>
                    <a:gd name="T36" fmla="*/ 826 w 2349"/>
                    <a:gd name="T37" fmla="*/ 226 h 935"/>
                    <a:gd name="T38" fmla="*/ 720 w 2349"/>
                    <a:gd name="T39" fmla="*/ 158 h 935"/>
                    <a:gd name="T40" fmla="*/ 714 w 2349"/>
                    <a:gd name="T41" fmla="*/ 188 h 935"/>
                    <a:gd name="T42" fmla="*/ 672 w 2349"/>
                    <a:gd name="T43" fmla="*/ 208 h 935"/>
                    <a:gd name="T44" fmla="*/ 715 w 2349"/>
                    <a:gd name="T45" fmla="*/ 271 h 935"/>
                    <a:gd name="T46" fmla="*/ 593 w 2349"/>
                    <a:gd name="T47" fmla="*/ 291 h 935"/>
                    <a:gd name="T48" fmla="*/ 658 w 2349"/>
                    <a:gd name="T49" fmla="*/ 205 h 935"/>
                    <a:gd name="T50" fmla="*/ 571 w 2349"/>
                    <a:gd name="T51" fmla="*/ 218 h 935"/>
                    <a:gd name="T52" fmla="*/ 485 w 2349"/>
                    <a:gd name="T53" fmla="*/ 223 h 935"/>
                    <a:gd name="T54" fmla="*/ 388 w 2349"/>
                    <a:gd name="T55" fmla="*/ 260 h 935"/>
                    <a:gd name="T56" fmla="*/ 305 w 2349"/>
                    <a:gd name="T57" fmla="*/ 274 h 935"/>
                    <a:gd name="T58" fmla="*/ 234 w 2349"/>
                    <a:gd name="T59" fmla="*/ 259 h 935"/>
                    <a:gd name="T60" fmla="*/ 128 w 2349"/>
                    <a:gd name="T61" fmla="*/ 357 h 935"/>
                    <a:gd name="T62" fmla="*/ 110 w 2349"/>
                    <a:gd name="T63" fmla="*/ 299 h 935"/>
                    <a:gd name="T64" fmla="*/ 79 w 2349"/>
                    <a:gd name="T65" fmla="*/ 226 h 935"/>
                    <a:gd name="T66" fmla="*/ 41 w 2349"/>
                    <a:gd name="T67" fmla="*/ 356 h 935"/>
                    <a:gd name="T68" fmla="*/ 11 w 2349"/>
                    <a:gd name="T69" fmla="*/ 512 h 935"/>
                    <a:gd name="T70" fmla="*/ 65 w 2349"/>
                    <a:gd name="T71" fmla="*/ 687 h 935"/>
                    <a:gd name="T72" fmla="*/ 171 w 2349"/>
                    <a:gd name="T73" fmla="*/ 800 h 935"/>
                    <a:gd name="T74" fmla="*/ 177 w 2349"/>
                    <a:gd name="T75" fmla="*/ 893 h 935"/>
                    <a:gd name="T76" fmla="*/ 289 w 2349"/>
                    <a:gd name="T77" fmla="*/ 893 h 935"/>
                    <a:gd name="T78" fmla="*/ 306 w 2349"/>
                    <a:gd name="T79" fmla="*/ 829 h 935"/>
                    <a:gd name="T80" fmla="*/ 416 w 2349"/>
                    <a:gd name="T81" fmla="*/ 731 h 935"/>
                    <a:gd name="T82" fmla="*/ 481 w 2349"/>
                    <a:gd name="T83" fmla="*/ 670 h 935"/>
                    <a:gd name="T84" fmla="*/ 738 w 2349"/>
                    <a:gd name="T85" fmla="*/ 691 h 935"/>
                    <a:gd name="T86" fmla="*/ 988 w 2349"/>
                    <a:gd name="T87" fmla="*/ 758 h 935"/>
                    <a:gd name="T88" fmla="*/ 1243 w 2349"/>
                    <a:gd name="T89" fmla="*/ 756 h 935"/>
                    <a:gd name="T90" fmla="*/ 1438 w 2349"/>
                    <a:gd name="T91" fmla="*/ 713 h 935"/>
                    <a:gd name="T92" fmla="*/ 1505 w 2349"/>
                    <a:gd name="T93" fmla="*/ 877 h 935"/>
                    <a:gd name="T94" fmla="*/ 1601 w 2349"/>
                    <a:gd name="T95" fmla="*/ 827 h 935"/>
                    <a:gd name="T96" fmla="*/ 1612 w 2349"/>
                    <a:gd name="T97" fmla="*/ 652 h 935"/>
                    <a:gd name="T98" fmla="*/ 1604 w 2349"/>
                    <a:gd name="T99" fmla="*/ 594 h 935"/>
                    <a:gd name="T100" fmla="*/ 1753 w 2349"/>
                    <a:gd name="T101" fmla="*/ 523 h 935"/>
                    <a:gd name="T102" fmla="*/ 1833 w 2349"/>
                    <a:gd name="T103" fmla="*/ 513 h 935"/>
                    <a:gd name="T104" fmla="*/ 1921 w 2349"/>
                    <a:gd name="T105" fmla="*/ 447 h 935"/>
                    <a:gd name="T106" fmla="*/ 1965 w 2349"/>
                    <a:gd name="T107" fmla="*/ 423 h 935"/>
                    <a:gd name="T108" fmla="*/ 1901 w 2349"/>
                    <a:gd name="T109" fmla="*/ 543 h 935"/>
                    <a:gd name="T110" fmla="*/ 1894 w 2349"/>
                    <a:gd name="T111" fmla="*/ 701 h 935"/>
                    <a:gd name="T112" fmla="*/ 1963 w 2349"/>
                    <a:gd name="T113" fmla="*/ 588 h 935"/>
                    <a:gd name="T114" fmla="*/ 2007 w 2349"/>
                    <a:gd name="T115" fmla="*/ 489 h 935"/>
                    <a:gd name="T116" fmla="*/ 2111 w 2349"/>
                    <a:gd name="T117" fmla="*/ 451 h 935"/>
                    <a:gd name="T118" fmla="*/ 2166 w 2349"/>
                    <a:gd name="T119" fmla="*/ 364 h 935"/>
                    <a:gd name="T120" fmla="*/ 2216 w 2349"/>
                    <a:gd name="T121" fmla="*/ 305 h 935"/>
                    <a:gd name="T122" fmla="*/ 2313 w 2349"/>
                    <a:gd name="T123" fmla="*/ 343 h 9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2349" h="935">
                      <a:moveTo>
                        <a:pt x="2332" y="295"/>
                      </a:moveTo>
                      <a:lnTo>
                        <a:pt x="2314" y="283"/>
                      </a:lnTo>
                      <a:lnTo>
                        <a:pt x="2305" y="284"/>
                      </a:lnTo>
                      <a:lnTo>
                        <a:pt x="2297" y="282"/>
                      </a:lnTo>
                      <a:lnTo>
                        <a:pt x="2284" y="282"/>
                      </a:lnTo>
                      <a:lnTo>
                        <a:pt x="2286" y="289"/>
                      </a:lnTo>
                      <a:lnTo>
                        <a:pt x="2285" y="293"/>
                      </a:lnTo>
                      <a:lnTo>
                        <a:pt x="2289" y="295"/>
                      </a:lnTo>
                      <a:lnTo>
                        <a:pt x="2286" y="299"/>
                      </a:lnTo>
                      <a:lnTo>
                        <a:pt x="2273" y="291"/>
                      </a:lnTo>
                      <a:lnTo>
                        <a:pt x="2279" y="286"/>
                      </a:lnTo>
                      <a:lnTo>
                        <a:pt x="2277" y="277"/>
                      </a:lnTo>
                      <a:lnTo>
                        <a:pt x="2264" y="268"/>
                      </a:lnTo>
                      <a:lnTo>
                        <a:pt x="2256" y="269"/>
                      </a:lnTo>
                      <a:lnTo>
                        <a:pt x="2256" y="265"/>
                      </a:lnTo>
                      <a:lnTo>
                        <a:pt x="2249" y="263"/>
                      </a:lnTo>
                      <a:lnTo>
                        <a:pt x="2249" y="260"/>
                      </a:lnTo>
                      <a:lnTo>
                        <a:pt x="2240" y="259"/>
                      </a:lnTo>
                      <a:lnTo>
                        <a:pt x="2220" y="249"/>
                      </a:lnTo>
                      <a:lnTo>
                        <a:pt x="2220" y="245"/>
                      </a:lnTo>
                      <a:lnTo>
                        <a:pt x="2213" y="242"/>
                      </a:lnTo>
                      <a:lnTo>
                        <a:pt x="2202" y="242"/>
                      </a:lnTo>
                      <a:lnTo>
                        <a:pt x="2202" y="237"/>
                      </a:lnTo>
                      <a:lnTo>
                        <a:pt x="2189" y="230"/>
                      </a:lnTo>
                      <a:lnTo>
                        <a:pt x="2180" y="229"/>
                      </a:lnTo>
                      <a:lnTo>
                        <a:pt x="2169" y="225"/>
                      </a:lnTo>
                      <a:lnTo>
                        <a:pt x="2162" y="225"/>
                      </a:lnTo>
                      <a:lnTo>
                        <a:pt x="2144" y="219"/>
                      </a:lnTo>
                      <a:lnTo>
                        <a:pt x="2141" y="220"/>
                      </a:lnTo>
                      <a:lnTo>
                        <a:pt x="2134" y="218"/>
                      </a:lnTo>
                      <a:lnTo>
                        <a:pt x="2125" y="218"/>
                      </a:lnTo>
                      <a:lnTo>
                        <a:pt x="2114" y="217"/>
                      </a:lnTo>
                      <a:lnTo>
                        <a:pt x="2108" y="218"/>
                      </a:lnTo>
                      <a:lnTo>
                        <a:pt x="2100" y="217"/>
                      </a:lnTo>
                      <a:lnTo>
                        <a:pt x="2068" y="211"/>
                      </a:lnTo>
                      <a:lnTo>
                        <a:pt x="2063" y="214"/>
                      </a:lnTo>
                      <a:lnTo>
                        <a:pt x="2069" y="218"/>
                      </a:lnTo>
                      <a:lnTo>
                        <a:pt x="2065" y="220"/>
                      </a:lnTo>
                      <a:lnTo>
                        <a:pt x="2061" y="220"/>
                      </a:lnTo>
                      <a:lnTo>
                        <a:pt x="2060" y="225"/>
                      </a:lnTo>
                      <a:lnTo>
                        <a:pt x="2076" y="233"/>
                      </a:lnTo>
                      <a:lnTo>
                        <a:pt x="2072" y="242"/>
                      </a:lnTo>
                      <a:lnTo>
                        <a:pt x="2052" y="242"/>
                      </a:lnTo>
                      <a:lnTo>
                        <a:pt x="2050" y="235"/>
                      </a:lnTo>
                      <a:lnTo>
                        <a:pt x="2037" y="233"/>
                      </a:lnTo>
                      <a:lnTo>
                        <a:pt x="2030" y="225"/>
                      </a:lnTo>
                      <a:lnTo>
                        <a:pt x="2026" y="220"/>
                      </a:lnTo>
                      <a:lnTo>
                        <a:pt x="2016" y="227"/>
                      </a:lnTo>
                      <a:lnTo>
                        <a:pt x="1987" y="226"/>
                      </a:lnTo>
                      <a:lnTo>
                        <a:pt x="1973" y="220"/>
                      </a:lnTo>
                      <a:lnTo>
                        <a:pt x="1966" y="223"/>
                      </a:lnTo>
                      <a:lnTo>
                        <a:pt x="1957" y="220"/>
                      </a:lnTo>
                      <a:lnTo>
                        <a:pt x="1948" y="225"/>
                      </a:lnTo>
                      <a:lnTo>
                        <a:pt x="1942" y="225"/>
                      </a:lnTo>
                      <a:lnTo>
                        <a:pt x="1939" y="226"/>
                      </a:lnTo>
                      <a:lnTo>
                        <a:pt x="1934" y="225"/>
                      </a:lnTo>
                      <a:lnTo>
                        <a:pt x="1931" y="226"/>
                      </a:lnTo>
                      <a:lnTo>
                        <a:pt x="1927" y="223"/>
                      </a:lnTo>
                      <a:lnTo>
                        <a:pt x="1923" y="225"/>
                      </a:lnTo>
                      <a:lnTo>
                        <a:pt x="1913" y="220"/>
                      </a:lnTo>
                      <a:lnTo>
                        <a:pt x="1911" y="213"/>
                      </a:lnTo>
                      <a:lnTo>
                        <a:pt x="1917" y="207"/>
                      </a:lnTo>
                      <a:lnTo>
                        <a:pt x="1915" y="198"/>
                      </a:lnTo>
                      <a:lnTo>
                        <a:pt x="1896" y="189"/>
                      </a:lnTo>
                      <a:lnTo>
                        <a:pt x="1886" y="188"/>
                      </a:lnTo>
                      <a:lnTo>
                        <a:pt x="1871" y="185"/>
                      </a:lnTo>
                      <a:lnTo>
                        <a:pt x="1856" y="186"/>
                      </a:lnTo>
                      <a:lnTo>
                        <a:pt x="1830" y="193"/>
                      </a:lnTo>
                      <a:lnTo>
                        <a:pt x="1812" y="195"/>
                      </a:lnTo>
                      <a:lnTo>
                        <a:pt x="1803" y="190"/>
                      </a:lnTo>
                      <a:lnTo>
                        <a:pt x="1802" y="186"/>
                      </a:lnTo>
                      <a:lnTo>
                        <a:pt x="1790" y="179"/>
                      </a:lnTo>
                      <a:lnTo>
                        <a:pt x="1775" y="173"/>
                      </a:lnTo>
                      <a:lnTo>
                        <a:pt x="1762" y="171"/>
                      </a:lnTo>
                      <a:lnTo>
                        <a:pt x="1760" y="166"/>
                      </a:lnTo>
                      <a:lnTo>
                        <a:pt x="1766" y="166"/>
                      </a:lnTo>
                      <a:lnTo>
                        <a:pt x="1773" y="169"/>
                      </a:lnTo>
                      <a:lnTo>
                        <a:pt x="1774" y="161"/>
                      </a:lnTo>
                      <a:lnTo>
                        <a:pt x="1767" y="160"/>
                      </a:lnTo>
                      <a:lnTo>
                        <a:pt x="1756" y="155"/>
                      </a:lnTo>
                      <a:lnTo>
                        <a:pt x="1734" y="155"/>
                      </a:lnTo>
                      <a:lnTo>
                        <a:pt x="1726" y="164"/>
                      </a:lnTo>
                      <a:lnTo>
                        <a:pt x="1714" y="170"/>
                      </a:lnTo>
                      <a:lnTo>
                        <a:pt x="1699" y="172"/>
                      </a:lnTo>
                      <a:lnTo>
                        <a:pt x="1696" y="164"/>
                      </a:lnTo>
                      <a:lnTo>
                        <a:pt x="1707" y="164"/>
                      </a:lnTo>
                      <a:lnTo>
                        <a:pt x="1709" y="157"/>
                      </a:lnTo>
                      <a:lnTo>
                        <a:pt x="1692" y="158"/>
                      </a:lnTo>
                      <a:lnTo>
                        <a:pt x="1687" y="156"/>
                      </a:lnTo>
                      <a:lnTo>
                        <a:pt x="1693" y="151"/>
                      </a:lnTo>
                      <a:lnTo>
                        <a:pt x="1707" y="151"/>
                      </a:lnTo>
                      <a:lnTo>
                        <a:pt x="1721" y="153"/>
                      </a:lnTo>
                      <a:lnTo>
                        <a:pt x="1693" y="145"/>
                      </a:lnTo>
                      <a:lnTo>
                        <a:pt x="1679" y="144"/>
                      </a:lnTo>
                      <a:lnTo>
                        <a:pt x="1661" y="141"/>
                      </a:lnTo>
                      <a:lnTo>
                        <a:pt x="1650" y="141"/>
                      </a:lnTo>
                      <a:lnTo>
                        <a:pt x="1647" y="139"/>
                      </a:lnTo>
                      <a:lnTo>
                        <a:pt x="1643" y="138"/>
                      </a:lnTo>
                      <a:lnTo>
                        <a:pt x="1642" y="140"/>
                      </a:lnTo>
                      <a:lnTo>
                        <a:pt x="1644" y="144"/>
                      </a:lnTo>
                      <a:lnTo>
                        <a:pt x="1633" y="149"/>
                      </a:lnTo>
                      <a:lnTo>
                        <a:pt x="1624" y="149"/>
                      </a:lnTo>
                      <a:lnTo>
                        <a:pt x="1619" y="148"/>
                      </a:lnTo>
                      <a:lnTo>
                        <a:pt x="1617" y="155"/>
                      </a:lnTo>
                      <a:lnTo>
                        <a:pt x="1630" y="155"/>
                      </a:lnTo>
                      <a:lnTo>
                        <a:pt x="1626" y="158"/>
                      </a:lnTo>
                      <a:lnTo>
                        <a:pt x="1624" y="168"/>
                      </a:lnTo>
                      <a:lnTo>
                        <a:pt x="1630" y="174"/>
                      </a:lnTo>
                      <a:lnTo>
                        <a:pt x="1617" y="178"/>
                      </a:lnTo>
                      <a:lnTo>
                        <a:pt x="1615" y="173"/>
                      </a:lnTo>
                      <a:lnTo>
                        <a:pt x="1608" y="171"/>
                      </a:lnTo>
                      <a:lnTo>
                        <a:pt x="1603" y="175"/>
                      </a:lnTo>
                      <a:lnTo>
                        <a:pt x="1602" y="182"/>
                      </a:lnTo>
                      <a:lnTo>
                        <a:pt x="1594" y="182"/>
                      </a:lnTo>
                      <a:lnTo>
                        <a:pt x="1581" y="174"/>
                      </a:lnTo>
                      <a:lnTo>
                        <a:pt x="1564" y="173"/>
                      </a:lnTo>
                      <a:lnTo>
                        <a:pt x="1550" y="179"/>
                      </a:lnTo>
                      <a:lnTo>
                        <a:pt x="1539" y="178"/>
                      </a:lnTo>
                      <a:lnTo>
                        <a:pt x="1526" y="170"/>
                      </a:lnTo>
                      <a:lnTo>
                        <a:pt x="1522" y="165"/>
                      </a:lnTo>
                      <a:lnTo>
                        <a:pt x="1514" y="174"/>
                      </a:lnTo>
                      <a:lnTo>
                        <a:pt x="1509" y="189"/>
                      </a:lnTo>
                      <a:lnTo>
                        <a:pt x="1502" y="195"/>
                      </a:lnTo>
                      <a:lnTo>
                        <a:pt x="1472" y="178"/>
                      </a:lnTo>
                      <a:lnTo>
                        <a:pt x="1469" y="172"/>
                      </a:lnTo>
                      <a:lnTo>
                        <a:pt x="1474" y="170"/>
                      </a:lnTo>
                      <a:lnTo>
                        <a:pt x="1469" y="165"/>
                      </a:lnTo>
                      <a:lnTo>
                        <a:pt x="1465" y="168"/>
                      </a:lnTo>
                      <a:lnTo>
                        <a:pt x="1459" y="163"/>
                      </a:lnTo>
                      <a:lnTo>
                        <a:pt x="1458" y="157"/>
                      </a:lnTo>
                      <a:lnTo>
                        <a:pt x="1468" y="161"/>
                      </a:lnTo>
                      <a:lnTo>
                        <a:pt x="1474" y="161"/>
                      </a:lnTo>
                      <a:lnTo>
                        <a:pt x="1475" y="153"/>
                      </a:lnTo>
                      <a:lnTo>
                        <a:pt x="1463" y="151"/>
                      </a:lnTo>
                      <a:lnTo>
                        <a:pt x="1459" y="149"/>
                      </a:lnTo>
                      <a:lnTo>
                        <a:pt x="1459" y="146"/>
                      </a:lnTo>
                      <a:lnTo>
                        <a:pt x="1469" y="148"/>
                      </a:lnTo>
                      <a:lnTo>
                        <a:pt x="1476" y="142"/>
                      </a:lnTo>
                      <a:lnTo>
                        <a:pt x="1468" y="140"/>
                      </a:lnTo>
                      <a:lnTo>
                        <a:pt x="1468" y="135"/>
                      </a:lnTo>
                      <a:lnTo>
                        <a:pt x="1453" y="122"/>
                      </a:lnTo>
                      <a:lnTo>
                        <a:pt x="1446" y="120"/>
                      </a:lnTo>
                      <a:lnTo>
                        <a:pt x="1437" y="125"/>
                      </a:lnTo>
                      <a:lnTo>
                        <a:pt x="1428" y="118"/>
                      </a:lnTo>
                      <a:lnTo>
                        <a:pt x="1419" y="122"/>
                      </a:lnTo>
                      <a:lnTo>
                        <a:pt x="1412" y="118"/>
                      </a:lnTo>
                      <a:lnTo>
                        <a:pt x="1413" y="115"/>
                      </a:lnTo>
                      <a:lnTo>
                        <a:pt x="1398" y="112"/>
                      </a:lnTo>
                      <a:lnTo>
                        <a:pt x="1395" y="114"/>
                      </a:lnTo>
                      <a:lnTo>
                        <a:pt x="1389" y="113"/>
                      </a:lnTo>
                      <a:lnTo>
                        <a:pt x="1387" y="115"/>
                      </a:lnTo>
                      <a:lnTo>
                        <a:pt x="1387" y="120"/>
                      </a:lnTo>
                      <a:lnTo>
                        <a:pt x="1390" y="123"/>
                      </a:lnTo>
                      <a:lnTo>
                        <a:pt x="1390" y="131"/>
                      </a:lnTo>
                      <a:lnTo>
                        <a:pt x="1384" y="132"/>
                      </a:lnTo>
                      <a:lnTo>
                        <a:pt x="1378" y="132"/>
                      </a:lnTo>
                      <a:lnTo>
                        <a:pt x="1373" y="137"/>
                      </a:lnTo>
                      <a:lnTo>
                        <a:pt x="1364" y="137"/>
                      </a:lnTo>
                      <a:lnTo>
                        <a:pt x="1352" y="133"/>
                      </a:lnTo>
                      <a:lnTo>
                        <a:pt x="1344" y="133"/>
                      </a:lnTo>
                      <a:lnTo>
                        <a:pt x="1339" y="135"/>
                      </a:lnTo>
                      <a:lnTo>
                        <a:pt x="1311" y="128"/>
                      </a:lnTo>
                      <a:lnTo>
                        <a:pt x="1311" y="122"/>
                      </a:lnTo>
                      <a:lnTo>
                        <a:pt x="1315" y="121"/>
                      </a:lnTo>
                      <a:lnTo>
                        <a:pt x="1324" y="120"/>
                      </a:lnTo>
                      <a:lnTo>
                        <a:pt x="1322" y="117"/>
                      </a:lnTo>
                      <a:lnTo>
                        <a:pt x="1308" y="116"/>
                      </a:lnTo>
                      <a:lnTo>
                        <a:pt x="1285" y="115"/>
                      </a:lnTo>
                      <a:lnTo>
                        <a:pt x="1274" y="113"/>
                      </a:lnTo>
                      <a:lnTo>
                        <a:pt x="1249" y="117"/>
                      </a:lnTo>
                      <a:lnTo>
                        <a:pt x="1248" y="123"/>
                      </a:lnTo>
                      <a:lnTo>
                        <a:pt x="1240" y="124"/>
                      </a:lnTo>
                      <a:lnTo>
                        <a:pt x="1237" y="120"/>
                      </a:lnTo>
                      <a:lnTo>
                        <a:pt x="1243" y="116"/>
                      </a:lnTo>
                      <a:lnTo>
                        <a:pt x="1245" y="112"/>
                      </a:lnTo>
                      <a:lnTo>
                        <a:pt x="1242" y="108"/>
                      </a:lnTo>
                      <a:lnTo>
                        <a:pt x="1234" y="106"/>
                      </a:lnTo>
                      <a:lnTo>
                        <a:pt x="1234" y="113"/>
                      </a:lnTo>
                      <a:lnTo>
                        <a:pt x="1225" y="114"/>
                      </a:lnTo>
                      <a:lnTo>
                        <a:pt x="1212" y="111"/>
                      </a:lnTo>
                      <a:lnTo>
                        <a:pt x="1213" y="104"/>
                      </a:lnTo>
                      <a:lnTo>
                        <a:pt x="1203" y="106"/>
                      </a:lnTo>
                      <a:lnTo>
                        <a:pt x="1194" y="104"/>
                      </a:lnTo>
                      <a:lnTo>
                        <a:pt x="1187" y="109"/>
                      </a:lnTo>
                      <a:lnTo>
                        <a:pt x="1188" y="114"/>
                      </a:lnTo>
                      <a:lnTo>
                        <a:pt x="1195" y="114"/>
                      </a:lnTo>
                      <a:lnTo>
                        <a:pt x="1204" y="112"/>
                      </a:lnTo>
                      <a:lnTo>
                        <a:pt x="1193" y="122"/>
                      </a:lnTo>
                      <a:lnTo>
                        <a:pt x="1183" y="122"/>
                      </a:lnTo>
                      <a:lnTo>
                        <a:pt x="1179" y="124"/>
                      </a:lnTo>
                      <a:lnTo>
                        <a:pt x="1171" y="124"/>
                      </a:lnTo>
                      <a:lnTo>
                        <a:pt x="1164" y="128"/>
                      </a:lnTo>
                      <a:lnTo>
                        <a:pt x="1163" y="131"/>
                      </a:lnTo>
                      <a:lnTo>
                        <a:pt x="1146" y="131"/>
                      </a:lnTo>
                      <a:lnTo>
                        <a:pt x="1144" y="137"/>
                      </a:lnTo>
                      <a:lnTo>
                        <a:pt x="1131" y="142"/>
                      </a:lnTo>
                      <a:lnTo>
                        <a:pt x="1122" y="142"/>
                      </a:lnTo>
                      <a:lnTo>
                        <a:pt x="1133" y="135"/>
                      </a:lnTo>
                      <a:lnTo>
                        <a:pt x="1133" y="128"/>
                      </a:lnTo>
                      <a:lnTo>
                        <a:pt x="1140" y="124"/>
                      </a:lnTo>
                      <a:lnTo>
                        <a:pt x="1146" y="124"/>
                      </a:lnTo>
                      <a:lnTo>
                        <a:pt x="1146" y="117"/>
                      </a:lnTo>
                      <a:lnTo>
                        <a:pt x="1153" y="115"/>
                      </a:lnTo>
                      <a:lnTo>
                        <a:pt x="1163" y="115"/>
                      </a:lnTo>
                      <a:lnTo>
                        <a:pt x="1171" y="106"/>
                      </a:lnTo>
                      <a:lnTo>
                        <a:pt x="1185" y="100"/>
                      </a:lnTo>
                      <a:lnTo>
                        <a:pt x="1191" y="99"/>
                      </a:lnTo>
                      <a:lnTo>
                        <a:pt x="1193" y="95"/>
                      </a:lnTo>
                      <a:lnTo>
                        <a:pt x="1211" y="83"/>
                      </a:lnTo>
                      <a:lnTo>
                        <a:pt x="1223" y="83"/>
                      </a:lnTo>
                      <a:lnTo>
                        <a:pt x="1224" y="78"/>
                      </a:lnTo>
                      <a:lnTo>
                        <a:pt x="1237" y="69"/>
                      </a:lnTo>
                      <a:lnTo>
                        <a:pt x="1245" y="62"/>
                      </a:lnTo>
                      <a:lnTo>
                        <a:pt x="1229" y="56"/>
                      </a:lnTo>
                      <a:lnTo>
                        <a:pt x="1227" y="52"/>
                      </a:lnTo>
                      <a:lnTo>
                        <a:pt x="1227" y="50"/>
                      </a:lnTo>
                      <a:lnTo>
                        <a:pt x="1230" y="50"/>
                      </a:lnTo>
                      <a:lnTo>
                        <a:pt x="1236" y="55"/>
                      </a:lnTo>
                      <a:lnTo>
                        <a:pt x="1248" y="57"/>
                      </a:lnTo>
                      <a:lnTo>
                        <a:pt x="1248" y="49"/>
                      </a:lnTo>
                      <a:lnTo>
                        <a:pt x="1243" y="48"/>
                      </a:lnTo>
                      <a:lnTo>
                        <a:pt x="1245" y="40"/>
                      </a:lnTo>
                      <a:lnTo>
                        <a:pt x="1239" y="39"/>
                      </a:lnTo>
                      <a:lnTo>
                        <a:pt x="1230" y="44"/>
                      </a:lnTo>
                      <a:lnTo>
                        <a:pt x="1227" y="43"/>
                      </a:lnTo>
                      <a:lnTo>
                        <a:pt x="1230" y="39"/>
                      </a:lnTo>
                      <a:lnTo>
                        <a:pt x="1215" y="31"/>
                      </a:lnTo>
                      <a:lnTo>
                        <a:pt x="1209" y="30"/>
                      </a:lnTo>
                      <a:lnTo>
                        <a:pt x="1204" y="27"/>
                      </a:lnTo>
                      <a:lnTo>
                        <a:pt x="1163" y="30"/>
                      </a:lnTo>
                      <a:lnTo>
                        <a:pt x="1159" y="33"/>
                      </a:lnTo>
                      <a:lnTo>
                        <a:pt x="1146" y="34"/>
                      </a:lnTo>
                      <a:lnTo>
                        <a:pt x="1138" y="32"/>
                      </a:lnTo>
                      <a:lnTo>
                        <a:pt x="1149" y="27"/>
                      </a:lnTo>
                      <a:lnTo>
                        <a:pt x="1151" y="21"/>
                      </a:lnTo>
                      <a:lnTo>
                        <a:pt x="1141" y="19"/>
                      </a:lnTo>
                      <a:lnTo>
                        <a:pt x="1133" y="23"/>
                      </a:lnTo>
                      <a:lnTo>
                        <a:pt x="1127" y="22"/>
                      </a:lnTo>
                      <a:lnTo>
                        <a:pt x="1127" y="18"/>
                      </a:lnTo>
                      <a:lnTo>
                        <a:pt x="1113" y="17"/>
                      </a:lnTo>
                      <a:lnTo>
                        <a:pt x="1113" y="15"/>
                      </a:lnTo>
                      <a:lnTo>
                        <a:pt x="1129" y="14"/>
                      </a:lnTo>
                      <a:lnTo>
                        <a:pt x="1137" y="8"/>
                      </a:lnTo>
                      <a:lnTo>
                        <a:pt x="1132" y="3"/>
                      </a:lnTo>
                      <a:lnTo>
                        <a:pt x="1123" y="5"/>
                      </a:lnTo>
                      <a:lnTo>
                        <a:pt x="1107" y="0"/>
                      </a:lnTo>
                      <a:lnTo>
                        <a:pt x="1087" y="5"/>
                      </a:lnTo>
                      <a:lnTo>
                        <a:pt x="1083" y="8"/>
                      </a:lnTo>
                      <a:lnTo>
                        <a:pt x="1070" y="14"/>
                      </a:lnTo>
                      <a:lnTo>
                        <a:pt x="1069" y="18"/>
                      </a:lnTo>
                      <a:lnTo>
                        <a:pt x="1061" y="23"/>
                      </a:lnTo>
                      <a:lnTo>
                        <a:pt x="1063" y="26"/>
                      </a:lnTo>
                      <a:lnTo>
                        <a:pt x="1069" y="29"/>
                      </a:lnTo>
                      <a:lnTo>
                        <a:pt x="1065" y="30"/>
                      </a:lnTo>
                      <a:lnTo>
                        <a:pt x="1069" y="33"/>
                      </a:lnTo>
                      <a:lnTo>
                        <a:pt x="1077" y="34"/>
                      </a:lnTo>
                      <a:lnTo>
                        <a:pt x="1084" y="36"/>
                      </a:lnTo>
                      <a:lnTo>
                        <a:pt x="1101" y="34"/>
                      </a:lnTo>
                      <a:lnTo>
                        <a:pt x="1103" y="36"/>
                      </a:lnTo>
                      <a:lnTo>
                        <a:pt x="1089" y="39"/>
                      </a:lnTo>
                      <a:lnTo>
                        <a:pt x="1075" y="36"/>
                      </a:lnTo>
                      <a:lnTo>
                        <a:pt x="1068" y="36"/>
                      </a:lnTo>
                      <a:lnTo>
                        <a:pt x="1059" y="34"/>
                      </a:lnTo>
                      <a:lnTo>
                        <a:pt x="1045" y="35"/>
                      </a:lnTo>
                      <a:lnTo>
                        <a:pt x="1035" y="33"/>
                      </a:lnTo>
                      <a:lnTo>
                        <a:pt x="1032" y="34"/>
                      </a:lnTo>
                      <a:lnTo>
                        <a:pt x="1036" y="36"/>
                      </a:lnTo>
                      <a:lnTo>
                        <a:pt x="1051" y="42"/>
                      </a:lnTo>
                      <a:lnTo>
                        <a:pt x="1053" y="46"/>
                      </a:lnTo>
                      <a:lnTo>
                        <a:pt x="1051" y="52"/>
                      </a:lnTo>
                      <a:lnTo>
                        <a:pt x="1041" y="55"/>
                      </a:lnTo>
                      <a:lnTo>
                        <a:pt x="1037" y="49"/>
                      </a:lnTo>
                      <a:lnTo>
                        <a:pt x="1043" y="46"/>
                      </a:lnTo>
                      <a:lnTo>
                        <a:pt x="1029" y="40"/>
                      </a:lnTo>
                      <a:lnTo>
                        <a:pt x="1021" y="43"/>
                      </a:lnTo>
                      <a:lnTo>
                        <a:pt x="1016" y="47"/>
                      </a:lnTo>
                      <a:lnTo>
                        <a:pt x="1000" y="52"/>
                      </a:lnTo>
                      <a:lnTo>
                        <a:pt x="1000" y="49"/>
                      </a:lnTo>
                      <a:lnTo>
                        <a:pt x="993" y="49"/>
                      </a:lnTo>
                      <a:lnTo>
                        <a:pt x="987" y="52"/>
                      </a:lnTo>
                      <a:lnTo>
                        <a:pt x="982" y="51"/>
                      </a:lnTo>
                      <a:lnTo>
                        <a:pt x="992" y="46"/>
                      </a:lnTo>
                      <a:lnTo>
                        <a:pt x="977" y="43"/>
                      </a:lnTo>
                      <a:lnTo>
                        <a:pt x="968" y="44"/>
                      </a:lnTo>
                      <a:lnTo>
                        <a:pt x="951" y="44"/>
                      </a:lnTo>
                      <a:lnTo>
                        <a:pt x="944" y="47"/>
                      </a:lnTo>
                      <a:lnTo>
                        <a:pt x="947" y="49"/>
                      </a:lnTo>
                      <a:lnTo>
                        <a:pt x="953" y="50"/>
                      </a:lnTo>
                      <a:lnTo>
                        <a:pt x="961" y="50"/>
                      </a:lnTo>
                      <a:lnTo>
                        <a:pt x="959" y="52"/>
                      </a:lnTo>
                      <a:lnTo>
                        <a:pt x="946" y="54"/>
                      </a:lnTo>
                      <a:lnTo>
                        <a:pt x="925" y="55"/>
                      </a:lnTo>
                      <a:lnTo>
                        <a:pt x="920" y="57"/>
                      </a:lnTo>
                      <a:lnTo>
                        <a:pt x="912" y="57"/>
                      </a:lnTo>
                      <a:lnTo>
                        <a:pt x="900" y="59"/>
                      </a:lnTo>
                      <a:lnTo>
                        <a:pt x="887" y="60"/>
                      </a:lnTo>
                      <a:lnTo>
                        <a:pt x="875" y="67"/>
                      </a:lnTo>
                      <a:lnTo>
                        <a:pt x="867" y="67"/>
                      </a:lnTo>
                      <a:lnTo>
                        <a:pt x="859" y="67"/>
                      </a:lnTo>
                      <a:lnTo>
                        <a:pt x="857" y="69"/>
                      </a:lnTo>
                      <a:lnTo>
                        <a:pt x="861" y="71"/>
                      </a:lnTo>
                      <a:lnTo>
                        <a:pt x="868" y="71"/>
                      </a:lnTo>
                      <a:lnTo>
                        <a:pt x="867" y="74"/>
                      </a:lnTo>
                      <a:lnTo>
                        <a:pt x="860" y="78"/>
                      </a:lnTo>
                      <a:lnTo>
                        <a:pt x="856" y="83"/>
                      </a:lnTo>
                      <a:lnTo>
                        <a:pt x="847" y="79"/>
                      </a:lnTo>
                      <a:lnTo>
                        <a:pt x="841" y="83"/>
                      </a:lnTo>
                      <a:lnTo>
                        <a:pt x="844" y="88"/>
                      </a:lnTo>
                      <a:lnTo>
                        <a:pt x="851" y="87"/>
                      </a:lnTo>
                      <a:lnTo>
                        <a:pt x="858" y="89"/>
                      </a:lnTo>
                      <a:lnTo>
                        <a:pt x="857" y="92"/>
                      </a:lnTo>
                      <a:lnTo>
                        <a:pt x="847" y="91"/>
                      </a:lnTo>
                      <a:lnTo>
                        <a:pt x="844" y="96"/>
                      </a:lnTo>
                      <a:lnTo>
                        <a:pt x="851" y="96"/>
                      </a:lnTo>
                      <a:lnTo>
                        <a:pt x="857" y="100"/>
                      </a:lnTo>
                      <a:lnTo>
                        <a:pt x="857" y="104"/>
                      </a:lnTo>
                      <a:lnTo>
                        <a:pt x="861" y="108"/>
                      </a:lnTo>
                      <a:lnTo>
                        <a:pt x="860" y="114"/>
                      </a:lnTo>
                      <a:lnTo>
                        <a:pt x="855" y="109"/>
                      </a:lnTo>
                      <a:lnTo>
                        <a:pt x="841" y="109"/>
                      </a:lnTo>
                      <a:lnTo>
                        <a:pt x="835" y="114"/>
                      </a:lnTo>
                      <a:lnTo>
                        <a:pt x="825" y="114"/>
                      </a:lnTo>
                      <a:lnTo>
                        <a:pt x="818" y="112"/>
                      </a:lnTo>
                      <a:lnTo>
                        <a:pt x="803" y="115"/>
                      </a:lnTo>
                      <a:lnTo>
                        <a:pt x="779" y="117"/>
                      </a:lnTo>
                      <a:lnTo>
                        <a:pt x="772" y="117"/>
                      </a:lnTo>
                      <a:lnTo>
                        <a:pt x="764" y="126"/>
                      </a:lnTo>
                      <a:lnTo>
                        <a:pt x="769" y="131"/>
                      </a:lnTo>
                      <a:lnTo>
                        <a:pt x="768" y="142"/>
                      </a:lnTo>
                      <a:lnTo>
                        <a:pt x="774" y="146"/>
                      </a:lnTo>
                      <a:lnTo>
                        <a:pt x="772" y="151"/>
                      </a:lnTo>
                      <a:lnTo>
                        <a:pt x="793" y="157"/>
                      </a:lnTo>
                      <a:lnTo>
                        <a:pt x="793" y="164"/>
                      </a:lnTo>
                      <a:lnTo>
                        <a:pt x="808" y="168"/>
                      </a:lnTo>
                      <a:lnTo>
                        <a:pt x="811" y="175"/>
                      </a:lnTo>
                      <a:lnTo>
                        <a:pt x="805" y="184"/>
                      </a:lnTo>
                      <a:lnTo>
                        <a:pt x="805" y="190"/>
                      </a:lnTo>
                      <a:lnTo>
                        <a:pt x="816" y="202"/>
                      </a:lnTo>
                      <a:lnTo>
                        <a:pt x="814" y="207"/>
                      </a:lnTo>
                      <a:lnTo>
                        <a:pt x="805" y="211"/>
                      </a:lnTo>
                      <a:lnTo>
                        <a:pt x="824" y="223"/>
                      </a:lnTo>
                      <a:lnTo>
                        <a:pt x="826" y="226"/>
                      </a:lnTo>
                      <a:lnTo>
                        <a:pt x="821" y="227"/>
                      </a:lnTo>
                      <a:lnTo>
                        <a:pt x="816" y="226"/>
                      </a:lnTo>
                      <a:lnTo>
                        <a:pt x="810" y="220"/>
                      </a:lnTo>
                      <a:lnTo>
                        <a:pt x="795" y="211"/>
                      </a:lnTo>
                      <a:lnTo>
                        <a:pt x="805" y="203"/>
                      </a:lnTo>
                      <a:lnTo>
                        <a:pt x="805" y="194"/>
                      </a:lnTo>
                      <a:lnTo>
                        <a:pt x="793" y="196"/>
                      </a:lnTo>
                      <a:lnTo>
                        <a:pt x="792" y="188"/>
                      </a:lnTo>
                      <a:lnTo>
                        <a:pt x="786" y="186"/>
                      </a:lnTo>
                      <a:lnTo>
                        <a:pt x="793" y="181"/>
                      </a:lnTo>
                      <a:lnTo>
                        <a:pt x="799" y="181"/>
                      </a:lnTo>
                      <a:lnTo>
                        <a:pt x="804" y="174"/>
                      </a:lnTo>
                      <a:lnTo>
                        <a:pt x="802" y="172"/>
                      </a:lnTo>
                      <a:lnTo>
                        <a:pt x="785" y="173"/>
                      </a:lnTo>
                      <a:lnTo>
                        <a:pt x="767" y="163"/>
                      </a:lnTo>
                      <a:lnTo>
                        <a:pt x="745" y="154"/>
                      </a:lnTo>
                      <a:lnTo>
                        <a:pt x="732" y="154"/>
                      </a:lnTo>
                      <a:lnTo>
                        <a:pt x="720" y="158"/>
                      </a:lnTo>
                      <a:lnTo>
                        <a:pt x="720" y="162"/>
                      </a:lnTo>
                      <a:lnTo>
                        <a:pt x="724" y="162"/>
                      </a:lnTo>
                      <a:lnTo>
                        <a:pt x="731" y="161"/>
                      </a:lnTo>
                      <a:lnTo>
                        <a:pt x="731" y="169"/>
                      </a:lnTo>
                      <a:lnTo>
                        <a:pt x="723" y="169"/>
                      </a:lnTo>
                      <a:lnTo>
                        <a:pt x="714" y="163"/>
                      </a:lnTo>
                      <a:lnTo>
                        <a:pt x="706" y="164"/>
                      </a:lnTo>
                      <a:lnTo>
                        <a:pt x="702" y="170"/>
                      </a:lnTo>
                      <a:lnTo>
                        <a:pt x="708" y="177"/>
                      </a:lnTo>
                      <a:lnTo>
                        <a:pt x="724" y="182"/>
                      </a:lnTo>
                      <a:lnTo>
                        <a:pt x="732" y="181"/>
                      </a:lnTo>
                      <a:lnTo>
                        <a:pt x="732" y="186"/>
                      </a:lnTo>
                      <a:lnTo>
                        <a:pt x="738" y="189"/>
                      </a:lnTo>
                      <a:lnTo>
                        <a:pt x="745" y="190"/>
                      </a:lnTo>
                      <a:lnTo>
                        <a:pt x="745" y="195"/>
                      </a:lnTo>
                      <a:lnTo>
                        <a:pt x="735" y="194"/>
                      </a:lnTo>
                      <a:lnTo>
                        <a:pt x="725" y="188"/>
                      </a:lnTo>
                      <a:lnTo>
                        <a:pt x="714" y="188"/>
                      </a:lnTo>
                      <a:lnTo>
                        <a:pt x="693" y="182"/>
                      </a:lnTo>
                      <a:lnTo>
                        <a:pt x="697" y="174"/>
                      </a:lnTo>
                      <a:lnTo>
                        <a:pt x="691" y="171"/>
                      </a:lnTo>
                      <a:lnTo>
                        <a:pt x="691" y="165"/>
                      </a:lnTo>
                      <a:lnTo>
                        <a:pt x="698" y="158"/>
                      </a:lnTo>
                      <a:lnTo>
                        <a:pt x="697" y="146"/>
                      </a:lnTo>
                      <a:lnTo>
                        <a:pt x="688" y="139"/>
                      </a:lnTo>
                      <a:lnTo>
                        <a:pt x="682" y="138"/>
                      </a:lnTo>
                      <a:lnTo>
                        <a:pt x="679" y="139"/>
                      </a:lnTo>
                      <a:lnTo>
                        <a:pt x="686" y="144"/>
                      </a:lnTo>
                      <a:lnTo>
                        <a:pt x="688" y="149"/>
                      </a:lnTo>
                      <a:lnTo>
                        <a:pt x="690" y="153"/>
                      </a:lnTo>
                      <a:lnTo>
                        <a:pt x="689" y="161"/>
                      </a:lnTo>
                      <a:lnTo>
                        <a:pt x="666" y="170"/>
                      </a:lnTo>
                      <a:lnTo>
                        <a:pt x="660" y="181"/>
                      </a:lnTo>
                      <a:lnTo>
                        <a:pt x="673" y="191"/>
                      </a:lnTo>
                      <a:lnTo>
                        <a:pt x="678" y="203"/>
                      </a:lnTo>
                      <a:lnTo>
                        <a:pt x="672" y="208"/>
                      </a:lnTo>
                      <a:lnTo>
                        <a:pt x="664" y="214"/>
                      </a:lnTo>
                      <a:lnTo>
                        <a:pt x="663" y="221"/>
                      </a:lnTo>
                      <a:lnTo>
                        <a:pt x="667" y="230"/>
                      </a:lnTo>
                      <a:lnTo>
                        <a:pt x="670" y="237"/>
                      </a:lnTo>
                      <a:lnTo>
                        <a:pt x="684" y="239"/>
                      </a:lnTo>
                      <a:lnTo>
                        <a:pt x="693" y="236"/>
                      </a:lnTo>
                      <a:lnTo>
                        <a:pt x="712" y="238"/>
                      </a:lnTo>
                      <a:lnTo>
                        <a:pt x="716" y="244"/>
                      </a:lnTo>
                      <a:lnTo>
                        <a:pt x="724" y="247"/>
                      </a:lnTo>
                      <a:lnTo>
                        <a:pt x="733" y="259"/>
                      </a:lnTo>
                      <a:lnTo>
                        <a:pt x="723" y="263"/>
                      </a:lnTo>
                      <a:lnTo>
                        <a:pt x="724" y="269"/>
                      </a:lnTo>
                      <a:lnTo>
                        <a:pt x="731" y="274"/>
                      </a:lnTo>
                      <a:lnTo>
                        <a:pt x="737" y="272"/>
                      </a:lnTo>
                      <a:lnTo>
                        <a:pt x="744" y="275"/>
                      </a:lnTo>
                      <a:lnTo>
                        <a:pt x="735" y="277"/>
                      </a:lnTo>
                      <a:lnTo>
                        <a:pt x="722" y="275"/>
                      </a:lnTo>
                      <a:lnTo>
                        <a:pt x="715" y="271"/>
                      </a:lnTo>
                      <a:lnTo>
                        <a:pt x="720" y="256"/>
                      </a:lnTo>
                      <a:lnTo>
                        <a:pt x="712" y="248"/>
                      </a:lnTo>
                      <a:lnTo>
                        <a:pt x="708" y="243"/>
                      </a:lnTo>
                      <a:lnTo>
                        <a:pt x="698" y="242"/>
                      </a:lnTo>
                      <a:lnTo>
                        <a:pt x="673" y="251"/>
                      </a:lnTo>
                      <a:lnTo>
                        <a:pt x="676" y="256"/>
                      </a:lnTo>
                      <a:lnTo>
                        <a:pt x="684" y="268"/>
                      </a:lnTo>
                      <a:lnTo>
                        <a:pt x="682" y="275"/>
                      </a:lnTo>
                      <a:lnTo>
                        <a:pt x="673" y="279"/>
                      </a:lnTo>
                      <a:lnTo>
                        <a:pt x="664" y="292"/>
                      </a:lnTo>
                      <a:lnTo>
                        <a:pt x="651" y="299"/>
                      </a:lnTo>
                      <a:lnTo>
                        <a:pt x="644" y="309"/>
                      </a:lnTo>
                      <a:lnTo>
                        <a:pt x="640" y="305"/>
                      </a:lnTo>
                      <a:lnTo>
                        <a:pt x="612" y="305"/>
                      </a:lnTo>
                      <a:lnTo>
                        <a:pt x="602" y="296"/>
                      </a:lnTo>
                      <a:lnTo>
                        <a:pt x="592" y="295"/>
                      </a:lnTo>
                      <a:lnTo>
                        <a:pt x="590" y="293"/>
                      </a:lnTo>
                      <a:lnTo>
                        <a:pt x="593" y="291"/>
                      </a:lnTo>
                      <a:lnTo>
                        <a:pt x="603" y="291"/>
                      </a:lnTo>
                      <a:lnTo>
                        <a:pt x="611" y="289"/>
                      </a:lnTo>
                      <a:lnTo>
                        <a:pt x="617" y="291"/>
                      </a:lnTo>
                      <a:lnTo>
                        <a:pt x="625" y="298"/>
                      </a:lnTo>
                      <a:lnTo>
                        <a:pt x="636" y="293"/>
                      </a:lnTo>
                      <a:lnTo>
                        <a:pt x="636" y="289"/>
                      </a:lnTo>
                      <a:lnTo>
                        <a:pt x="642" y="285"/>
                      </a:lnTo>
                      <a:lnTo>
                        <a:pt x="642" y="282"/>
                      </a:lnTo>
                      <a:lnTo>
                        <a:pt x="654" y="274"/>
                      </a:lnTo>
                      <a:lnTo>
                        <a:pt x="660" y="263"/>
                      </a:lnTo>
                      <a:lnTo>
                        <a:pt x="657" y="259"/>
                      </a:lnTo>
                      <a:lnTo>
                        <a:pt x="668" y="251"/>
                      </a:lnTo>
                      <a:lnTo>
                        <a:pt x="658" y="250"/>
                      </a:lnTo>
                      <a:lnTo>
                        <a:pt x="649" y="242"/>
                      </a:lnTo>
                      <a:lnTo>
                        <a:pt x="654" y="233"/>
                      </a:lnTo>
                      <a:lnTo>
                        <a:pt x="649" y="230"/>
                      </a:lnTo>
                      <a:lnTo>
                        <a:pt x="649" y="212"/>
                      </a:lnTo>
                      <a:lnTo>
                        <a:pt x="658" y="205"/>
                      </a:lnTo>
                      <a:lnTo>
                        <a:pt x="651" y="203"/>
                      </a:lnTo>
                      <a:lnTo>
                        <a:pt x="650" y="186"/>
                      </a:lnTo>
                      <a:lnTo>
                        <a:pt x="638" y="184"/>
                      </a:lnTo>
                      <a:lnTo>
                        <a:pt x="639" y="177"/>
                      </a:lnTo>
                      <a:lnTo>
                        <a:pt x="655" y="164"/>
                      </a:lnTo>
                      <a:lnTo>
                        <a:pt x="656" y="157"/>
                      </a:lnTo>
                      <a:lnTo>
                        <a:pt x="652" y="156"/>
                      </a:lnTo>
                      <a:lnTo>
                        <a:pt x="655" y="146"/>
                      </a:lnTo>
                      <a:lnTo>
                        <a:pt x="641" y="138"/>
                      </a:lnTo>
                      <a:lnTo>
                        <a:pt x="625" y="139"/>
                      </a:lnTo>
                      <a:lnTo>
                        <a:pt x="616" y="135"/>
                      </a:lnTo>
                      <a:lnTo>
                        <a:pt x="604" y="139"/>
                      </a:lnTo>
                      <a:lnTo>
                        <a:pt x="598" y="163"/>
                      </a:lnTo>
                      <a:lnTo>
                        <a:pt x="586" y="178"/>
                      </a:lnTo>
                      <a:lnTo>
                        <a:pt x="572" y="189"/>
                      </a:lnTo>
                      <a:lnTo>
                        <a:pt x="569" y="198"/>
                      </a:lnTo>
                      <a:lnTo>
                        <a:pt x="571" y="201"/>
                      </a:lnTo>
                      <a:lnTo>
                        <a:pt x="571" y="218"/>
                      </a:lnTo>
                      <a:lnTo>
                        <a:pt x="568" y="219"/>
                      </a:lnTo>
                      <a:lnTo>
                        <a:pt x="571" y="229"/>
                      </a:lnTo>
                      <a:lnTo>
                        <a:pt x="576" y="226"/>
                      </a:lnTo>
                      <a:lnTo>
                        <a:pt x="585" y="232"/>
                      </a:lnTo>
                      <a:lnTo>
                        <a:pt x="583" y="237"/>
                      </a:lnTo>
                      <a:lnTo>
                        <a:pt x="593" y="243"/>
                      </a:lnTo>
                      <a:lnTo>
                        <a:pt x="601" y="244"/>
                      </a:lnTo>
                      <a:lnTo>
                        <a:pt x="601" y="253"/>
                      </a:lnTo>
                      <a:lnTo>
                        <a:pt x="587" y="260"/>
                      </a:lnTo>
                      <a:lnTo>
                        <a:pt x="583" y="259"/>
                      </a:lnTo>
                      <a:lnTo>
                        <a:pt x="582" y="253"/>
                      </a:lnTo>
                      <a:lnTo>
                        <a:pt x="572" y="247"/>
                      </a:lnTo>
                      <a:lnTo>
                        <a:pt x="565" y="247"/>
                      </a:lnTo>
                      <a:lnTo>
                        <a:pt x="558" y="242"/>
                      </a:lnTo>
                      <a:lnTo>
                        <a:pt x="548" y="239"/>
                      </a:lnTo>
                      <a:lnTo>
                        <a:pt x="541" y="236"/>
                      </a:lnTo>
                      <a:lnTo>
                        <a:pt x="523" y="227"/>
                      </a:lnTo>
                      <a:lnTo>
                        <a:pt x="485" y="223"/>
                      </a:lnTo>
                      <a:lnTo>
                        <a:pt x="474" y="230"/>
                      </a:lnTo>
                      <a:lnTo>
                        <a:pt x="480" y="236"/>
                      </a:lnTo>
                      <a:lnTo>
                        <a:pt x="480" y="247"/>
                      </a:lnTo>
                      <a:lnTo>
                        <a:pt x="467" y="249"/>
                      </a:lnTo>
                      <a:lnTo>
                        <a:pt x="468" y="253"/>
                      </a:lnTo>
                      <a:lnTo>
                        <a:pt x="462" y="256"/>
                      </a:lnTo>
                      <a:lnTo>
                        <a:pt x="456" y="253"/>
                      </a:lnTo>
                      <a:lnTo>
                        <a:pt x="457" y="245"/>
                      </a:lnTo>
                      <a:lnTo>
                        <a:pt x="449" y="242"/>
                      </a:lnTo>
                      <a:lnTo>
                        <a:pt x="440" y="248"/>
                      </a:lnTo>
                      <a:lnTo>
                        <a:pt x="432" y="248"/>
                      </a:lnTo>
                      <a:lnTo>
                        <a:pt x="424" y="253"/>
                      </a:lnTo>
                      <a:lnTo>
                        <a:pt x="412" y="253"/>
                      </a:lnTo>
                      <a:lnTo>
                        <a:pt x="411" y="251"/>
                      </a:lnTo>
                      <a:lnTo>
                        <a:pt x="403" y="251"/>
                      </a:lnTo>
                      <a:lnTo>
                        <a:pt x="396" y="256"/>
                      </a:lnTo>
                      <a:lnTo>
                        <a:pt x="398" y="260"/>
                      </a:lnTo>
                      <a:lnTo>
                        <a:pt x="388" y="260"/>
                      </a:lnTo>
                      <a:lnTo>
                        <a:pt x="386" y="259"/>
                      </a:lnTo>
                      <a:lnTo>
                        <a:pt x="378" y="261"/>
                      </a:lnTo>
                      <a:lnTo>
                        <a:pt x="374" y="259"/>
                      </a:lnTo>
                      <a:lnTo>
                        <a:pt x="382" y="253"/>
                      </a:lnTo>
                      <a:lnTo>
                        <a:pt x="378" y="248"/>
                      </a:lnTo>
                      <a:lnTo>
                        <a:pt x="384" y="243"/>
                      </a:lnTo>
                      <a:lnTo>
                        <a:pt x="374" y="244"/>
                      </a:lnTo>
                      <a:lnTo>
                        <a:pt x="366" y="249"/>
                      </a:lnTo>
                      <a:lnTo>
                        <a:pt x="359" y="250"/>
                      </a:lnTo>
                      <a:lnTo>
                        <a:pt x="360" y="254"/>
                      </a:lnTo>
                      <a:lnTo>
                        <a:pt x="354" y="256"/>
                      </a:lnTo>
                      <a:lnTo>
                        <a:pt x="353" y="253"/>
                      </a:lnTo>
                      <a:lnTo>
                        <a:pt x="347" y="253"/>
                      </a:lnTo>
                      <a:lnTo>
                        <a:pt x="334" y="256"/>
                      </a:lnTo>
                      <a:lnTo>
                        <a:pt x="326" y="262"/>
                      </a:lnTo>
                      <a:lnTo>
                        <a:pt x="317" y="268"/>
                      </a:lnTo>
                      <a:lnTo>
                        <a:pt x="305" y="268"/>
                      </a:lnTo>
                      <a:lnTo>
                        <a:pt x="305" y="274"/>
                      </a:lnTo>
                      <a:lnTo>
                        <a:pt x="300" y="274"/>
                      </a:lnTo>
                      <a:lnTo>
                        <a:pt x="295" y="270"/>
                      </a:lnTo>
                      <a:lnTo>
                        <a:pt x="290" y="271"/>
                      </a:lnTo>
                      <a:lnTo>
                        <a:pt x="291" y="278"/>
                      </a:lnTo>
                      <a:lnTo>
                        <a:pt x="290" y="286"/>
                      </a:lnTo>
                      <a:lnTo>
                        <a:pt x="277" y="291"/>
                      </a:lnTo>
                      <a:lnTo>
                        <a:pt x="260" y="286"/>
                      </a:lnTo>
                      <a:lnTo>
                        <a:pt x="258" y="282"/>
                      </a:lnTo>
                      <a:lnTo>
                        <a:pt x="250" y="277"/>
                      </a:lnTo>
                      <a:lnTo>
                        <a:pt x="256" y="274"/>
                      </a:lnTo>
                      <a:lnTo>
                        <a:pt x="257" y="270"/>
                      </a:lnTo>
                      <a:lnTo>
                        <a:pt x="277" y="267"/>
                      </a:lnTo>
                      <a:lnTo>
                        <a:pt x="267" y="256"/>
                      </a:lnTo>
                      <a:lnTo>
                        <a:pt x="250" y="251"/>
                      </a:lnTo>
                      <a:lnTo>
                        <a:pt x="232" y="249"/>
                      </a:lnTo>
                      <a:lnTo>
                        <a:pt x="225" y="250"/>
                      </a:lnTo>
                      <a:lnTo>
                        <a:pt x="225" y="253"/>
                      </a:lnTo>
                      <a:lnTo>
                        <a:pt x="234" y="259"/>
                      </a:lnTo>
                      <a:lnTo>
                        <a:pt x="239" y="262"/>
                      </a:lnTo>
                      <a:lnTo>
                        <a:pt x="239" y="274"/>
                      </a:lnTo>
                      <a:lnTo>
                        <a:pt x="234" y="277"/>
                      </a:lnTo>
                      <a:lnTo>
                        <a:pt x="234" y="282"/>
                      </a:lnTo>
                      <a:lnTo>
                        <a:pt x="245" y="287"/>
                      </a:lnTo>
                      <a:lnTo>
                        <a:pt x="236" y="310"/>
                      </a:lnTo>
                      <a:lnTo>
                        <a:pt x="219" y="299"/>
                      </a:lnTo>
                      <a:lnTo>
                        <a:pt x="205" y="298"/>
                      </a:lnTo>
                      <a:lnTo>
                        <a:pt x="205" y="308"/>
                      </a:lnTo>
                      <a:lnTo>
                        <a:pt x="192" y="316"/>
                      </a:lnTo>
                      <a:lnTo>
                        <a:pt x="174" y="331"/>
                      </a:lnTo>
                      <a:lnTo>
                        <a:pt x="184" y="353"/>
                      </a:lnTo>
                      <a:lnTo>
                        <a:pt x="181" y="361"/>
                      </a:lnTo>
                      <a:lnTo>
                        <a:pt x="165" y="362"/>
                      </a:lnTo>
                      <a:lnTo>
                        <a:pt x="144" y="353"/>
                      </a:lnTo>
                      <a:lnTo>
                        <a:pt x="139" y="345"/>
                      </a:lnTo>
                      <a:lnTo>
                        <a:pt x="133" y="344"/>
                      </a:lnTo>
                      <a:lnTo>
                        <a:pt x="128" y="357"/>
                      </a:lnTo>
                      <a:lnTo>
                        <a:pt x="138" y="371"/>
                      </a:lnTo>
                      <a:lnTo>
                        <a:pt x="144" y="373"/>
                      </a:lnTo>
                      <a:lnTo>
                        <a:pt x="151" y="378"/>
                      </a:lnTo>
                      <a:lnTo>
                        <a:pt x="147" y="384"/>
                      </a:lnTo>
                      <a:lnTo>
                        <a:pt x="129" y="387"/>
                      </a:lnTo>
                      <a:lnTo>
                        <a:pt x="115" y="372"/>
                      </a:lnTo>
                      <a:lnTo>
                        <a:pt x="104" y="375"/>
                      </a:lnTo>
                      <a:lnTo>
                        <a:pt x="103" y="367"/>
                      </a:lnTo>
                      <a:lnTo>
                        <a:pt x="105" y="349"/>
                      </a:lnTo>
                      <a:lnTo>
                        <a:pt x="97" y="340"/>
                      </a:lnTo>
                      <a:lnTo>
                        <a:pt x="105" y="328"/>
                      </a:lnTo>
                      <a:lnTo>
                        <a:pt x="103" y="318"/>
                      </a:lnTo>
                      <a:lnTo>
                        <a:pt x="87" y="301"/>
                      </a:lnTo>
                      <a:lnTo>
                        <a:pt x="69" y="289"/>
                      </a:lnTo>
                      <a:lnTo>
                        <a:pt x="70" y="283"/>
                      </a:lnTo>
                      <a:lnTo>
                        <a:pt x="87" y="293"/>
                      </a:lnTo>
                      <a:lnTo>
                        <a:pt x="96" y="293"/>
                      </a:lnTo>
                      <a:lnTo>
                        <a:pt x="110" y="299"/>
                      </a:lnTo>
                      <a:lnTo>
                        <a:pt x="128" y="305"/>
                      </a:lnTo>
                      <a:lnTo>
                        <a:pt x="149" y="312"/>
                      </a:lnTo>
                      <a:lnTo>
                        <a:pt x="166" y="314"/>
                      </a:lnTo>
                      <a:lnTo>
                        <a:pt x="196" y="293"/>
                      </a:lnTo>
                      <a:lnTo>
                        <a:pt x="196" y="274"/>
                      </a:lnTo>
                      <a:lnTo>
                        <a:pt x="190" y="269"/>
                      </a:lnTo>
                      <a:lnTo>
                        <a:pt x="182" y="265"/>
                      </a:lnTo>
                      <a:lnTo>
                        <a:pt x="175" y="265"/>
                      </a:lnTo>
                      <a:lnTo>
                        <a:pt x="170" y="260"/>
                      </a:lnTo>
                      <a:lnTo>
                        <a:pt x="162" y="256"/>
                      </a:lnTo>
                      <a:lnTo>
                        <a:pt x="144" y="251"/>
                      </a:lnTo>
                      <a:lnTo>
                        <a:pt x="123" y="239"/>
                      </a:lnTo>
                      <a:lnTo>
                        <a:pt x="102" y="235"/>
                      </a:lnTo>
                      <a:lnTo>
                        <a:pt x="88" y="237"/>
                      </a:lnTo>
                      <a:lnTo>
                        <a:pt x="81" y="233"/>
                      </a:lnTo>
                      <a:lnTo>
                        <a:pt x="72" y="232"/>
                      </a:lnTo>
                      <a:lnTo>
                        <a:pt x="69" y="227"/>
                      </a:lnTo>
                      <a:lnTo>
                        <a:pt x="79" y="226"/>
                      </a:lnTo>
                      <a:lnTo>
                        <a:pt x="79" y="223"/>
                      </a:lnTo>
                      <a:lnTo>
                        <a:pt x="68" y="220"/>
                      </a:lnTo>
                      <a:lnTo>
                        <a:pt x="60" y="220"/>
                      </a:lnTo>
                      <a:lnTo>
                        <a:pt x="60" y="225"/>
                      </a:lnTo>
                      <a:lnTo>
                        <a:pt x="51" y="225"/>
                      </a:lnTo>
                      <a:lnTo>
                        <a:pt x="32" y="231"/>
                      </a:lnTo>
                      <a:lnTo>
                        <a:pt x="31" y="235"/>
                      </a:lnTo>
                      <a:lnTo>
                        <a:pt x="24" y="237"/>
                      </a:lnTo>
                      <a:lnTo>
                        <a:pt x="15" y="249"/>
                      </a:lnTo>
                      <a:lnTo>
                        <a:pt x="15" y="256"/>
                      </a:lnTo>
                      <a:lnTo>
                        <a:pt x="28" y="263"/>
                      </a:lnTo>
                      <a:lnTo>
                        <a:pt x="33" y="276"/>
                      </a:lnTo>
                      <a:lnTo>
                        <a:pt x="23" y="287"/>
                      </a:lnTo>
                      <a:lnTo>
                        <a:pt x="38" y="308"/>
                      </a:lnTo>
                      <a:lnTo>
                        <a:pt x="35" y="326"/>
                      </a:lnTo>
                      <a:lnTo>
                        <a:pt x="39" y="338"/>
                      </a:lnTo>
                      <a:lnTo>
                        <a:pt x="34" y="350"/>
                      </a:lnTo>
                      <a:lnTo>
                        <a:pt x="41" y="356"/>
                      </a:lnTo>
                      <a:lnTo>
                        <a:pt x="38" y="362"/>
                      </a:lnTo>
                      <a:lnTo>
                        <a:pt x="44" y="374"/>
                      </a:lnTo>
                      <a:lnTo>
                        <a:pt x="44" y="383"/>
                      </a:lnTo>
                      <a:lnTo>
                        <a:pt x="39" y="392"/>
                      </a:lnTo>
                      <a:lnTo>
                        <a:pt x="41" y="400"/>
                      </a:lnTo>
                      <a:lnTo>
                        <a:pt x="51" y="404"/>
                      </a:lnTo>
                      <a:lnTo>
                        <a:pt x="62" y="420"/>
                      </a:lnTo>
                      <a:lnTo>
                        <a:pt x="37" y="449"/>
                      </a:lnTo>
                      <a:lnTo>
                        <a:pt x="21" y="471"/>
                      </a:lnTo>
                      <a:lnTo>
                        <a:pt x="17" y="486"/>
                      </a:lnTo>
                      <a:lnTo>
                        <a:pt x="16" y="496"/>
                      </a:lnTo>
                      <a:lnTo>
                        <a:pt x="23" y="499"/>
                      </a:lnTo>
                      <a:lnTo>
                        <a:pt x="33" y="499"/>
                      </a:lnTo>
                      <a:lnTo>
                        <a:pt x="40" y="500"/>
                      </a:lnTo>
                      <a:lnTo>
                        <a:pt x="38" y="510"/>
                      </a:lnTo>
                      <a:lnTo>
                        <a:pt x="23" y="508"/>
                      </a:lnTo>
                      <a:lnTo>
                        <a:pt x="21" y="512"/>
                      </a:lnTo>
                      <a:lnTo>
                        <a:pt x="11" y="512"/>
                      </a:lnTo>
                      <a:lnTo>
                        <a:pt x="13" y="516"/>
                      </a:lnTo>
                      <a:lnTo>
                        <a:pt x="5" y="523"/>
                      </a:lnTo>
                      <a:lnTo>
                        <a:pt x="0" y="546"/>
                      </a:lnTo>
                      <a:lnTo>
                        <a:pt x="6" y="559"/>
                      </a:lnTo>
                      <a:lnTo>
                        <a:pt x="6" y="570"/>
                      </a:lnTo>
                      <a:lnTo>
                        <a:pt x="5" y="584"/>
                      </a:lnTo>
                      <a:lnTo>
                        <a:pt x="11" y="593"/>
                      </a:lnTo>
                      <a:lnTo>
                        <a:pt x="11" y="612"/>
                      </a:lnTo>
                      <a:lnTo>
                        <a:pt x="19" y="612"/>
                      </a:lnTo>
                      <a:lnTo>
                        <a:pt x="29" y="619"/>
                      </a:lnTo>
                      <a:lnTo>
                        <a:pt x="34" y="617"/>
                      </a:lnTo>
                      <a:lnTo>
                        <a:pt x="46" y="617"/>
                      </a:lnTo>
                      <a:lnTo>
                        <a:pt x="50" y="627"/>
                      </a:lnTo>
                      <a:lnTo>
                        <a:pt x="52" y="648"/>
                      </a:lnTo>
                      <a:lnTo>
                        <a:pt x="60" y="662"/>
                      </a:lnTo>
                      <a:lnTo>
                        <a:pt x="75" y="677"/>
                      </a:lnTo>
                      <a:lnTo>
                        <a:pt x="73" y="687"/>
                      </a:lnTo>
                      <a:lnTo>
                        <a:pt x="65" y="687"/>
                      </a:lnTo>
                      <a:lnTo>
                        <a:pt x="60" y="683"/>
                      </a:lnTo>
                      <a:lnTo>
                        <a:pt x="52" y="683"/>
                      </a:lnTo>
                      <a:lnTo>
                        <a:pt x="54" y="692"/>
                      </a:lnTo>
                      <a:lnTo>
                        <a:pt x="62" y="698"/>
                      </a:lnTo>
                      <a:lnTo>
                        <a:pt x="63" y="708"/>
                      </a:lnTo>
                      <a:lnTo>
                        <a:pt x="75" y="702"/>
                      </a:lnTo>
                      <a:lnTo>
                        <a:pt x="94" y="706"/>
                      </a:lnTo>
                      <a:lnTo>
                        <a:pt x="100" y="729"/>
                      </a:lnTo>
                      <a:lnTo>
                        <a:pt x="109" y="731"/>
                      </a:lnTo>
                      <a:lnTo>
                        <a:pt x="111" y="739"/>
                      </a:lnTo>
                      <a:lnTo>
                        <a:pt x="117" y="746"/>
                      </a:lnTo>
                      <a:lnTo>
                        <a:pt x="141" y="745"/>
                      </a:lnTo>
                      <a:lnTo>
                        <a:pt x="152" y="754"/>
                      </a:lnTo>
                      <a:lnTo>
                        <a:pt x="161" y="754"/>
                      </a:lnTo>
                      <a:lnTo>
                        <a:pt x="169" y="762"/>
                      </a:lnTo>
                      <a:lnTo>
                        <a:pt x="182" y="773"/>
                      </a:lnTo>
                      <a:lnTo>
                        <a:pt x="173" y="783"/>
                      </a:lnTo>
                      <a:lnTo>
                        <a:pt x="171" y="800"/>
                      </a:lnTo>
                      <a:lnTo>
                        <a:pt x="165" y="800"/>
                      </a:lnTo>
                      <a:lnTo>
                        <a:pt x="155" y="810"/>
                      </a:lnTo>
                      <a:lnTo>
                        <a:pt x="146" y="825"/>
                      </a:lnTo>
                      <a:lnTo>
                        <a:pt x="160" y="821"/>
                      </a:lnTo>
                      <a:lnTo>
                        <a:pt x="162" y="823"/>
                      </a:lnTo>
                      <a:lnTo>
                        <a:pt x="149" y="830"/>
                      </a:lnTo>
                      <a:lnTo>
                        <a:pt x="153" y="839"/>
                      </a:lnTo>
                      <a:lnTo>
                        <a:pt x="152" y="842"/>
                      </a:lnTo>
                      <a:lnTo>
                        <a:pt x="144" y="849"/>
                      </a:lnTo>
                      <a:lnTo>
                        <a:pt x="144" y="854"/>
                      </a:lnTo>
                      <a:lnTo>
                        <a:pt x="135" y="854"/>
                      </a:lnTo>
                      <a:lnTo>
                        <a:pt x="136" y="859"/>
                      </a:lnTo>
                      <a:lnTo>
                        <a:pt x="139" y="864"/>
                      </a:lnTo>
                      <a:lnTo>
                        <a:pt x="144" y="866"/>
                      </a:lnTo>
                      <a:lnTo>
                        <a:pt x="150" y="872"/>
                      </a:lnTo>
                      <a:lnTo>
                        <a:pt x="157" y="872"/>
                      </a:lnTo>
                      <a:lnTo>
                        <a:pt x="169" y="887"/>
                      </a:lnTo>
                      <a:lnTo>
                        <a:pt x="177" y="893"/>
                      </a:lnTo>
                      <a:lnTo>
                        <a:pt x="196" y="896"/>
                      </a:lnTo>
                      <a:lnTo>
                        <a:pt x="217" y="900"/>
                      </a:lnTo>
                      <a:lnTo>
                        <a:pt x="224" y="897"/>
                      </a:lnTo>
                      <a:lnTo>
                        <a:pt x="245" y="907"/>
                      </a:lnTo>
                      <a:lnTo>
                        <a:pt x="264" y="918"/>
                      </a:lnTo>
                      <a:lnTo>
                        <a:pt x="268" y="918"/>
                      </a:lnTo>
                      <a:lnTo>
                        <a:pt x="275" y="926"/>
                      </a:lnTo>
                      <a:lnTo>
                        <a:pt x="294" y="935"/>
                      </a:lnTo>
                      <a:lnTo>
                        <a:pt x="303" y="932"/>
                      </a:lnTo>
                      <a:lnTo>
                        <a:pt x="303" y="921"/>
                      </a:lnTo>
                      <a:lnTo>
                        <a:pt x="303" y="921"/>
                      </a:lnTo>
                      <a:lnTo>
                        <a:pt x="300" y="918"/>
                      </a:lnTo>
                      <a:lnTo>
                        <a:pt x="298" y="914"/>
                      </a:lnTo>
                      <a:lnTo>
                        <a:pt x="298" y="914"/>
                      </a:lnTo>
                      <a:lnTo>
                        <a:pt x="295" y="911"/>
                      </a:lnTo>
                      <a:lnTo>
                        <a:pt x="293" y="907"/>
                      </a:lnTo>
                      <a:lnTo>
                        <a:pt x="290" y="900"/>
                      </a:lnTo>
                      <a:lnTo>
                        <a:pt x="289" y="893"/>
                      </a:lnTo>
                      <a:lnTo>
                        <a:pt x="289" y="884"/>
                      </a:lnTo>
                      <a:lnTo>
                        <a:pt x="289" y="884"/>
                      </a:lnTo>
                      <a:lnTo>
                        <a:pt x="284" y="879"/>
                      </a:lnTo>
                      <a:lnTo>
                        <a:pt x="281" y="875"/>
                      </a:lnTo>
                      <a:lnTo>
                        <a:pt x="279" y="871"/>
                      </a:lnTo>
                      <a:lnTo>
                        <a:pt x="278" y="865"/>
                      </a:lnTo>
                      <a:lnTo>
                        <a:pt x="282" y="863"/>
                      </a:lnTo>
                      <a:lnTo>
                        <a:pt x="282" y="863"/>
                      </a:lnTo>
                      <a:lnTo>
                        <a:pt x="286" y="855"/>
                      </a:lnTo>
                      <a:lnTo>
                        <a:pt x="289" y="847"/>
                      </a:lnTo>
                      <a:lnTo>
                        <a:pt x="289" y="847"/>
                      </a:lnTo>
                      <a:lnTo>
                        <a:pt x="295" y="846"/>
                      </a:lnTo>
                      <a:lnTo>
                        <a:pt x="300" y="842"/>
                      </a:lnTo>
                      <a:lnTo>
                        <a:pt x="310" y="836"/>
                      </a:lnTo>
                      <a:lnTo>
                        <a:pt x="310" y="836"/>
                      </a:lnTo>
                      <a:lnTo>
                        <a:pt x="312" y="835"/>
                      </a:lnTo>
                      <a:lnTo>
                        <a:pt x="314" y="835"/>
                      </a:lnTo>
                      <a:lnTo>
                        <a:pt x="306" y="829"/>
                      </a:lnTo>
                      <a:lnTo>
                        <a:pt x="310" y="815"/>
                      </a:lnTo>
                      <a:lnTo>
                        <a:pt x="300" y="804"/>
                      </a:lnTo>
                      <a:lnTo>
                        <a:pt x="281" y="800"/>
                      </a:lnTo>
                      <a:lnTo>
                        <a:pt x="286" y="742"/>
                      </a:lnTo>
                      <a:lnTo>
                        <a:pt x="294" y="740"/>
                      </a:lnTo>
                      <a:lnTo>
                        <a:pt x="298" y="747"/>
                      </a:lnTo>
                      <a:lnTo>
                        <a:pt x="307" y="746"/>
                      </a:lnTo>
                      <a:lnTo>
                        <a:pt x="307" y="731"/>
                      </a:lnTo>
                      <a:lnTo>
                        <a:pt x="338" y="710"/>
                      </a:lnTo>
                      <a:lnTo>
                        <a:pt x="346" y="718"/>
                      </a:lnTo>
                      <a:lnTo>
                        <a:pt x="360" y="718"/>
                      </a:lnTo>
                      <a:lnTo>
                        <a:pt x="367" y="723"/>
                      </a:lnTo>
                      <a:lnTo>
                        <a:pt x="379" y="723"/>
                      </a:lnTo>
                      <a:lnTo>
                        <a:pt x="388" y="733"/>
                      </a:lnTo>
                      <a:lnTo>
                        <a:pt x="396" y="733"/>
                      </a:lnTo>
                      <a:lnTo>
                        <a:pt x="403" y="739"/>
                      </a:lnTo>
                      <a:lnTo>
                        <a:pt x="409" y="739"/>
                      </a:lnTo>
                      <a:lnTo>
                        <a:pt x="416" y="731"/>
                      </a:lnTo>
                      <a:lnTo>
                        <a:pt x="441" y="731"/>
                      </a:lnTo>
                      <a:lnTo>
                        <a:pt x="449" y="736"/>
                      </a:lnTo>
                      <a:lnTo>
                        <a:pt x="468" y="741"/>
                      </a:lnTo>
                      <a:lnTo>
                        <a:pt x="470" y="733"/>
                      </a:lnTo>
                      <a:lnTo>
                        <a:pt x="474" y="731"/>
                      </a:lnTo>
                      <a:lnTo>
                        <a:pt x="480" y="741"/>
                      </a:lnTo>
                      <a:lnTo>
                        <a:pt x="487" y="737"/>
                      </a:lnTo>
                      <a:lnTo>
                        <a:pt x="486" y="725"/>
                      </a:lnTo>
                      <a:lnTo>
                        <a:pt x="476" y="718"/>
                      </a:lnTo>
                      <a:lnTo>
                        <a:pt x="476" y="708"/>
                      </a:lnTo>
                      <a:lnTo>
                        <a:pt x="486" y="706"/>
                      </a:lnTo>
                      <a:lnTo>
                        <a:pt x="487" y="698"/>
                      </a:lnTo>
                      <a:lnTo>
                        <a:pt x="480" y="694"/>
                      </a:lnTo>
                      <a:lnTo>
                        <a:pt x="484" y="689"/>
                      </a:lnTo>
                      <a:lnTo>
                        <a:pt x="494" y="683"/>
                      </a:lnTo>
                      <a:lnTo>
                        <a:pt x="494" y="679"/>
                      </a:lnTo>
                      <a:lnTo>
                        <a:pt x="481" y="681"/>
                      </a:lnTo>
                      <a:lnTo>
                        <a:pt x="481" y="670"/>
                      </a:lnTo>
                      <a:lnTo>
                        <a:pt x="499" y="666"/>
                      </a:lnTo>
                      <a:lnTo>
                        <a:pt x="522" y="660"/>
                      </a:lnTo>
                      <a:lnTo>
                        <a:pt x="562" y="644"/>
                      </a:lnTo>
                      <a:lnTo>
                        <a:pt x="577" y="631"/>
                      </a:lnTo>
                      <a:lnTo>
                        <a:pt x="596" y="629"/>
                      </a:lnTo>
                      <a:lnTo>
                        <a:pt x="616" y="631"/>
                      </a:lnTo>
                      <a:lnTo>
                        <a:pt x="625" y="635"/>
                      </a:lnTo>
                      <a:lnTo>
                        <a:pt x="631" y="652"/>
                      </a:lnTo>
                      <a:lnTo>
                        <a:pt x="642" y="650"/>
                      </a:lnTo>
                      <a:lnTo>
                        <a:pt x="663" y="658"/>
                      </a:lnTo>
                      <a:lnTo>
                        <a:pt x="664" y="670"/>
                      </a:lnTo>
                      <a:lnTo>
                        <a:pt x="681" y="668"/>
                      </a:lnTo>
                      <a:lnTo>
                        <a:pt x="687" y="659"/>
                      </a:lnTo>
                      <a:lnTo>
                        <a:pt x="693" y="650"/>
                      </a:lnTo>
                      <a:lnTo>
                        <a:pt x="712" y="652"/>
                      </a:lnTo>
                      <a:lnTo>
                        <a:pt x="712" y="661"/>
                      </a:lnTo>
                      <a:lnTo>
                        <a:pt x="716" y="677"/>
                      </a:lnTo>
                      <a:lnTo>
                        <a:pt x="738" y="691"/>
                      </a:lnTo>
                      <a:lnTo>
                        <a:pt x="745" y="708"/>
                      </a:lnTo>
                      <a:lnTo>
                        <a:pt x="758" y="731"/>
                      </a:lnTo>
                      <a:lnTo>
                        <a:pt x="795" y="731"/>
                      </a:lnTo>
                      <a:lnTo>
                        <a:pt x="812" y="731"/>
                      </a:lnTo>
                      <a:lnTo>
                        <a:pt x="835" y="758"/>
                      </a:lnTo>
                      <a:lnTo>
                        <a:pt x="864" y="766"/>
                      </a:lnTo>
                      <a:lnTo>
                        <a:pt x="866" y="773"/>
                      </a:lnTo>
                      <a:lnTo>
                        <a:pt x="869" y="773"/>
                      </a:lnTo>
                      <a:lnTo>
                        <a:pt x="876" y="766"/>
                      </a:lnTo>
                      <a:lnTo>
                        <a:pt x="899" y="760"/>
                      </a:lnTo>
                      <a:lnTo>
                        <a:pt x="911" y="745"/>
                      </a:lnTo>
                      <a:lnTo>
                        <a:pt x="918" y="744"/>
                      </a:lnTo>
                      <a:lnTo>
                        <a:pt x="930" y="733"/>
                      </a:lnTo>
                      <a:lnTo>
                        <a:pt x="939" y="733"/>
                      </a:lnTo>
                      <a:lnTo>
                        <a:pt x="951" y="742"/>
                      </a:lnTo>
                      <a:lnTo>
                        <a:pt x="965" y="741"/>
                      </a:lnTo>
                      <a:lnTo>
                        <a:pt x="981" y="758"/>
                      </a:lnTo>
                      <a:lnTo>
                        <a:pt x="988" y="758"/>
                      </a:lnTo>
                      <a:lnTo>
                        <a:pt x="989" y="750"/>
                      </a:lnTo>
                      <a:lnTo>
                        <a:pt x="1001" y="750"/>
                      </a:lnTo>
                      <a:lnTo>
                        <a:pt x="1003" y="758"/>
                      </a:lnTo>
                      <a:lnTo>
                        <a:pt x="1020" y="756"/>
                      </a:lnTo>
                      <a:lnTo>
                        <a:pt x="1023" y="740"/>
                      </a:lnTo>
                      <a:lnTo>
                        <a:pt x="1017" y="727"/>
                      </a:lnTo>
                      <a:lnTo>
                        <a:pt x="1028" y="716"/>
                      </a:lnTo>
                      <a:lnTo>
                        <a:pt x="1036" y="706"/>
                      </a:lnTo>
                      <a:lnTo>
                        <a:pt x="1072" y="715"/>
                      </a:lnTo>
                      <a:lnTo>
                        <a:pt x="1098" y="748"/>
                      </a:lnTo>
                      <a:lnTo>
                        <a:pt x="1123" y="739"/>
                      </a:lnTo>
                      <a:lnTo>
                        <a:pt x="1163" y="750"/>
                      </a:lnTo>
                      <a:lnTo>
                        <a:pt x="1164" y="758"/>
                      </a:lnTo>
                      <a:lnTo>
                        <a:pt x="1182" y="765"/>
                      </a:lnTo>
                      <a:lnTo>
                        <a:pt x="1188" y="771"/>
                      </a:lnTo>
                      <a:lnTo>
                        <a:pt x="1210" y="768"/>
                      </a:lnTo>
                      <a:lnTo>
                        <a:pt x="1227" y="767"/>
                      </a:lnTo>
                      <a:lnTo>
                        <a:pt x="1243" y="756"/>
                      </a:lnTo>
                      <a:lnTo>
                        <a:pt x="1251" y="744"/>
                      </a:lnTo>
                      <a:lnTo>
                        <a:pt x="1262" y="746"/>
                      </a:lnTo>
                      <a:lnTo>
                        <a:pt x="1278" y="758"/>
                      </a:lnTo>
                      <a:lnTo>
                        <a:pt x="1295" y="756"/>
                      </a:lnTo>
                      <a:lnTo>
                        <a:pt x="1304" y="764"/>
                      </a:lnTo>
                      <a:lnTo>
                        <a:pt x="1326" y="748"/>
                      </a:lnTo>
                      <a:lnTo>
                        <a:pt x="1324" y="736"/>
                      </a:lnTo>
                      <a:lnTo>
                        <a:pt x="1332" y="733"/>
                      </a:lnTo>
                      <a:lnTo>
                        <a:pt x="1338" y="711"/>
                      </a:lnTo>
                      <a:lnTo>
                        <a:pt x="1349" y="704"/>
                      </a:lnTo>
                      <a:lnTo>
                        <a:pt x="1349" y="692"/>
                      </a:lnTo>
                      <a:lnTo>
                        <a:pt x="1340" y="694"/>
                      </a:lnTo>
                      <a:lnTo>
                        <a:pt x="1353" y="669"/>
                      </a:lnTo>
                      <a:lnTo>
                        <a:pt x="1386" y="665"/>
                      </a:lnTo>
                      <a:lnTo>
                        <a:pt x="1409" y="673"/>
                      </a:lnTo>
                      <a:lnTo>
                        <a:pt x="1424" y="677"/>
                      </a:lnTo>
                      <a:lnTo>
                        <a:pt x="1438" y="702"/>
                      </a:lnTo>
                      <a:lnTo>
                        <a:pt x="1438" y="713"/>
                      </a:lnTo>
                      <a:lnTo>
                        <a:pt x="1450" y="735"/>
                      </a:lnTo>
                      <a:lnTo>
                        <a:pt x="1452" y="755"/>
                      </a:lnTo>
                      <a:lnTo>
                        <a:pt x="1466" y="756"/>
                      </a:lnTo>
                      <a:lnTo>
                        <a:pt x="1478" y="762"/>
                      </a:lnTo>
                      <a:lnTo>
                        <a:pt x="1496" y="779"/>
                      </a:lnTo>
                      <a:lnTo>
                        <a:pt x="1502" y="799"/>
                      </a:lnTo>
                      <a:lnTo>
                        <a:pt x="1514" y="798"/>
                      </a:lnTo>
                      <a:lnTo>
                        <a:pt x="1521" y="793"/>
                      </a:lnTo>
                      <a:lnTo>
                        <a:pt x="1535" y="793"/>
                      </a:lnTo>
                      <a:lnTo>
                        <a:pt x="1551" y="783"/>
                      </a:lnTo>
                      <a:lnTo>
                        <a:pt x="1558" y="784"/>
                      </a:lnTo>
                      <a:lnTo>
                        <a:pt x="1553" y="813"/>
                      </a:lnTo>
                      <a:lnTo>
                        <a:pt x="1541" y="821"/>
                      </a:lnTo>
                      <a:lnTo>
                        <a:pt x="1534" y="853"/>
                      </a:lnTo>
                      <a:lnTo>
                        <a:pt x="1522" y="857"/>
                      </a:lnTo>
                      <a:lnTo>
                        <a:pt x="1510" y="854"/>
                      </a:lnTo>
                      <a:lnTo>
                        <a:pt x="1499" y="859"/>
                      </a:lnTo>
                      <a:lnTo>
                        <a:pt x="1505" y="877"/>
                      </a:lnTo>
                      <a:lnTo>
                        <a:pt x="1502" y="894"/>
                      </a:lnTo>
                      <a:lnTo>
                        <a:pt x="1484" y="899"/>
                      </a:lnTo>
                      <a:lnTo>
                        <a:pt x="1491" y="905"/>
                      </a:lnTo>
                      <a:lnTo>
                        <a:pt x="1496" y="907"/>
                      </a:lnTo>
                      <a:lnTo>
                        <a:pt x="1496" y="907"/>
                      </a:lnTo>
                      <a:lnTo>
                        <a:pt x="1506" y="905"/>
                      </a:lnTo>
                      <a:lnTo>
                        <a:pt x="1508" y="897"/>
                      </a:lnTo>
                      <a:lnTo>
                        <a:pt x="1513" y="894"/>
                      </a:lnTo>
                      <a:lnTo>
                        <a:pt x="1520" y="897"/>
                      </a:lnTo>
                      <a:lnTo>
                        <a:pt x="1522" y="901"/>
                      </a:lnTo>
                      <a:lnTo>
                        <a:pt x="1531" y="902"/>
                      </a:lnTo>
                      <a:lnTo>
                        <a:pt x="1535" y="905"/>
                      </a:lnTo>
                      <a:lnTo>
                        <a:pt x="1542" y="897"/>
                      </a:lnTo>
                      <a:lnTo>
                        <a:pt x="1558" y="893"/>
                      </a:lnTo>
                      <a:lnTo>
                        <a:pt x="1573" y="867"/>
                      </a:lnTo>
                      <a:lnTo>
                        <a:pt x="1586" y="855"/>
                      </a:lnTo>
                      <a:lnTo>
                        <a:pt x="1598" y="842"/>
                      </a:lnTo>
                      <a:lnTo>
                        <a:pt x="1601" y="827"/>
                      </a:lnTo>
                      <a:lnTo>
                        <a:pt x="1608" y="813"/>
                      </a:lnTo>
                      <a:lnTo>
                        <a:pt x="1622" y="798"/>
                      </a:lnTo>
                      <a:lnTo>
                        <a:pt x="1627" y="792"/>
                      </a:lnTo>
                      <a:lnTo>
                        <a:pt x="1634" y="772"/>
                      </a:lnTo>
                      <a:lnTo>
                        <a:pt x="1634" y="764"/>
                      </a:lnTo>
                      <a:lnTo>
                        <a:pt x="1636" y="749"/>
                      </a:lnTo>
                      <a:lnTo>
                        <a:pt x="1634" y="742"/>
                      </a:lnTo>
                      <a:lnTo>
                        <a:pt x="1636" y="725"/>
                      </a:lnTo>
                      <a:lnTo>
                        <a:pt x="1647" y="708"/>
                      </a:lnTo>
                      <a:lnTo>
                        <a:pt x="1647" y="695"/>
                      </a:lnTo>
                      <a:lnTo>
                        <a:pt x="1639" y="689"/>
                      </a:lnTo>
                      <a:lnTo>
                        <a:pt x="1638" y="684"/>
                      </a:lnTo>
                      <a:lnTo>
                        <a:pt x="1645" y="687"/>
                      </a:lnTo>
                      <a:lnTo>
                        <a:pt x="1645" y="682"/>
                      </a:lnTo>
                      <a:lnTo>
                        <a:pt x="1641" y="672"/>
                      </a:lnTo>
                      <a:lnTo>
                        <a:pt x="1634" y="665"/>
                      </a:lnTo>
                      <a:lnTo>
                        <a:pt x="1629" y="656"/>
                      </a:lnTo>
                      <a:lnTo>
                        <a:pt x="1612" y="652"/>
                      </a:lnTo>
                      <a:lnTo>
                        <a:pt x="1608" y="666"/>
                      </a:lnTo>
                      <a:lnTo>
                        <a:pt x="1602" y="667"/>
                      </a:lnTo>
                      <a:lnTo>
                        <a:pt x="1595" y="670"/>
                      </a:lnTo>
                      <a:lnTo>
                        <a:pt x="1594" y="667"/>
                      </a:lnTo>
                      <a:lnTo>
                        <a:pt x="1596" y="660"/>
                      </a:lnTo>
                      <a:lnTo>
                        <a:pt x="1593" y="653"/>
                      </a:lnTo>
                      <a:lnTo>
                        <a:pt x="1587" y="657"/>
                      </a:lnTo>
                      <a:lnTo>
                        <a:pt x="1582" y="663"/>
                      </a:lnTo>
                      <a:lnTo>
                        <a:pt x="1581" y="645"/>
                      </a:lnTo>
                      <a:lnTo>
                        <a:pt x="1571" y="642"/>
                      </a:lnTo>
                      <a:lnTo>
                        <a:pt x="1565" y="643"/>
                      </a:lnTo>
                      <a:lnTo>
                        <a:pt x="1557" y="638"/>
                      </a:lnTo>
                      <a:lnTo>
                        <a:pt x="1558" y="634"/>
                      </a:lnTo>
                      <a:lnTo>
                        <a:pt x="1569" y="631"/>
                      </a:lnTo>
                      <a:lnTo>
                        <a:pt x="1577" y="623"/>
                      </a:lnTo>
                      <a:lnTo>
                        <a:pt x="1589" y="614"/>
                      </a:lnTo>
                      <a:lnTo>
                        <a:pt x="1593" y="608"/>
                      </a:lnTo>
                      <a:lnTo>
                        <a:pt x="1604" y="594"/>
                      </a:lnTo>
                      <a:lnTo>
                        <a:pt x="1605" y="588"/>
                      </a:lnTo>
                      <a:lnTo>
                        <a:pt x="1621" y="577"/>
                      </a:lnTo>
                      <a:lnTo>
                        <a:pt x="1634" y="561"/>
                      </a:lnTo>
                      <a:lnTo>
                        <a:pt x="1637" y="554"/>
                      </a:lnTo>
                      <a:lnTo>
                        <a:pt x="1652" y="540"/>
                      </a:lnTo>
                      <a:lnTo>
                        <a:pt x="1655" y="531"/>
                      </a:lnTo>
                      <a:lnTo>
                        <a:pt x="1668" y="522"/>
                      </a:lnTo>
                      <a:lnTo>
                        <a:pt x="1681" y="520"/>
                      </a:lnTo>
                      <a:lnTo>
                        <a:pt x="1692" y="520"/>
                      </a:lnTo>
                      <a:lnTo>
                        <a:pt x="1700" y="518"/>
                      </a:lnTo>
                      <a:lnTo>
                        <a:pt x="1714" y="518"/>
                      </a:lnTo>
                      <a:lnTo>
                        <a:pt x="1710" y="523"/>
                      </a:lnTo>
                      <a:lnTo>
                        <a:pt x="1714" y="528"/>
                      </a:lnTo>
                      <a:lnTo>
                        <a:pt x="1721" y="526"/>
                      </a:lnTo>
                      <a:lnTo>
                        <a:pt x="1726" y="519"/>
                      </a:lnTo>
                      <a:lnTo>
                        <a:pt x="1732" y="523"/>
                      </a:lnTo>
                      <a:lnTo>
                        <a:pt x="1748" y="521"/>
                      </a:lnTo>
                      <a:lnTo>
                        <a:pt x="1753" y="523"/>
                      </a:lnTo>
                      <a:lnTo>
                        <a:pt x="1760" y="511"/>
                      </a:lnTo>
                      <a:lnTo>
                        <a:pt x="1771" y="511"/>
                      </a:lnTo>
                      <a:lnTo>
                        <a:pt x="1779" y="512"/>
                      </a:lnTo>
                      <a:lnTo>
                        <a:pt x="1796" y="513"/>
                      </a:lnTo>
                      <a:lnTo>
                        <a:pt x="1799" y="520"/>
                      </a:lnTo>
                      <a:lnTo>
                        <a:pt x="1794" y="523"/>
                      </a:lnTo>
                      <a:lnTo>
                        <a:pt x="1791" y="528"/>
                      </a:lnTo>
                      <a:lnTo>
                        <a:pt x="1796" y="531"/>
                      </a:lnTo>
                      <a:lnTo>
                        <a:pt x="1803" y="528"/>
                      </a:lnTo>
                      <a:lnTo>
                        <a:pt x="1811" y="530"/>
                      </a:lnTo>
                      <a:lnTo>
                        <a:pt x="1822" y="522"/>
                      </a:lnTo>
                      <a:lnTo>
                        <a:pt x="1829" y="530"/>
                      </a:lnTo>
                      <a:lnTo>
                        <a:pt x="1833" y="530"/>
                      </a:lnTo>
                      <a:lnTo>
                        <a:pt x="1835" y="524"/>
                      </a:lnTo>
                      <a:lnTo>
                        <a:pt x="1846" y="522"/>
                      </a:lnTo>
                      <a:lnTo>
                        <a:pt x="1846" y="514"/>
                      </a:lnTo>
                      <a:lnTo>
                        <a:pt x="1840" y="511"/>
                      </a:lnTo>
                      <a:lnTo>
                        <a:pt x="1833" y="513"/>
                      </a:lnTo>
                      <a:lnTo>
                        <a:pt x="1832" y="504"/>
                      </a:lnTo>
                      <a:lnTo>
                        <a:pt x="1838" y="499"/>
                      </a:lnTo>
                      <a:lnTo>
                        <a:pt x="1844" y="491"/>
                      </a:lnTo>
                      <a:lnTo>
                        <a:pt x="1853" y="483"/>
                      </a:lnTo>
                      <a:lnTo>
                        <a:pt x="1853" y="478"/>
                      </a:lnTo>
                      <a:lnTo>
                        <a:pt x="1869" y="465"/>
                      </a:lnTo>
                      <a:lnTo>
                        <a:pt x="1866" y="456"/>
                      </a:lnTo>
                      <a:lnTo>
                        <a:pt x="1866" y="456"/>
                      </a:lnTo>
                      <a:lnTo>
                        <a:pt x="1869" y="454"/>
                      </a:lnTo>
                      <a:lnTo>
                        <a:pt x="1869" y="454"/>
                      </a:lnTo>
                      <a:lnTo>
                        <a:pt x="1876" y="448"/>
                      </a:lnTo>
                      <a:lnTo>
                        <a:pt x="1894" y="448"/>
                      </a:lnTo>
                      <a:lnTo>
                        <a:pt x="1900" y="442"/>
                      </a:lnTo>
                      <a:lnTo>
                        <a:pt x="1908" y="448"/>
                      </a:lnTo>
                      <a:lnTo>
                        <a:pt x="1911" y="447"/>
                      </a:lnTo>
                      <a:lnTo>
                        <a:pt x="1915" y="442"/>
                      </a:lnTo>
                      <a:lnTo>
                        <a:pt x="1921" y="447"/>
                      </a:lnTo>
                      <a:lnTo>
                        <a:pt x="1921" y="447"/>
                      </a:lnTo>
                      <a:lnTo>
                        <a:pt x="1919" y="454"/>
                      </a:lnTo>
                      <a:lnTo>
                        <a:pt x="1919" y="454"/>
                      </a:lnTo>
                      <a:lnTo>
                        <a:pt x="1918" y="457"/>
                      </a:lnTo>
                      <a:lnTo>
                        <a:pt x="1911" y="465"/>
                      </a:lnTo>
                      <a:lnTo>
                        <a:pt x="1915" y="470"/>
                      </a:lnTo>
                      <a:lnTo>
                        <a:pt x="1918" y="471"/>
                      </a:lnTo>
                      <a:lnTo>
                        <a:pt x="1918" y="481"/>
                      </a:lnTo>
                      <a:lnTo>
                        <a:pt x="1925" y="481"/>
                      </a:lnTo>
                      <a:lnTo>
                        <a:pt x="1929" y="470"/>
                      </a:lnTo>
                      <a:lnTo>
                        <a:pt x="1943" y="458"/>
                      </a:lnTo>
                      <a:lnTo>
                        <a:pt x="1943" y="458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46" y="454"/>
                      </a:lnTo>
                      <a:lnTo>
                        <a:pt x="1958" y="454"/>
                      </a:lnTo>
                      <a:lnTo>
                        <a:pt x="1960" y="447"/>
                      </a:lnTo>
                      <a:lnTo>
                        <a:pt x="1957" y="442"/>
                      </a:lnTo>
                      <a:lnTo>
                        <a:pt x="1965" y="423"/>
                      </a:lnTo>
                      <a:lnTo>
                        <a:pt x="1979" y="417"/>
                      </a:lnTo>
                      <a:lnTo>
                        <a:pt x="1987" y="426"/>
                      </a:lnTo>
                      <a:lnTo>
                        <a:pt x="1978" y="430"/>
                      </a:lnTo>
                      <a:lnTo>
                        <a:pt x="1974" y="441"/>
                      </a:lnTo>
                      <a:lnTo>
                        <a:pt x="1972" y="448"/>
                      </a:lnTo>
                      <a:lnTo>
                        <a:pt x="1972" y="448"/>
                      </a:lnTo>
                      <a:lnTo>
                        <a:pt x="1971" y="454"/>
                      </a:lnTo>
                      <a:lnTo>
                        <a:pt x="1971" y="454"/>
                      </a:lnTo>
                      <a:lnTo>
                        <a:pt x="1970" y="465"/>
                      </a:lnTo>
                      <a:lnTo>
                        <a:pt x="1967" y="469"/>
                      </a:lnTo>
                      <a:lnTo>
                        <a:pt x="1966" y="477"/>
                      </a:lnTo>
                      <a:lnTo>
                        <a:pt x="1943" y="486"/>
                      </a:lnTo>
                      <a:lnTo>
                        <a:pt x="1940" y="494"/>
                      </a:lnTo>
                      <a:lnTo>
                        <a:pt x="1926" y="512"/>
                      </a:lnTo>
                      <a:lnTo>
                        <a:pt x="1918" y="513"/>
                      </a:lnTo>
                      <a:lnTo>
                        <a:pt x="1917" y="524"/>
                      </a:lnTo>
                      <a:lnTo>
                        <a:pt x="1901" y="538"/>
                      </a:lnTo>
                      <a:lnTo>
                        <a:pt x="1901" y="543"/>
                      </a:lnTo>
                      <a:lnTo>
                        <a:pt x="1892" y="550"/>
                      </a:lnTo>
                      <a:lnTo>
                        <a:pt x="1887" y="553"/>
                      </a:lnTo>
                      <a:lnTo>
                        <a:pt x="1882" y="559"/>
                      </a:lnTo>
                      <a:lnTo>
                        <a:pt x="1869" y="559"/>
                      </a:lnTo>
                      <a:lnTo>
                        <a:pt x="1868" y="582"/>
                      </a:lnTo>
                      <a:lnTo>
                        <a:pt x="1864" y="586"/>
                      </a:lnTo>
                      <a:lnTo>
                        <a:pt x="1854" y="599"/>
                      </a:lnTo>
                      <a:lnTo>
                        <a:pt x="1852" y="624"/>
                      </a:lnTo>
                      <a:lnTo>
                        <a:pt x="1854" y="649"/>
                      </a:lnTo>
                      <a:lnTo>
                        <a:pt x="1856" y="661"/>
                      </a:lnTo>
                      <a:lnTo>
                        <a:pt x="1859" y="670"/>
                      </a:lnTo>
                      <a:lnTo>
                        <a:pt x="1863" y="693"/>
                      </a:lnTo>
                      <a:lnTo>
                        <a:pt x="1866" y="706"/>
                      </a:lnTo>
                      <a:lnTo>
                        <a:pt x="1864" y="718"/>
                      </a:lnTo>
                      <a:lnTo>
                        <a:pt x="1869" y="728"/>
                      </a:lnTo>
                      <a:lnTo>
                        <a:pt x="1866" y="732"/>
                      </a:lnTo>
                      <a:lnTo>
                        <a:pt x="1871" y="731"/>
                      </a:lnTo>
                      <a:lnTo>
                        <a:pt x="1894" y="701"/>
                      </a:lnTo>
                      <a:lnTo>
                        <a:pt x="1896" y="693"/>
                      </a:lnTo>
                      <a:lnTo>
                        <a:pt x="1899" y="681"/>
                      </a:lnTo>
                      <a:lnTo>
                        <a:pt x="1908" y="677"/>
                      </a:lnTo>
                      <a:lnTo>
                        <a:pt x="1916" y="681"/>
                      </a:lnTo>
                      <a:lnTo>
                        <a:pt x="1918" y="675"/>
                      </a:lnTo>
                      <a:lnTo>
                        <a:pt x="1915" y="657"/>
                      </a:lnTo>
                      <a:lnTo>
                        <a:pt x="1934" y="642"/>
                      </a:lnTo>
                      <a:lnTo>
                        <a:pt x="1936" y="646"/>
                      </a:lnTo>
                      <a:lnTo>
                        <a:pt x="1942" y="644"/>
                      </a:lnTo>
                      <a:lnTo>
                        <a:pt x="1947" y="634"/>
                      </a:lnTo>
                      <a:lnTo>
                        <a:pt x="1942" y="627"/>
                      </a:lnTo>
                      <a:lnTo>
                        <a:pt x="1940" y="623"/>
                      </a:lnTo>
                      <a:lnTo>
                        <a:pt x="1946" y="607"/>
                      </a:lnTo>
                      <a:lnTo>
                        <a:pt x="1956" y="596"/>
                      </a:lnTo>
                      <a:lnTo>
                        <a:pt x="1956" y="607"/>
                      </a:lnTo>
                      <a:lnTo>
                        <a:pt x="1963" y="607"/>
                      </a:lnTo>
                      <a:lnTo>
                        <a:pt x="1966" y="603"/>
                      </a:lnTo>
                      <a:lnTo>
                        <a:pt x="1963" y="588"/>
                      </a:lnTo>
                      <a:lnTo>
                        <a:pt x="1956" y="585"/>
                      </a:lnTo>
                      <a:lnTo>
                        <a:pt x="1955" y="574"/>
                      </a:lnTo>
                      <a:lnTo>
                        <a:pt x="1965" y="565"/>
                      </a:lnTo>
                      <a:lnTo>
                        <a:pt x="1963" y="561"/>
                      </a:lnTo>
                      <a:lnTo>
                        <a:pt x="1953" y="556"/>
                      </a:lnTo>
                      <a:lnTo>
                        <a:pt x="1951" y="561"/>
                      </a:lnTo>
                      <a:lnTo>
                        <a:pt x="1944" y="554"/>
                      </a:lnTo>
                      <a:lnTo>
                        <a:pt x="1948" y="538"/>
                      </a:lnTo>
                      <a:lnTo>
                        <a:pt x="1953" y="537"/>
                      </a:lnTo>
                      <a:lnTo>
                        <a:pt x="1962" y="524"/>
                      </a:lnTo>
                      <a:lnTo>
                        <a:pt x="1964" y="511"/>
                      </a:lnTo>
                      <a:lnTo>
                        <a:pt x="1974" y="500"/>
                      </a:lnTo>
                      <a:lnTo>
                        <a:pt x="1981" y="502"/>
                      </a:lnTo>
                      <a:lnTo>
                        <a:pt x="1987" y="505"/>
                      </a:lnTo>
                      <a:lnTo>
                        <a:pt x="1991" y="497"/>
                      </a:lnTo>
                      <a:lnTo>
                        <a:pt x="1998" y="493"/>
                      </a:lnTo>
                      <a:lnTo>
                        <a:pt x="2005" y="486"/>
                      </a:lnTo>
                      <a:lnTo>
                        <a:pt x="2007" y="489"/>
                      </a:lnTo>
                      <a:lnTo>
                        <a:pt x="2002" y="499"/>
                      </a:lnTo>
                      <a:lnTo>
                        <a:pt x="2002" y="510"/>
                      </a:lnTo>
                      <a:lnTo>
                        <a:pt x="2010" y="504"/>
                      </a:lnTo>
                      <a:lnTo>
                        <a:pt x="2015" y="491"/>
                      </a:lnTo>
                      <a:lnTo>
                        <a:pt x="2041" y="480"/>
                      </a:lnTo>
                      <a:lnTo>
                        <a:pt x="2054" y="487"/>
                      </a:lnTo>
                      <a:lnTo>
                        <a:pt x="2057" y="494"/>
                      </a:lnTo>
                      <a:lnTo>
                        <a:pt x="2059" y="502"/>
                      </a:lnTo>
                      <a:lnTo>
                        <a:pt x="2065" y="497"/>
                      </a:lnTo>
                      <a:lnTo>
                        <a:pt x="2068" y="490"/>
                      </a:lnTo>
                      <a:lnTo>
                        <a:pt x="2077" y="480"/>
                      </a:lnTo>
                      <a:lnTo>
                        <a:pt x="2092" y="472"/>
                      </a:lnTo>
                      <a:lnTo>
                        <a:pt x="2096" y="464"/>
                      </a:lnTo>
                      <a:lnTo>
                        <a:pt x="2103" y="462"/>
                      </a:lnTo>
                      <a:lnTo>
                        <a:pt x="2103" y="462"/>
                      </a:lnTo>
                      <a:lnTo>
                        <a:pt x="2110" y="454"/>
                      </a:lnTo>
                      <a:lnTo>
                        <a:pt x="2110" y="454"/>
                      </a:lnTo>
                      <a:lnTo>
                        <a:pt x="2111" y="451"/>
                      </a:lnTo>
                      <a:lnTo>
                        <a:pt x="2120" y="450"/>
                      </a:lnTo>
                      <a:lnTo>
                        <a:pt x="2131" y="440"/>
                      </a:lnTo>
                      <a:lnTo>
                        <a:pt x="2149" y="437"/>
                      </a:lnTo>
                      <a:lnTo>
                        <a:pt x="2155" y="427"/>
                      </a:lnTo>
                      <a:lnTo>
                        <a:pt x="2171" y="424"/>
                      </a:lnTo>
                      <a:lnTo>
                        <a:pt x="2178" y="430"/>
                      </a:lnTo>
                      <a:lnTo>
                        <a:pt x="2192" y="432"/>
                      </a:lnTo>
                      <a:lnTo>
                        <a:pt x="2193" y="426"/>
                      </a:lnTo>
                      <a:lnTo>
                        <a:pt x="2197" y="416"/>
                      </a:lnTo>
                      <a:lnTo>
                        <a:pt x="2193" y="413"/>
                      </a:lnTo>
                      <a:lnTo>
                        <a:pt x="2192" y="399"/>
                      </a:lnTo>
                      <a:lnTo>
                        <a:pt x="2187" y="394"/>
                      </a:lnTo>
                      <a:lnTo>
                        <a:pt x="2187" y="376"/>
                      </a:lnTo>
                      <a:lnTo>
                        <a:pt x="2181" y="373"/>
                      </a:lnTo>
                      <a:lnTo>
                        <a:pt x="2182" y="366"/>
                      </a:lnTo>
                      <a:lnTo>
                        <a:pt x="2176" y="365"/>
                      </a:lnTo>
                      <a:lnTo>
                        <a:pt x="2175" y="371"/>
                      </a:lnTo>
                      <a:lnTo>
                        <a:pt x="2166" y="364"/>
                      </a:lnTo>
                      <a:lnTo>
                        <a:pt x="2161" y="360"/>
                      </a:lnTo>
                      <a:lnTo>
                        <a:pt x="2152" y="358"/>
                      </a:lnTo>
                      <a:lnTo>
                        <a:pt x="2149" y="349"/>
                      </a:lnTo>
                      <a:lnTo>
                        <a:pt x="2156" y="349"/>
                      </a:lnTo>
                      <a:lnTo>
                        <a:pt x="2159" y="355"/>
                      </a:lnTo>
                      <a:lnTo>
                        <a:pt x="2161" y="351"/>
                      </a:lnTo>
                      <a:lnTo>
                        <a:pt x="2156" y="345"/>
                      </a:lnTo>
                      <a:lnTo>
                        <a:pt x="2161" y="342"/>
                      </a:lnTo>
                      <a:lnTo>
                        <a:pt x="2168" y="350"/>
                      </a:lnTo>
                      <a:lnTo>
                        <a:pt x="2172" y="357"/>
                      </a:lnTo>
                      <a:lnTo>
                        <a:pt x="2191" y="356"/>
                      </a:lnTo>
                      <a:lnTo>
                        <a:pt x="2197" y="348"/>
                      </a:lnTo>
                      <a:lnTo>
                        <a:pt x="2202" y="345"/>
                      </a:lnTo>
                      <a:lnTo>
                        <a:pt x="2213" y="332"/>
                      </a:lnTo>
                      <a:lnTo>
                        <a:pt x="2209" y="324"/>
                      </a:lnTo>
                      <a:lnTo>
                        <a:pt x="2204" y="308"/>
                      </a:lnTo>
                      <a:lnTo>
                        <a:pt x="2213" y="303"/>
                      </a:lnTo>
                      <a:lnTo>
                        <a:pt x="2216" y="305"/>
                      </a:lnTo>
                      <a:lnTo>
                        <a:pt x="2223" y="301"/>
                      </a:lnTo>
                      <a:lnTo>
                        <a:pt x="2224" y="308"/>
                      </a:lnTo>
                      <a:lnTo>
                        <a:pt x="2223" y="314"/>
                      </a:lnTo>
                      <a:lnTo>
                        <a:pt x="2222" y="325"/>
                      </a:lnTo>
                      <a:lnTo>
                        <a:pt x="2226" y="331"/>
                      </a:lnTo>
                      <a:lnTo>
                        <a:pt x="2237" y="329"/>
                      </a:lnTo>
                      <a:lnTo>
                        <a:pt x="2247" y="328"/>
                      </a:lnTo>
                      <a:lnTo>
                        <a:pt x="2257" y="332"/>
                      </a:lnTo>
                      <a:lnTo>
                        <a:pt x="2261" y="336"/>
                      </a:lnTo>
                      <a:lnTo>
                        <a:pt x="2262" y="353"/>
                      </a:lnTo>
                      <a:lnTo>
                        <a:pt x="2274" y="351"/>
                      </a:lnTo>
                      <a:lnTo>
                        <a:pt x="2281" y="356"/>
                      </a:lnTo>
                      <a:lnTo>
                        <a:pt x="2288" y="366"/>
                      </a:lnTo>
                      <a:lnTo>
                        <a:pt x="2296" y="371"/>
                      </a:lnTo>
                      <a:lnTo>
                        <a:pt x="2310" y="365"/>
                      </a:lnTo>
                      <a:lnTo>
                        <a:pt x="2303" y="359"/>
                      </a:lnTo>
                      <a:lnTo>
                        <a:pt x="2303" y="351"/>
                      </a:lnTo>
                      <a:lnTo>
                        <a:pt x="2313" y="343"/>
                      </a:lnTo>
                      <a:lnTo>
                        <a:pt x="2308" y="338"/>
                      </a:lnTo>
                      <a:lnTo>
                        <a:pt x="2311" y="334"/>
                      </a:lnTo>
                      <a:lnTo>
                        <a:pt x="2313" y="329"/>
                      </a:lnTo>
                      <a:lnTo>
                        <a:pt x="2332" y="325"/>
                      </a:lnTo>
                      <a:lnTo>
                        <a:pt x="2336" y="320"/>
                      </a:lnTo>
                      <a:lnTo>
                        <a:pt x="2337" y="312"/>
                      </a:lnTo>
                      <a:lnTo>
                        <a:pt x="2346" y="311"/>
                      </a:lnTo>
                      <a:lnTo>
                        <a:pt x="2349" y="30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lnTo>
                        <a:pt x="2332" y="29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Freeform 126">
                  <a:extLst>
                    <a:ext uri="{FF2B5EF4-FFF2-40B4-BE49-F238E27FC236}">
                      <a16:creationId xmlns:a16="http://schemas.microsoft.com/office/drawing/2014/main" id="{7DA1DAB2-BB12-6908-5CDB-C7F090639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2" y="2820490"/>
                  <a:ext cx="11215" cy="5608"/>
                </a:xfrm>
                <a:custGeom>
                  <a:avLst/>
                  <a:gdLst>
                    <a:gd name="T0" fmla="*/ 0 w 6"/>
                    <a:gd name="T1" fmla="*/ 3 h 3"/>
                    <a:gd name="T2" fmla="*/ 6 w 6"/>
                    <a:gd name="T3" fmla="*/ 1 h 3"/>
                    <a:gd name="T4" fmla="*/ 0 w 6"/>
                    <a:gd name="T5" fmla="*/ 0 h 3"/>
                    <a:gd name="T6" fmla="*/ 0 w 6"/>
                    <a:gd name="T7" fmla="*/ 3 h 3"/>
                    <a:gd name="T8" fmla="*/ 0 w 6"/>
                    <a:gd name="T9" fmla="*/ 3 h 3"/>
                    <a:gd name="T10" fmla="*/ 0 w 6"/>
                    <a:gd name="T11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" h="3">
                      <a:moveTo>
                        <a:pt x="0" y="3"/>
                      </a:move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Freeform 127">
                  <a:extLst>
                    <a:ext uri="{FF2B5EF4-FFF2-40B4-BE49-F238E27FC236}">
                      <a16:creationId xmlns:a16="http://schemas.microsoft.com/office/drawing/2014/main" id="{E61F3A33-BD99-DE51-6F4A-508262E30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2360" y="3530776"/>
                  <a:ext cx="50468" cy="29907"/>
                </a:xfrm>
                <a:custGeom>
                  <a:avLst/>
                  <a:gdLst>
                    <a:gd name="T0" fmla="*/ 0 w 27"/>
                    <a:gd name="T1" fmla="*/ 11 h 16"/>
                    <a:gd name="T2" fmla="*/ 8 w 27"/>
                    <a:gd name="T3" fmla="*/ 7 h 16"/>
                    <a:gd name="T4" fmla="*/ 19 w 27"/>
                    <a:gd name="T5" fmla="*/ 3 h 16"/>
                    <a:gd name="T6" fmla="*/ 23 w 27"/>
                    <a:gd name="T7" fmla="*/ 0 h 16"/>
                    <a:gd name="T8" fmla="*/ 27 w 27"/>
                    <a:gd name="T9" fmla="*/ 0 h 16"/>
                    <a:gd name="T10" fmla="*/ 23 w 27"/>
                    <a:gd name="T11" fmla="*/ 5 h 16"/>
                    <a:gd name="T12" fmla="*/ 21 w 27"/>
                    <a:gd name="T13" fmla="*/ 13 h 16"/>
                    <a:gd name="T14" fmla="*/ 12 w 27"/>
                    <a:gd name="T15" fmla="*/ 16 h 16"/>
                    <a:gd name="T16" fmla="*/ 0 w 27"/>
                    <a:gd name="T17" fmla="*/ 15 h 16"/>
                    <a:gd name="T18" fmla="*/ 0 w 27"/>
                    <a:gd name="T19" fmla="*/ 11 h 16"/>
                    <a:gd name="T20" fmla="*/ 0 w 27"/>
                    <a:gd name="T21" fmla="*/ 11 h 16"/>
                    <a:gd name="T22" fmla="*/ 0 w 27"/>
                    <a:gd name="T23" fmla="*/ 1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7" h="16">
                      <a:moveTo>
                        <a:pt x="0" y="11"/>
                      </a:moveTo>
                      <a:lnTo>
                        <a:pt x="8" y="7"/>
                      </a:lnTo>
                      <a:lnTo>
                        <a:pt x="19" y="3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23" y="5"/>
                      </a:lnTo>
                      <a:lnTo>
                        <a:pt x="21" y="13"/>
                      </a:lnTo>
                      <a:lnTo>
                        <a:pt x="12" y="16"/>
                      </a:lnTo>
                      <a:lnTo>
                        <a:pt x="0" y="15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Freeform 128">
                  <a:extLst>
                    <a:ext uri="{FF2B5EF4-FFF2-40B4-BE49-F238E27FC236}">
                      <a16:creationId xmlns:a16="http://schemas.microsoft.com/office/drawing/2014/main" id="{CE489CDC-3CFC-00B7-9FEF-CF5D85DC0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52082" y="4869104"/>
                  <a:ext cx="192525" cy="388788"/>
                </a:xfrm>
                <a:custGeom>
                  <a:avLst/>
                  <a:gdLst>
                    <a:gd name="T0" fmla="*/ 85 w 103"/>
                    <a:gd name="T1" fmla="*/ 2 h 208"/>
                    <a:gd name="T2" fmla="*/ 89 w 103"/>
                    <a:gd name="T3" fmla="*/ 0 h 208"/>
                    <a:gd name="T4" fmla="*/ 93 w 103"/>
                    <a:gd name="T5" fmla="*/ 6 h 208"/>
                    <a:gd name="T6" fmla="*/ 95 w 103"/>
                    <a:gd name="T7" fmla="*/ 21 h 208"/>
                    <a:gd name="T8" fmla="*/ 103 w 103"/>
                    <a:gd name="T9" fmla="*/ 48 h 208"/>
                    <a:gd name="T10" fmla="*/ 101 w 103"/>
                    <a:gd name="T11" fmla="*/ 56 h 208"/>
                    <a:gd name="T12" fmla="*/ 93 w 103"/>
                    <a:gd name="T13" fmla="*/ 58 h 208"/>
                    <a:gd name="T14" fmla="*/ 93 w 103"/>
                    <a:gd name="T15" fmla="*/ 76 h 208"/>
                    <a:gd name="T16" fmla="*/ 91 w 103"/>
                    <a:gd name="T17" fmla="*/ 82 h 208"/>
                    <a:gd name="T18" fmla="*/ 79 w 103"/>
                    <a:gd name="T19" fmla="*/ 118 h 208"/>
                    <a:gd name="T20" fmla="*/ 74 w 103"/>
                    <a:gd name="T21" fmla="*/ 139 h 208"/>
                    <a:gd name="T22" fmla="*/ 66 w 103"/>
                    <a:gd name="T23" fmla="*/ 157 h 208"/>
                    <a:gd name="T24" fmla="*/ 62 w 103"/>
                    <a:gd name="T25" fmla="*/ 187 h 208"/>
                    <a:gd name="T26" fmla="*/ 52 w 103"/>
                    <a:gd name="T27" fmla="*/ 199 h 208"/>
                    <a:gd name="T28" fmla="*/ 41 w 103"/>
                    <a:gd name="T29" fmla="*/ 201 h 208"/>
                    <a:gd name="T30" fmla="*/ 31 w 103"/>
                    <a:gd name="T31" fmla="*/ 208 h 208"/>
                    <a:gd name="T32" fmla="*/ 19 w 103"/>
                    <a:gd name="T33" fmla="*/ 203 h 208"/>
                    <a:gd name="T34" fmla="*/ 11 w 103"/>
                    <a:gd name="T35" fmla="*/ 195 h 208"/>
                    <a:gd name="T36" fmla="*/ 8 w 103"/>
                    <a:gd name="T37" fmla="*/ 174 h 208"/>
                    <a:gd name="T38" fmla="*/ 0 w 103"/>
                    <a:gd name="T39" fmla="*/ 164 h 208"/>
                    <a:gd name="T40" fmla="*/ 0 w 103"/>
                    <a:gd name="T41" fmla="*/ 149 h 208"/>
                    <a:gd name="T42" fmla="*/ 13 w 103"/>
                    <a:gd name="T43" fmla="*/ 132 h 208"/>
                    <a:gd name="T44" fmla="*/ 17 w 103"/>
                    <a:gd name="T45" fmla="*/ 105 h 208"/>
                    <a:gd name="T46" fmla="*/ 11 w 103"/>
                    <a:gd name="T47" fmla="*/ 95 h 208"/>
                    <a:gd name="T48" fmla="*/ 15 w 103"/>
                    <a:gd name="T49" fmla="*/ 73 h 208"/>
                    <a:gd name="T50" fmla="*/ 19 w 103"/>
                    <a:gd name="T51" fmla="*/ 65 h 208"/>
                    <a:gd name="T52" fmla="*/ 27 w 103"/>
                    <a:gd name="T53" fmla="*/ 62 h 208"/>
                    <a:gd name="T54" fmla="*/ 31 w 103"/>
                    <a:gd name="T55" fmla="*/ 60 h 208"/>
                    <a:gd name="T56" fmla="*/ 39 w 103"/>
                    <a:gd name="T57" fmla="*/ 58 h 208"/>
                    <a:gd name="T58" fmla="*/ 48 w 103"/>
                    <a:gd name="T59" fmla="*/ 50 h 208"/>
                    <a:gd name="T60" fmla="*/ 56 w 103"/>
                    <a:gd name="T61" fmla="*/ 48 h 208"/>
                    <a:gd name="T62" fmla="*/ 62 w 103"/>
                    <a:gd name="T63" fmla="*/ 42 h 208"/>
                    <a:gd name="T64" fmla="*/ 68 w 103"/>
                    <a:gd name="T65" fmla="*/ 37 h 208"/>
                    <a:gd name="T66" fmla="*/ 68 w 103"/>
                    <a:gd name="T67" fmla="*/ 29 h 208"/>
                    <a:gd name="T68" fmla="*/ 75 w 103"/>
                    <a:gd name="T69" fmla="*/ 25 h 208"/>
                    <a:gd name="T70" fmla="*/ 83 w 103"/>
                    <a:gd name="T71" fmla="*/ 10 h 208"/>
                    <a:gd name="T72" fmla="*/ 85 w 103"/>
                    <a:gd name="T73" fmla="*/ 2 h 208"/>
                    <a:gd name="T74" fmla="*/ 85 w 103"/>
                    <a:gd name="T75" fmla="*/ 2 h 208"/>
                    <a:gd name="T76" fmla="*/ 85 w 103"/>
                    <a:gd name="T77" fmla="*/ 2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3" h="208">
                      <a:moveTo>
                        <a:pt x="85" y="2"/>
                      </a:moveTo>
                      <a:lnTo>
                        <a:pt x="89" y="0"/>
                      </a:lnTo>
                      <a:lnTo>
                        <a:pt x="93" y="6"/>
                      </a:lnTo>
                      <a:lnTo>
                        <a:pt x="95" y="21"/>
                      </a:lnTo>
                      <a:lnTo>
                        <a:pt x="103" y="48"/>
                      </a:lnTo>
                      <a:lnTo>
                        <a:pt x="101" y="56"/>
                      </a:lnTo>
                      <a:lnTo>
                        <a:pt x="93" y="58"/>
                      </a:lnTo>
                      <a:lnTo>
                        <a:pt x="93" y="76"/>
                      </a:lnTo>
                      <a:lnTo>
                        <a:pt x="91" y="82"/>
                      </a:lnTo>
                      <a:lnTo>
                        <a:pt x="79" y="118"/>
                      </a:lnTo>
                      <a:lnTo>
                        <a:pt x="74" y="139"/>
                      </a:lnTo>
                      <a:lnTo>
                        <a:pt x="66" y="157"/>
                      </a:lnTo>
                      <a:lnTo>
                        <a:pt x="62" y="187"/>
                      </a:lnTo>
                      <a:lnTo>
                        <a:pt x="52" y="199"/>
                      </a:lnTo>
                      <a:lnTo>
                        <a:pt x="41" y="201"/>
                      </a:lnTo>
                      <a:lnTo>
                        <a:pt x="31" y="208"/>
                      </a:lnTo>
                      <a:lnTo>
                        <a:pt x="19" y="203"/>
                      </a:lnTo>
                      <a:lnTo>
                        <a:pt x="11" y="195"/>
                      </a:lnTo>
                      <a:lnTo>
                        <a:pt x="8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13" y="132"/>
                      </a:lnTo>
                      <a:lnTo>
                        <a:pt x="17" y="105"/>
                      </a:lnTo>
                      <a:lnTo>
                        <a:pt x="11" y="95"/>
                      </a:lnTo>
                      <a:lnTo>
                        <a:pt x="15" y="73"/>
                      </a:lnTo>
                      <a:lnTo>
                        <a:pt x="19" y="65"/>
                      </a:lnTo>
                      <a:lnTo>
                        <a:pt x="27" y="62"/>
                      </a:lnTo>
                      <a:lnTo>
                        <a:pt x="31" y="60"/>
                      </a:lnTo>
                      <a:lnTo>
                        <a:pt x="39" y="58"/>
                      </a:lnTo>
                      <a:lnTo>
                        <a:pt x="48" y="50"/>
                      </a:lnTo>
                      <a:lnTo>
                        <a:pt x="56" y="48"/>
                      </a:lnTo>
                      <a:lnTo>
                        <a:pt x="62" y="42"/>
                      </a:lnTo>
                      <a:lnTo>
                        <a:pt x="68" y="37"/>
                      </a:lnTo>
                      <a:lnTo>
                        <a:pt x="68" y="29"/>
                      </a:lnTo>
                      <a:lnTo>
                        <a:pt x="75" y="25"/>
                      </a:lnTo>
                      <a:lnTo>
                        <a:pt x="83" y="10"/>
                      </a:lnTo>
                      <a:lnTo>
                        <a:pt x="85" y="2"/>
                      </a:lnTo>
                      <a:lnTo>
                        <a:pt x="85" y="2"/>
                      </a:lnTo>
                      <a:lnTo>
                        <a:pt x="85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Freeform 129">
                  <a:extLst>
                    <a:ext uri="{FF2B5EF4-FFF2-40B4-BE49-F238E27FC236}">
                      <a16:creationId xmlns:a16="http://schemas.microsoft.com/office/drawing/2014/main" id="{B09F18B5-60C7-DFBD-1E50-1BA78E32C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04411" y="4497138"/>
                  <a:ext cx="11215" cy="7477"/>
                </a:xfrm>
                <a:custGeom>
                  <a:avLst/>
                  <a:gdLst>
                    <a:gd name="T0" fmla="*/ 0 w 6"/>
                    <a:gd name="T1" fmla="*/ 2 h 4"/>
                    <a:gd name="T2" fmla="*/ 0 w 6"/>
                    <a:gd name="T3" fmla="*/ 0 h 4"/>
                    <a:gd name="T4" fmla="*/ 4 w 6"/>
                    <a:gd name="T5" fmla="*/ 0 h 4"/>
                    <a:gd name="T6" fmla="*/ 6 w 6"/>
                    <a:gd name="T7" fmla="*/ 4 h 4"/>
                    <a:gd name="T8" fmla="*/ 1 w 6"/>
                    <a:gd name="T9" fmla="*/ 4 h 4"/>
                    <a:gd name="T10" fmla="*/ 0 w 6"/>
                    <a:gd name="T11" fmla="*/ 2 h 4"/>
                    <a:gd name="T12" fmla="*/ 0 w 6"/>
                    <a:gd name="T13" fmla="*/ 2 h 4"/>
                    <a:gd name="T14" fmla="*/ 0 w 6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4"/>
                      </a:lnTo>
                      <a:lnTo>
                        <a:pt x="1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Freeform 130">
                  <a:extLst>
                    <a:ext uri="{FF2B5EF4-FFF2-40B4-BE49-F238E27FC236}">
                      <a16:creationId xmlns:a16="http://schemas.microsoft.com/office/drawing/2014/main" id="{BB5DB882-DBB7-EBA8-1E7C-5FC3D603C1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93196" y="4523307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2 h 4"/>
                    <a:gd name="T8" fmla="*/ 4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0" name="Freeform 131">
                  <a:extLst>
                    <a:ext uri="{FF2B5EF4-FFF2-40B4-BE49-F238E27FC236}">
                      <a16:creationId xmlns:a16="http://schemas.microsoft.com/office/drawing/2014/main" id="{F7A8C0B5-DF13-B099-874C-2348B16B9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5113965"/>
                  <a:ext cx="16823" cy="13084"/>
                </a:xfrm>
                <a:custGeom>
                  <a:avLst/>
                  <a:gdLst>
                    <a:gd name="T0" fmla="*/ 0 w 9"/>
                    <a:gd name="T1" fmla="*/ 4 h 7"/>
                    <a:gd name="T2" fmla="*/ 0 w 9"/>
                    <a:gd name="T3" fmla="*/ 0 h 7"/>
                    <a:gd name="T4" fmla="*/ 6 w 9"/>
                    <a:gd name="T5" fmla="*/ 0 h 7"/>
                    <a:gd name="T6" fmla="*/ 9 w 9"/>
                    <a:gd name="T7" fmla="*/ 4 h 7"/>
                    <a:gd name="T8" fmla="*/ 4 w 9"/>
                    <a:gd name="T9" fmla="*/ 7 h 7"/>
                    <a:gd name="T10" fmla="*/ 0 w 9"/>
                    <a:gd name="T11" fmla="*/ 7 h 7"/>
                    <a:gd name="T12" fmla="*/ 0 w 9"/>
                    <a:gd name="T13" fmla="*/ 4 h 7"/>
                    <a:gd name="T14" fmla="*/ 0 w 9"/>
                    <a:gd name="T15" fmla="*/ 4 h 7"/>
                    <a:gd name="T16" fmla="*/ 0 w 9"/>
                    <a:gd name="T17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9" y="4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Freeform 132">
                  <a:extLst>
                    <a:ext uri="{FF2B5EF4-FFF2-40B4-BE49-F238E27FC236}">
                      <a16:creationId xmlns:a16="http://schemas.microsoft.com/office/drawing/2014/main" id="{C3E78574-89DD-B59A-6F24-5F81314FFC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5262" y="5093405"/>
                  <a:ext cx="16823" cy="14953"/>
                </a:xfrm>
                <a:custGeom>
                  <a:avLst/>
                  <a:gdLst>
                    <a:gd name="T0" fmla="*/ 0 w 9"/>
                    <a:gd name="T1" fmla="*/ 6 h 8"/>
                    <a:gd name="T2" fmla="*/ 0 w 9"/>
                    <a:gd name="T3" fmla="*/ 2 h 8"/>
                    <a:gd name="T4" fmla="*/ 4 w 9"/>
                    <a:gd name="T5" fmla="*/ 0 h 8"/>
                    <a:gd name="T6" fmla="*/ 9 w 9"/>
                    <a:gd name="T7" fmla="*/ 4 h 8"/>
                    <a:gd name="T8" fmla="*/ 9 w 9"/>
                    <a:gd name="T9" fmla="*/ 4 h 8"/>
                    <a:gd name="T10" fmla="*/ 4 w 9"/>
                    <a:gd name="T11" fmla="*/ 8 h 8"/>
                    <a:gd name="T12" fmla="*/ 4 w 9"/>
                    <a:gd name="T13" fmla="*/ 8 h 8"/>
                    <a:gd name="T14" fmla="*/ 0 w 9"/>
                    <a:gd name="T15" fmla="*/ 6 h 8"/>
                    <a:gd name="T16" fmla="*/ 0 w 9"/>
                    <a:gd name="T17" fmla="*/ 6 h 8"/>
                    <a:gd name="T18" fmla="*/ 0 w 9"/>
                    <a:gd name="T19" fmla="*/ 6 h 8"/>
                    <a:gd name="T20" fmla="*/ 0 w 9"/>
                    <a:gd name="T21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" h="8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Freeform 133">
                  <a:extLst>
                    <a:ext uri="{FF2B5EF4-FFF2-40B4-BE49-F238E27FC236}">
                      <a16:creationId xmlns:a16="http://schemas.microsoft.com/office/drawing/2014/main" id="{7EAE0089-F89D-B734-C72B-E0E168603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1710" y="4661626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2 w 5"/>
                    <a:gd name="T3" fmla="*/ 0 h 6"/>
                    <a:gd name="T4" fmla="*/ 5 w 5"/>
                    <a:gd name="T5" fmla="*/ 2 h 6"/>
                    <a:gd name="T6" fmla="*/ 4 w 5"/>
                    <a:gd name="T7" fmla="*/ 6 h 6"/>
                    <a:gd name="T8" fmla="*/ 0 w 5"/>
                    <a:gd name="T9" fmla="*/ 2 h 6"/>
                    <a:gd name="T10" fmla="*/ 0 w 5"/>
                    <a:gd name="T11" fmla="*/ 2 h 6"/>
                    <a:gd name="T12" fmla="*/ 0 w 5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4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Freeform 134">
                  <a:extLst>
                    <a:ext uri="{FF2B5EF4-FFF2-40B4-BE49-F238E27FC236}">
                      <a16:creationId xmlns:a16="http://schemas.microsoft.com/office/drawing/2014/main" id="{D42FF3AC-7556-15C9-D6DF-3673793C5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6210" y="3841059"/>
                  <a:ext cx="42991" cy="89720"/>
                </a:xfrm>
                <a:custGeom>
                  <a:avLst/>
                  <a:gdLst>
                    <a:gd name="T0" fmla="*/ 10 w 23"/>
                    <a:gd name="T1" fmla="*/ 5 h 48"/>
                    <a:gd name="T2" fmla="*/ 14 w 23"/>
                    <a:gd name="T3" fmla="*/ 0 h 48"/>
                    <a:gd name="T4" fmla="*/ 23 w 23"/>
                    <a:gd name="T5" fmla="*/ 2 h 48"/>
                    <a:gd name="T6" fmla="*/ 23 w 23"/>
                    <a:gd name="T7" fmla="*/ 22 h 48"/>
                    <a:gd name="T8" fmla="*/ 16 w 23"/>
                    <a:gd name="T9" fmla="*/ 31 h 48"/>
                    <a:gd name="T10" fmla="*/ 12 w 23"/>
                    <a:gd name="T11" fmla="*/ 46 h 48"/>
                    <a:gd name="T12" fmla="*/ 6 w 23"/>
                    <a:gd name="T13" fmla="*/ 48 h 48"/>
                    <a:gd name="T14" fmla="*/ 2 w 23"/>
                    <a:gd name="T15" fmla="*/ 40 h 48"/>
                    <a:gd name="T16" fmla="*/ 0 w 23"/>
                    <a:gd name="T17" fmla="*/ 25 h 48"/>
                    <a:gd name="T18" fmla="*/ 10 w 23"/>
                    <a:gd name="T19" fmla="*/ 11 h 48"/>
                    <a:gd name="T20" fmla="*/ 10 w 23"/>
                    <a:gd name="T21" fmla="*/ 5 h 48"/>
                    <a:gd name="T22" fmla="*/ 10 w 23"/>
                    <a:gd name="T23" fmla="*/ 5 h 48"/>
                    <a:gd name="T24" fmla="*/ 10 w 23"/>
                    <a:gd name="T25" fmla="*/ 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" h="48">
                      <a:moveTo>
                        <a:pt x="10" y="5"/>
                      </a:moveTo>
                      <a:lnTo>
                        <a:pt x="14" y="0"/>
                      </a:lnTo>
                      <a:lnTo>
                        <a:pt x="23" y="2"/>
                      </a:lnTo>
                      <a:lnTo>
                        <a:pt x="23" y="22"/>
                      </a:lnTo>
                      <a:lnTo>
                        <a:pt x="16" y="31"/>
                      </a:lnTo>
                      <a:lnTo>
                        <a:pt x="12" y="46"/>
                      </a:lnTo>
                      <a:lnTo>
                        <a:pt x="6" y="48"/>
                      </a:lnTo>
                      <a:lnTo>
                        <a:pt x="2" y="40"/>
                      </a:lnTo>
                      <a:lnTo>
                        <a:pt x="0" y="25"/>
                      </a:lnTo>
                      <a:lnTo>
                        <a:pt x="10" y="11"/>
                      </a:lnTo>
                      <a:lnTo>
                        <a:pt x="10" y="5"/>
                      </a:lnTo>
                      <a:lnTo>
                        <a:pt x="10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Freeform 135">
                  <a:extLst>
                    <a:ext uri="{FF2B5EF4-FFF2-40B4-BE49-F238E27FC236}">
                      <a16:creationId xmlns:a16="http://schemas.microsoft.com/office/drawing/2014/main" id="{D8F35D46-F812-C61F-0346-73A9E88B26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53206"/>
                  <a:ext cx="11215" cy="11215"/>
                </a:xfrm>
                <a:custGeom>
                  <a:avLst/>
                  <a:gdLst>
                    <a:gd name="T0" fmla="*/ 6 w 6"/>
                    <a:gd name="T1" fmla="*/ 0 h 6"/>
                    <a:gd name="T2" fmla="*/ 6 w 6"/>
                    <a:gd name="T3" fmla="*/ 6 h 6"/>
                    <a:gd name="T4" fmla="*/ 0 w 6"/>
                    <a:gd name="T5" fmla="*/ 6 h 6"/>
                    <a:gd name="T6" fmla="*/ 0 w 6"/>
                    <a:gd name="T7" fmla="*/ 4 h 6"/>
                    <a:gd name="T8" fmla="*/ 6 w 6"/>
                    <a:gd name="T9" fmla="*/ 0 h 6"/>
                    <a:gd name="T10" fmla="*/ 6 w 6"/>
                    <a:gd name="T11" fmla="*/ 0 h 6"/>
                    <a:gd name="T12" fmla="*/ 6 w 6"/>
                    <a:gd name="T13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Freeform 136">
                  <a:extLst>
                    <a:ext uri="{FF2B5EF4-FFF2-40B4-BE49-F238E27FC236}">
                      <a16:creationId xmlns:a16="http://schemas.microsoft.com/office/drawing/2014/main" id="{3373B4BD-3870-C2E8-F631-DA4E53701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59578" y="3177502"/>
                  <a:ext cx="166356" cy="138319"/>
                </a:xfrm>
                <a:custGeom>
                  <a:avLst/>
                  <a:gdLst>
                    <a:gd name="T0" fmla="*/ 29 w 89"/>
                    <a:gd name="T1" fmla="*/ 6 h 74"/>
                    <a:gd name="T2" fmla="*/ 31 w 89"/>
                    <a:gd name="T3" fmla="*/ 0 h 74"/>
                    <a:gd name="T4" fmla="*/ 38 w 89"/>
                    <a:gd name="T5" fmla="*/ 0 h 74"/>
                    <a:gd name="T6" fmla="*/ 42 w 89"/>
                    <a:gd name="T7" fmla="*/ 4 h 74"/>
                    <a:gd name="T8" fmla="*/ 46 w 89"/>
                    <a:gd name="T9" fmla="*/ 15 h 74"/>
                    <a:gd name="T10" fmla="*/ 52 w 89"/>
                    <a:gd name="T11" fmla="*/ 20 h 74"/>
                    <a:gd name="T12" fmla="*/ 58 w 89"/>
                    <a:gd name="T13" fmla="*/ 21 h 74"/>
                    <a:gd name="T14" fmla="*/ 64 w 89"/>
                    <a:gd name="T15" fmla="*/ 26 h 74"/>
                    <a:gd name="T16" fmla="*/ 69 w 89"/>
                    <a:gd name="T17" fmla="*/ 30 h 74"/>
                    <a:gd name="T18" fmla="*/ 77 w 89"/>
                    <a:gd name="T19" fmla="*/ 27 h 74"/>
                    <a:gd name="T20" fmla="*/ 83 w 89"/>
                    <a:gd name="T21" fmla="*/ 21 h 74"/>
                    <a:gd name="T22" fmla="*/ 83 w 89"/>
                    <a:gd name="T23" fmla="*/ 26 h 74"/>
                    <a:gd name="T24" fmla="*/ 83 w 89"/>
                    <a:gd name="T25" fmla="*/ 33 h 74"/>
                    <a:gd name="T26" fmla="*/ 87 w 89"/>
                    <a:gd name="T27" fmla="*/ 36 h 74"/>
                    <a:gd name="T28" fmla="*/ 89 w 89"/>
                    <a:gd name="T29" fmla="*/ 39 h 74"/>
                    <a:gd name="T30" fmla="*/ 83 w 89"/>
                    <a:gd name="T31" fmla="*/ 46 h 74"/>
                    <a:gd name="T32" fmla="*/ 73 w 89"/>
                    <a:gd name="T33" fmla="*/ 46 h 74"/>
                    <a:gd name="T34" fmla="*/ 65 w 89"/>
                    <a:gd name="T35" fmla="*/ 49 h 74"/>
                    <a:gd name="T36" fmla="*/ 58 w 89"/>
                    <a:gd name="T37" fmla="*/ 58 h 74"/>
                    <a:gd name="T38" fmla="*/ 58 w 89"/>
                    <a:gd name="T39" fmla="*/ 64 h 74"/>
                    <a:gd name="T40" fmla="*/ 52 w 89"/>
                    <a:gd name="T41" fmla="*/ 66 h 74"/>
                    <a:gd name="T42" fmla="*/ 46 w 89"/>
                    <a:gd name="T43" fmla="*/ 58 h 74"/>
                    <a:gd name="T44" fmla="*/ 36 w 89"/>
                    <a:gd name="T45" fmla="*/ 56 h 74"/>
                    <a:gd name="T46" fmla="*/ 33 w 89"/>
                    <a:gd name="T47" fmla="*/ 54 h 74"/>
                    <a:gd name="T48" fmla="*/ 29 w 89"/>
                    <a:gd name="T49" fmla="*/ 58 h 74"/>
                    <a:gd name="T50" fmla="*/ 19 w 89"/>
                    <a:gd name="T51" fmla="*/ 56 h 74"/>
                    <a:gd name="T52" fmla="*/ 13 w 89"/>
                    <a:gd name="T53" fmla="*/ 56 h 74"/>
                    <a:gd name="T54" fmla="*/ 10 w 89"/>
                    <a:gd name="T55" fmla="*/ 58 h 74"/>
                    <a:gd name="T56" fmla="*/ 15 w 89"/>
                    <a:gd name="T57" fmla="*/ 66 h 74"/>
                    <a:gd name="T58" fmla="*/ 15 w 89"/>
                    <a:gd name="T59" fmla="*/ 70 h 74"/>
                    <a:gd name="T60" fmla="*/ 8 w 89"/>
                    <a:gd name="T61" fmla="*/ 74 h 74"/>
                    <a:gd name="T62" fmla="*/ 4 w 89"/>
                    <a:gd name="T63" fmla="*/ 64 h 74"/>
                    <a:gd name="T64" fmla="*/ 0 w 89"/>
                    <a:gd name="T65" fmla="*/ 62 h 74"/>
                    <a:gd name="T66" fmla="*/ 4 w 89"/>
                    <a:gd name="T67" fmla="*/ 56 h 74"/>
                    <a:gd name="T68" fmla="*/ 12 w 89"/>
                    <a:gd name="T69" fmla="*/ 50 h 74"/>
                    <a:gd name="T70" fmla="*/ 12 w 89"/>
                    <a:gd name="T71" fmla="*/ 44 h 74"/>
                    <a:gd name="T72" fmla="*/ 15 w 89"/>
                    <a:gd name="T73" fmla="*/ 39 h 74"/>
                    <a:gd name="T74" fmla="*/ 21 w 89"/>
                    <a:gd name="T75" fmla="*/ 43 h 74"/>
                    <a:gd name="T76" fmla="*/ 27 w 89"/>
                    <a:gd name="T77" fmla="*/ 40 h 74"/>
                    <a:gd name="T78" fmla="*/ 27 w 89"/>
                    <a:gd name="T79" fmla="*/ 37 h 74"/>
                    <a:gd name="T80" fmla="*/ 31 w 89"/>
                    <a:gd name="T81" fmla="*/ 26 h 74"/>
                    <a:gd name="T82" fmla="*/ 33 w 89"/>
                    <a:gd name="T83" fmla="*/ 8 h 74"/>
                    <a:gd name="T84" fmla="*/ 29 w 89"/>
                    <a:gd name="T85" fmla="*/ 6 h 74"/>
                    <a:gd name="T86" fmla="*/ 29 w 89"/>
                    <a:gd name="T87" fmla="*/ 6 h 74"/>
                    <a:gd name="T88" fmla="*/ 29 w 89"/>
                    <a:gd name="T8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89" h="74">
                      <a:moveTo>
                        <a:pt x="29" y="6"/>
                      </a:moveTo>
                      <a:lnTo>
                        <a:pt x="31" y="0"/>
                      </a:lnTo>
                      <a:lnTo>
                        <a:pt x="38" y="0"/>
                      </a:lnTo>
                      <a:lnTo>
                        <a:pt x="42" y="4"/>
                      </a:lnTo>
                      <a:lnTo>
                        <a:pt x="46" y="15"/>
                      </a:lnTo>
                      <a:lnTo>
                        <a:pt x="52" y="20"/>
                      </a:lnTo>
                      <a:lnTo>
                        <a:pt x="58" y="21"/>
                      </a:lnTo>
                      <a:lnTo>
                        <a:pt x="64" y="26"/>
                      </a:lnTo>
                      <a:lnTo>
                        <a:pt x="69" y="30"/>
                      </a:lnTo>
                      <a:lnTo>
                        <a:pt x="77" y="27"/>
                      </a:lnTo>
                      <a:lnTo>
                        <a:pt x="83" y="21"/>
                      </a:lnTo>
                      <a:lnTo>
                        <a:pt x="83" y="26"/>
                      </a:lnTo>
                      <a:lnTo>
                        <a:pt x="83" y="33"/>
                      </a:lnTo>
                      <a:lnTo>
                        <a:pt x="87" y="36"/>
                      </a:lnTo>
                      <a:lnTo>
                        <a:pt x="89" y="39"/>
                      </a:lnTo>
                      <a:lnTo>
                        <a:pt x="83" y="46"/>
                      </a:lnTo>
                      <a:lnTo>
                        <a:pt x="73" y="46"/>
                      </a:lnTo>
                      <a:lnTo>
                        <a:pt x="65" y="49"/>
                      </a:lnTo>
                      <a:lnTo>
                        <a:pt x="58" y="58"/>
                      </a:lnTo>
                      <a:lnTo>
                        <a:pt x="58" y="64"/>
                      </a:lnTo>
                      <a:lnTo>
                        <a:pt x="52" y="66"/>
                      </a:lnTo>
                      <a:lnTo>
                        <a:pt x="46" y="58"/>
                      </a:lnTo>
                      <a:lnTo>
                        <a:pt x="36" y="56"/>
                      </a:lnTo>
                      <a:lnTo>
                        <a:pt x="33" y="54"/>
                      </a:lnTo>
                      <a:lnTo>
                        <a:pt x="29" y="58"/>
                      </a:lnTo>
                      <a:lnTo>
                        <a:pt x="19" y="56"/>
                      </a:lnTo>
                      <a:lnTo>
                        <a:pt x="13" y="56"/>
                      </a:lnTo>
                      <a:lnTo>
                        <a:pt x="10" y="58"/>
                      </a:lnTo>
                      <a:lnTo>
                        <a:pt x="15" y="66"/>
                      </a:lnTo>
                      <a:lnTo>
                        <a:pt x="15" y="70"/>
                      </a:lnTo>
                      <a:lnTo>
                        <a:pt x="8" y="74"/>
                      </a:lnTo>
                      <a:lnTo>
                        <a:pt x="4" y="64"/>
                      </a:lnTo>
                      <a:lnTo>
                        <a:pt x="0" y="62"/>
                      </a:lnTo>
                      <a:lnTo>
                        <a:pt x="4" y="56"/>
                      </a:lnTo>
                      <a:lnTo>
                        <a:pt x="12" y="50"/>
                      </a:lnTo>
                      <a:lnTo>
                        <a:pt x="12" y="44"/>
                      </a:lnTo>
                      <a:lnTo>
                        <a:pt x="15" y="39"/>
                      </a:lnTo>
                      <a:lnTo>
                        <a:pt x="21" y="43"/>
                      </a:lnTo>
                      <a:lnTo>
                        <a:pt x="27" y="40"/>
                      </a:lnTo>
                      <a:lnTo>
                        <a:pt x="27" y="37"/>
                      </a:lnTo>
                      <a:lnTo>
                        <a:pt x="31" y="26"/>
                      </a:lnTo>
                      <a:lnTo>
                        <a:pt x="33" y="8"/>
                      </a:lnTo>
                      <a:lnTo>
                        <a:pt x="29" y="6"/>
                      </a:lnTo>
                      <a:lnTo>
                        <a:pt x="29" y="6"/>
                      </a:lnTo>
                      <a:lnTo>
                        <a:pt x="29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Freeform 137">
                  <a:extLst>
                    <a:ext uri="{FF2B5EF4-FFF2-40B4-BE49-F238E27FC236}">
                      <a16:creationId xmlns:a16="http://schemas.microsoft.com/office/drawing/2014/main" id="{7BB31A9C-4DA9-DE57-D36A-BB6BD8A183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7801" y="3315821"/>
                  <a:ext cx="297199" cy="276638"/>
                </a:xfrm>
                <a:custGeom>
                  <a:avLst/>
                  <a:gdLst>
                    <a:gd name="T0" fmla="*/ 151 w 159"/>
                    <a:gd name="T1" fmla="*/ 4 h 148"/>
                    <a:gd name="T2" fmla="*/ 141 w 159"/>
                    <a:gd name="T3" fmla="*/ 4 h 148"/>
                    <a:gd name="T4" fmla="*/ 145 w 159"/>
                    <a:gd name="T5" fmla="*/ 15 h 148"/>
                    <a:gd name="T6" fmla="*/ 137 w 159"/>
                    <a:gd name="T7" fmla="*/ 10 h 148"/>
                    <a:gd name="T8" fmla="*/ 128 w 159"/>
                    <a:gd name="T9" fmla="*/ 19 h 148"/>
                    <a:gd name="T10" fmla="*/ 122 w 159"/>
                    <a:gd name="T11" fmla="*/ 61 h 148"/>
                    <a:gd name="T12" fmla="*/ 105 w 159"/>
                    <a:gd name="T13" fmla="*/ 81 h 148"/>
                    <a:gd name="T14" fmla="*/ 93 w 159"/>
                    <a:gd name="T15" fmla="*/ 90 h 148"/>
                    <a:gd name="T16" fmla="*/ 91 w 159"/>
                    <a:gd name="T17" fmla="*/ 78 h 148"/>
                    <a:gd name="T18" fmla="*/ 83 w 159"/>
                    <a:gd name="T19" fmla="*/ 81 h 148"/>
                    <a:gd name="T20" fmla="*/ 66 w 159"/>
                    <a:gd name="T21" fmla="*/ 109 h 148"/>
                    <a:gd name="T22" fmla="*/ 48 w 159"/>
                    <a:gd name="T23" fmla="*/ 113 h 148"/>
                    <a:gd name="T24" fmla="*/ 31 w 159"/>
                    <a:gd name="T25" fmla="*/ 109 h 148"/>
                    <a:gd name="T26" fmla="*/ 21 w 159"/>
                    <a:gd name="T27" fmla="*/ 117 h 148"/>
                    <a:gd name="T28" fmla="*/ 4 w 159"/>
                    <a:gd name="T29" fmla="*/ 128 h 148"/>
                    <a:gd name="T30" fmla="*/ 0 w 159"/>
                    <a:gd name="T31" fmla="*/ 138 h 148"/>
                    <a:gd name="T32" fmla="*/ 9 w 159"/>
                    <a:gd name="T33" fmla="*/ 140 h 148"/>
                    <a:gd name="T34" fmla="*/ 33 w 159"/>
                    <a:gd name="T35" fmla="*/ 132 h 148"/>
                    <a:gd name="T36" fmla="*/ 52 w 159"/>
                    <a:gd name="T37" fmla="*/ 123 h 148"/>
                    <a:gd name="T38" fmla="*/ 64 w 159"/>
                    <a:gd name="T39" fmla="*/ 134 h 148"/>
                    <a:gd name="T40" fmla="*/ 64 w 159"/>
                    <a:gd name="T41" fmla="*/ 144 h 148"/>
                    <a:gd name="T42" fmla="*/ 75 w 159"/>
                    <a:gd name="T43" fmla="*/ 144 h 148"/>
                    <a:gd name="T44" fmla="*/ 83 w 159"/>
                    <a:gd name="T45" fmla="*/ 136 h 148"/>
                    <a:gd name="T46" fmla="*/ 83 w 159"/>
                    <a:gd name="T47" fmla="*/ 128 h 148"/>
                    <a:gd name="T48" fmla="*/ 83 w 159"/>
                    <a:gd name="T49" fmla="*/ 119 h 148"/>
                    <a:gd name="T50" fmla="*/ 89 w 159"/>
                    <a:gd name="T51" fmla="*/ 126 h 148"/>
                    <a:gd name="T52" fmla="*/ 107 w 159"/>
                    <a:gd name="T53" fmla="*/ 121 h 148"/>
                    <a:gd name="T54" fmla="*/ 112 w 159"/>
                    <a:gd name="T55" fmla="*/ 126 h 148"/>
                    <a:gd name="T56" fmla="*/ 118 w 159"/>
                    <a:gd name="T57" fmla="*/ 115 h 148"/>
                    <a:gd name="T58" fmla="*/ 130 w 159"/>
                    <a:gd name="T59" fmla="*/ 111 h 148"/>
                    <a:gd name="T60" fmla="*/ 126 w 159"/>
                    <a:gd name="T61" fmla="*/ 119 h 148"/>
                    <a:gd name="T62" fmla="*/ 139 w 159"/>
                    <a:gd name="T63" fmla="*/ 107 h 148"/>
                    <a:gd name="T64" fmla="*/ 139 w 159"/>
                    <a:gd name="T65" fmla="*/ 96 h 148"/>
                    <a:gd name="T66" fmla="*/ 141 w 159"/>
                    <a:gd name="T67" fmla="*/ 75 h 148"/>
                    <a:gd name="T68" fmla="*/ 149 w 159"/>
                    <a:gd name="T69" fmla="*/ 63 h 148"/>
                    <a:gd name="T70" fmla="*/ 153 w 159"/>
                    <a:gd name="T71" fmla="*/ 54 h 148"/>
                    <a:gd name="T72" fmla="*/ 159 w 159"/>
                    <a:gd name="T73" fmla="*/ 29 h 148"/>
                    <a:gd name="T74" fmla="*/ 155 w 159"/>
                    <a:gd name="T75" fmla="*/ 21 h 148"/>
                    <a:gd name="T76" fmla="*/ 149 w 159"/>
                    <a:gd name="T77" fmla="*/ 17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59" h="148">
                      <a:moveTo>
                        <a:pt x="149" y="17"/>
                      </a:moveTo>
                      <a:lnTo>
                        <a:pt x="151" y="4"/>
                      </a:lnTo>
                      <a:lnTo>
                        <a:pt x="147" y="0"/>
                      </a:lnTo>
                      <a:lnTo>
                        <a:pt x="141" y="4"/>
                      </a:lnTo>
                      <a:lnTo>
                        <a:pt x="143" y="10"/>
                      </a:lnTo>
                      <a:lnTo>
                        <a:pt x="145" y="15"/>
                      </a:lnTo>
                      <a:lnTo>
                        <a:pt x="141" y="15"/>
                      </a:lnTo>
                      <a:lnTo>
                        <a:pt x="137" y="10"/>
                      </a:lnTo>
                      <a:lnTo>
                        <a:pt x="134" y="11"/>
                      </a:lnTo>
                      <a:lnTo>
                        <a:pt x="128" y="19"/>
                      </a:lnTo>
                      <a:lnTo>
                        <a:pt x="128" y="46"/>
                      </a:lnTo>
                      <a:lnTo>
                        <a:pt x="122" y="61"/>
                      </a:lnTo>
                      <a:lnTo>
                        <a:pt x="112" y="75"/>
                      </a:lnTo>
                      <a:lnTo>
                        <a:pt x="105" y="81"/>
                      </a:lnTo>
                      <a:lnTo>
                        <a:pt x="103" y="84"/>
                      </a:lnTo>
                      <a:lnTo>
                        <a:pt x="93" y="90"/>
                      </a:lnTo>
                      <a:lnTo>
                        <a:pt x="89" y="86"/>
                      </a:lnTo>
                      <a:lnTo>
                        <a:pt x="91" y="78"/>
                      </a:lnTo>
                      <a:lnTo>
                        <a:pt x="87" y="76"/>
                      </a:lnTo>
                      <a:lnTo>
                        <a:pt x="83" y="81"/>
                      </a:lnTo>
                      <a:lnTo>
                        <a:pt x="83" y="88"/>
                      </a:lnTo>
                      <a:lnTo>
                        <a:pt x="66" y="109"/>
                      </a:lnTo>
                      <a:lnTo>
                        <a:pt x="56" y="107"/>
                      </a:lnTo>
                      <a:lnTo>
                        <a:pt x="48" y="113"/>
                      </a:lnTo>
                      <a:lnTo>
                        <a:pt x="39" y="113"/>
                      </a:lnTo>
                      <a:lnTo>
                        <a:pt x="31" y="109"/>
                      </a:lnTo>
                      <a:lnTo>
                        <a:pt x="25" y="111"/>
                      </a:lnTo>
                      <a:lnTo>
                        <a:pt x="21" y="117"/>
                      </a:lnTo>
                      <a:lnTo>
                        <a:pt x="9" y="126"/>
                      </a:lnTo>
                      <a:lnTo>
                        <a:pt x="4" y="128"/>
                      </a:lnTo>
                      <a:lnTo>
                        <a:pt x="0" y="132"/>
                      </a:lnTo>
                      <a:lnTo>
                        <a:pt x="0" y="138"/>
                      </a:lnTo>
                      <a:lnTo>
                        <a:pt x="9" y="136"/>
                      </a:lnTo>
                      <a:lnTo>
                        <a:pt x="9" y="140"/>
                      </a:lnTo>
                      <a:lnTo>
                        <a:pt x="17" y="136"/>
                      </a:lnTo>
                      <a:lnTo>
                        <a:pt x="33" y="132"/>
                      </a:lnTo>
                      <a:lnTo>
                        <a:pt x="37" y="126"/>
                      </a:lnTo>
                      <a:lnTo>
                        <a:pt x="52" y="123"/>
                      </a:lnTo>
                      <a:lnTo>
                        <a:pt x="62" y="126"/>
                      </a:lnTo>
                      <a:lnTo>
                        <a:pt x="64" y="134"/>
                      </a:lnTo>
                      <a:lnTo>
                        <a:pt x="62" y="138"/>
                      </a:lnTo>
                      <a:lnTo>
                        <a:pt x="64" y="144"/>
                      </a:lnTo>
                      <a:lnTo>
                        <a:pt x="70" y="148"/>
                      </a:lnTo>
                      <a:lnTo>
                        <a:pt x="75" y="144"/>
                      </a:lnTo>
                      <a:lnTo>
                        <a:pt x="75" y="136"/>
                      </a:lnTo>
                      <a:lnTo>
                        <a:pt x="83" y="136"/>
                      </a:lnTo>
                      <a:lnTo>
                        <a:pt x="83" y="132"/>
                      </a:lnTo>
                      <a:lnTo>
                        <a:pt x="83" y="128"/>
                      </a:lnTo>
                      <a:lnTo>
                        <a:pt x="81" y="125"/>
                      </a:lnTo>
                      <a:lnTo>
                        <a:pt x="83" y="119"/>
                      </a:lnTo>
                      <a:lnTo>
                        <a:pt x="89" y="119"/>
                      </a:lnTo>
                      <a:lnTo>
                        <a:pt x="89" y="126"/>
                      </a:lnTo>
                      <a:lnTo>
                        <a:pt x="103" y="125"/>
                      </a:lnTo>
                      <a:lnTo>
                        <a:pt x="107" y="121"/>
                      </a:lnTo>
                      <a:lnTo>
                        <a:pt x="110" y="119"/>
                      </a:lnTo>
                      <a:lnTo>
                        <a:pt x="112" y="126"/>
                      </a:lnTo>
                      <a:lnTo>
                        <a:pt x="116" y="125"/>
                      </a:lnTo>
                      <a:lnTo>
                        <a:pt x="118" y="115"/>
                      </a:lnTo>
                      <a:lnTo>
                        <a:pt x="126" y="109"/>
                      </a:lnTo>
                      <a:lnTo>
                        <a:pt x="130" y="111"/>
                      </a:lnTo>
                      <a:lnTo>
                        <a:pt x="130" y="117"/>
                      </a:lnTo>
                      <a:lnTo>
                        <a:pt x="126" y="119"/>
                      </a:lnTo>
                      <a:lnTo>
                        <a:pt x="132" y="121"/>
                      </a:lnTo>
                      <a:lnTo>
                        <a:pt x="139" y="107"/>
                      </a:lnTo>
                      <a:lnTo>
                        <a:pt x="137" y="101"/>
                      </a:lnTo>
                      <a:lnTo>
                        <a:pt x="139" y="96"/>
                      </a:lnTo>
                      <a:lnTo>
                        <a:pt x="147" y="81"/>
                      </a:lnTo>
                      <a:lnTo>
                        <a:pt x="141" y="75"/>
                      </a:lnTo>
                      <a:lnTo>
                        <a:pt x="143" y="67"/>
                      </a:lnTo>
                      <a:lnTo>
                        <a:pt x="149" y="63"/>
                      </a:lnTo>
                      <a:lnTo>
                        <a:pt x="153" y="65"/>
                      </a:lnTo>
                      <a:lnTo>
                        <a:pt x="153" y="54"/>
                      </a:lnTo>
                      <a:lnTo>
                        <a:pt x="159" y="40"/>
                      </a:lnTo>
                      <a:lnTo>
                        <a:pt x="159" y="29"/>
                      </a:lnTo>
                      <a:lnTo>
                        <a:pt x="159" y="29"/>
                      </a:lnTo>
                      <a:lnTo>
                        <a:pt x="155" y="21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lnTo>
                        <a:pt x="149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Freeform 138">
                  <a:extLst>
                    <a:ext uri="{FF2B5EF4-FFF2-40B4-BE49-F238E27FC236}">
                      <a16:creationId xmlns:a16="http://schemas.microsoft.com/office/drawing/2014/main" id="{E68FA009-A4E3-9A92-0084-0AD7E4B604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20326" y="3429841"/>
                  <a:ext cx="16823" cy="22430"/>
                </a:xfrm>
                <a:custGeom>
                  <a:avLst/>
                  <a:gdLst>
                    <a:gd name="T0" fmla="*/ 9 w 9"/>
                    <a:gd name="T1" fmla="*/ 0 h 12"/>
                    <a:gd name="T2" fmla="*/ 7 w 9"/>
                    <a:gd name="T3" fmla="*/ 6 h 12"/>
                    <a:gd name="T4" fmla="*/ 2 w 9"/>
                    <a:gd name="T5" fmla="*/ 12 h 12"/>
                    <a:gd name="T6" fmla="*/ 0 w 9"/>
                    <a:gd name="T7" fmla="*/ 8 h 12"/>
                    <a:gd name="T8" fmla="*/ 4 w 9"/>
                    <a:gd name="T9" fmla="*/ 4 h 12"/>
                    <a:gd name="T10" fmla="*/ 4 w 9"/>
                    <a:gd name="T11" fmla="*/ 0 h 12"/>
                    <a:gd name="T12" fmla="*/ 9 w 9"/>
                    <a:gd name="T13" fmla="*/ 0 h 12"/>
                    <a:gd name="T14" fmla="*/ 9 w 9"/>
                    <a:gd name="T15" fmla="*/ 0 h 12"/>
                    <a:gd name="T16" fmla="*/ 9 w 9"/>
                    <a:gd name="T1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2">
                      <a:moveTo>
                        <a:pt x="9" y="0"/>
                      </a:moveTo>
                      <a:lnTo>
                        <a:pt x="7" y="6"/>
                      </a:lnTo>
                      <a:lnTo>
                        <a:pt x="2" y="12"/>
                      </a:lnTo>
                      <a:lnTo>
                        <a:pt x="0" y="8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Freeform 139">
                  <a:extLst>
                    <a:ext uri="{FF2B5EF4-FFF2-40B4-BE49-F238E27FC236}">
                      <a16:creationId xmlns:a16="http://schemas.microsoft.com/office/drawing/2014/main" id="{9987D15C-4E37-1C5C-B076-027B4C503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1446" y="3560683"/>
                  <a:ext cx="65421" cy="50468"/>
                </a:xfrm>
                <a:custGeom>
                  <a:avLst/>
                  <a:gdLst>
                    <a:gd name="T0" fmla="*/ 35 w 35"/>
                    <a:gd name="T1" fmla="*/ 4 h 27"/>
                    <a:gd name="T2" fmla="*/ 29 w 35"/>
                    <a:gd name="T3" fmla="*/ 0 h 27"/>
                    <a:gd name="T4" fmla="*/ 23 w 35"/>
                    <a:gd name="T5" fmla="*/ 2 h 27"/>
                    <a:gd name="T6" fmla="*/ 15 w 35"/>
                    <a:gd name="T7" fmla="*/ 8 h 27"/>
                    <a:gd name="T8" fmla="*/ 6 w 35"/>
                    <a:gd name="T9" fmla="*/ 10 h 27"/>
                    <a:gd name="T10" fmla="*/ 0 w 35"/>
                    <a:gd name="T11" fmla="*/ 16 h 27"/>
                    <a:gd name="T12" fmla="*/ 4 w 35"/>
                    <a:gd name="T13" fmla="*/ 27 h 27"/>
                    <a:gd name="T14" fmla="*/ 12 w 35"/>
                    <a:gd name="T15" fmla="*/ 25 h 27"/>
                    <a:gd name="T16" fmla="*/ 15 w 35"/>
                    <a:gd name="T17" fmla="*/ 20 h 27"/>
                    <a:gd name="T18" fmla="*/ 21 w 35"/>
                    <a:gd name="T19" fmla="*/ 14 h 27"/>
                    <a:gd name="T20" fmla="*/ 25 w 35"/>
                    <a:gd name="T21" fmla="*/ 16 h 27"/>
                    <a:gd name="T22" fmla="*/ 31 w 35"/>
                    <a:gd name="T23" fmla="*/ 16 h 27"/>
                    <a:gd name="T24" fmla="*/ 35 w 35"/>
                    <a:gd name="T25" fmla="*/ 4 h 27"/>
                    <a:gd name="T26" fmla="*/ 35 w 35"/>
                    <a:gd name="T27" fmla="*/ 4 h 27"/>
                    <a:gd name="T28" fmla="*/ 35 w 35"/>
                    <a:gd name="T29" fmla="*/ 4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5" h="27">
                      <a:moveTo>
                        <a:pt x="35" y="4"/>
                      </a:moveTo>
                      <a:lnTo>
                        <a:pt x="29" y="0"/>
                      </a:lnTo>
                      <a:lnTo>
                        <a:pt x="23" y="2"/>
                      </a:lnTo>
                      <a:lnTo>
                        <a:pt x="15" y="8"/>
                      </a:lnTo>
                      <a:lnTo>
                        <a:pt x="6" y="10"/>
                      </a:lnTo>
                      <a:lnTo>
                        <a:pt x="0" y="16"/>
                      </a:lnTo>
                      <a:lnTo>
                        <a:pt x="4" y="27"/>
                      </a:lnTo>
                      <a:lnTo>
                        <a:pt x="12" y="25"/>
                      </a:lnTo>
                      <a:lnTo>
                        <a:pt x="15" y="20"/>
                      </a:lnTo>
                      <a:lnTo>
                        <a:pt x="21" y="14"/>
                      </a:lnTo>
                      <a:lnTo>
                        <a:pt x="25" y="16"/>
                      </a:lnTo>
                      <a:lnTo>
                        <a:pt x="31" y="16"/>
                      </a:lnTo>
                      <a:lnTo>
                        <a:pt x="35" y="4"/>
                      </a:lnTo>
                      <a:lnTo>
                        <a:pt x="35" y="4"/>
                      </a:lnTo>
                      <a:lnTo>
                        <a:pt x="35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Freeform 140">
                  <a:extLst>
                    <a:ext uri="{FF2B5EF4-FFF2-40B4-BE49-F238E27FC236}">
                      <a16:creationId xmlns:a16="http://schemas.microsoft.com/office/drawing/2014/main" id="{AE77B3D2-3DD7-FB0A-A276-6619D60DBB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0417" y="3575636"/>
                  <a:ext cx="67290" cy="91589"/>
                </a:xfrm>
                <a:custGeom>
                  <a:avLst/>
                  <a:gdLst>
                    <a:gd name="T0" fmla="*/ 15 w 36"/>
                    <a:gd name="T1" fmla="*/ 0 h 49"/>
                    <a:gd name="T2" fmla="*/ 28 w 36"/>
                    <a:gd name="T3" fmla="*/ 6 h 49"/>
                    <a:gd name="T4" fmla="*/ 30 w 36"/>
                    <a:gd name="T5" fmla="*/ 12 h 49"/>
                    <a:gd name="T6" fmla="*/ 36 w 36"/>
                    <a:gd name="T7" fmla="*/ 22 h 49"/>
                    <a:gd name="T8" fmla="*/ 26 w 36"/>
                    <a:gd name="T9" fmla="*/ 32 h 49"/>
                    <a:gd name="T10" fmla="*/ 25 w 36"/>
                    <a:gd name="T11" fmla="*/ 45 h 49"/>
                    <a:gd name="T12" fmla="*/ 15 w 36"/>
                    <a:gd name="T13" fmla="*/ 49 h 49"/>
                    <a:gd name="T14" fmla="*/ 17 w 36"/>
                    <a:gd name="T15" fmla="*/ 39 h 49"/>
                    <a:gd name="T16" fmla="*/ 13 w 36"/>
                    <a:gd name="T17" fmla="*/ 39 h 49"/>
                    <a:gd name="T18" fmla="*/ 9 w 36"/>
                    <a:gd name="T19" fmla="*/ 45 h 49"/>
                    <a:gd name="T20" fmla="*/ 8 w 36"/>
                    <a:gd name="T21" fmla="*/ 43 h 49"/>
                    <a:gd name="T22" fmla="*/ 9 w 36"/>
                    <a:gd name="T23" fmla="*/ 30 h 49"/>
                    <a:gd name="T24" fmla="*/ 9 w 36"/>
                    <a:gd name="T25" fmla="*/ 30 h 49"/>
                    <a:gd name="T26" fmla="*/ 11 w 36"/>
                    <a:gd name="T27" fmla="*/ 30 h 49"/>
                    <a:gd name="T28" fmla="*/ 13 w 36"/>
                    <a:gd name="T29" fmla="*/ 28 h 49"/>
                    <a:gd name="T30" fmla="*/ 15 w 36"/>
                    <a:gd name="T31" fmla="*/ 24 h 49"/>
                    <a:gd name="T32" fmla="*/ 15 w 36"/>
                    <a:gd name="T33" fmla="*/ 24 h 49"/>
                    <a:gd name="T34" fmla="*/ 13 w 36"/>
                    <a:gd name="T35" fmla="*/ 18 h 49"/>
                    <a:gd name="T36" fmla="*/ 13 w 36"/>
                    <a:gd name="T37" fmla="*/ 16 h 49"/>
                    <a:gd name="T38" fmla="*/ 8 w 36"/>
                    <a:gd name="T39" fmla="*/ 22 h 49"/>
                    <a:gd name="T40" fmla="*/ 0 w 36"/>
                    <a:gd name="T41" fmla="*/ 16 h 49"/>
                    <a:gd name="T42" fmla="*/ 0 w 36"/>
                    <a:gd name="T43" fmla="*/ 8 h 49"/>
                    <a:gd name="T44" fmla="*/ 8 w 36"/>
                    <a:gd name="T45" fmla="*/ 6 h 49"/>
                    <a:gd name="T46" fmla="*/ 15 w 36"/>
                    <a:gd name="T47" fmla="*/ 0 h 49"/>
                    <a:gd name="T48" fmla="*/ 15 w 36"/>
                    <a:gd name="T49" fmla="*/ 0 h 49"/>
                    <a:gd name="T50" fmla="*/ 15 w 36"/>
                    <a:gd name="T51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36" h="49">
                      <a:moveTo>
                        <a:pt x="15" y="0"/>
                      </a:moveTo>
                      <a:lnTo>
                        <a:pt x="28" y="6"/>
                      </a:lnTo>
                      <a:lnTo>
                        <a:pt x="30" y="12"/>
                      </a:lnTo>
                      <a:lnTo>
                        <a:pt x="36" y="22"/>
                      </a:lnTo>
                      <a:lnTo>
                        <a:pt x="26" y="32"/>
                      </a:lnTo>
                      <a:lnTo>
                        <a:pt x="25" y="45"/>
                      </a:lnTo>
                      <a:lnTo>
                        <a:pt x="15" y="49"/>
                      </a:lnTo>
                      <a:lnTo>
                        <a:pt x="17" y="39"/>
                      </a:lnTo>
                      <a:lnTo>
                        <a:pt x="13" y="39"/>
                      </a:lnTo>
                      <a:lnTo>
                        <a:pt x="9" y="45"/>
                      </a:lnTo>
                      <a:lnTo>
                        <a:pt x="8" y="43"/>
                      </a:lnTo>
                      <a:lnTo>
                        <a:pt x="9" y="30"/>
                      </a:lnTo>
                      <a:lnTo>
                        <a:pt x="9" y="30"/>
                      </a:lnTo>
                      <a:lnTo>
                        <a:pt x="11" y="30"/>
                      </a:lnTo>
                      <a:lnTo>
                        <a:pt x="13" y="28"/>
                      </a:lnTo>
                      <a:lnTo>
                        <a:pt x="15" y="24"/>
                      </a:lnTo>
                      <a:lnTo>
                        <a:pt x="15" y="24"/>
                      </a:lnTo>
                      <a:lnTo>
                        <a:pt x="13" y="18"/>
                      </a:lnTo>
                      <a:lnTo>
                        <a:pt x="13" y="16"/>
                      </a:lnTo>
                      <a:lnTo>
                        <a:pt x="8" y="22"/>
                      </a:lnTo>
                      <a:lnTo>
                        <a:pt x="0" y="16"/>
                      </a:lnTo>
                      <a:lnTo>
                        <a:pt x="0" y="8"/>
                      </a:lnTo>
                      <a:lnTo>
                        <a:pt x="8" y="6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0" name="Freeform 141">
                  <a:extLst>
                    <a:ext uri="{FF2B5EF4-FFF2-40B4-BE49-F238E27FC236}">
                      <a16:creationId xmlns:a16="http://schemas.microsoft.com/office/drawing/2014/main" id="{FDCEEA46-68E6-101D-DFB4-6674E588D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4249" y="3611151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4 w 4"/>
                    <a:gd name="T3" fmla="*/ 3 h 5"/>
                    <a:gd name="T4" fmla="*/ 4 w 4"/>
                    <a:gd name="T5" fmla="*/ 0 h 5"/>
                    <a:gd name="T6" fmla="*/ 0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4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Freeform 142">
                  <a:extLst>
                    <a:ext uri="{FF2B5EF4-FFF2-40B4-BE49-F238E27FC236}">
                      <a16:creationId xmlns:a16="http://schemas.microsoft.com/office/drawing/2014/main" id="{AF56DA0E-04B2-F6DB-8746-4086E396A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3595" y="3599935"/>
                  <a:ext cx="7477" cy="7477"/>
                </a:xfrm>
                <a:custGeom>
                  <a:avLst/>
                  <a:gdLst>
                    <a:gd name="T0" fmla="*/ 0 w 4"/>
                    <a:gd name="T1" fmla="*/ 2 h 4"/>
                    <a:gd name="T2" fmla="*/ 2 w 4"/>
                    <a:gd name="T3" fmla="*/ 0 h 4"/>
                    <a:gd name="T4" fmla="*/ 4 w 4"/>
                    <a:gd name="T5" fmla="*/ 2 h 4"/>
                    <a:gd name="T6" fmla="*/ 4 w 4"/>
                    <a:gd name="T7" fmla="*/ 2 h 4"/>
                    <a:gd name="T8" fmla="*/ 2 w 4"/>
                    <a:gd name="T9" fmla="*/ 4 h 4"/>
                    <a:gd name="T10" fmla="*/ 0 w 4"/>
                    <a:gd name="T11" fmla="*/ 2 h 4"/>
                    <a:gd name="T12" fmla="*/ 0 w 4"/>
                    <a:gd name="T13" fmla="*/ 2 h 4"/>
                    <a:gd name="T14" fmla="*/ 0 w 4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4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Freeform 143">
                  <a:extLst>
                    <a:ext uri="{FF2B5EF4-FFF2-40B4-BE49-F238E27FC236}">
                      <a16:creationId xmlns:a16="http://schemas.microsoft.com/office/drawing/2014/main" id="{DC9684D5-87AE-D16B-5250-6430357C7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3575636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2 w 3"/>
                    <a:gd name="T5" fmla="*/ 0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Freeform 144">
                  <a:extLst>
                    <a:ext uri="{FF2B5EF4-FFF2-40B4-BE49-F238E27FC236}">
                      <a16:creationId xmlns:a16="http://schemas.microsoft.com/office/drawing/2014/main" id="{4B8698C8-49C4-1004-1A2F-33B1E6A28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24062" y="3676572"/>
                  <a:ext cx="13084" cy="14953"/>
                </a:xfrm>
                <a:custGeom>
                  <a:avLst/>
                  <a:gdLst>
                    <a:gd name="T0" fmla="*/ 2 w 7"/>
                    <a:gd name="T1" fmla="*/ 0 h 8"/>
                    <a:gd name="T2" fmla="*/ 0 w 7"/>
                    <a:gd name="T3" fmla="*/ 4 h 8"/>
                    <a:gd name="T4" fmla="*/ 0 w 7"/>
                    <a:gd name="T5" fmla="*/ 8 h 8"/>
                    <a:gd name="T6" fmla="*/ 2 w 7"/>
                    <a:gd name="T7" fmla="*/ 8 h 8"/>
                    <a:gd name="T8" fmla="*/ 7 w 7"/>
                    <a:gd name="T9" fmla="*/ 0 h 8"/>
                    <a:gd name="T10" fmla="*/ 2 w 7"/>
                    <a:gd name="T11" fmla="*/ 0 h 8"/>
                    <a:gd name="T12" fmla="*/ 2 w 7"/>
                    <a:gd name="T13" fmla="*/ 0 h 8"/>
                    <a:gd name="T14" fmla="*/ 2 w 7"/>
                    <a:gd name="T1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Freeform 145">
                  <a:extLst>
                    <a:ext uri="{FF2B5EF4-FFF2-40B4-BE49-F238E27FC236}">
                      <a16:creationId xmlns:a16="http://schemas.microsoft.com/office/drawing/2014/main" id="{138E10A9-FB78-D736-344F-32BB0C2267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07240" y="3687787"/>
                  <a:ext cx="11215" cy="5608"/>
                </a:xfrm>
                <a:custGeom>
                  <a:avLst/>
                  <a:gdLst>
                    <a:gd name="T0" fmla="*/ 4 w 6"/>
                    <a:gd name="T1" fmla="*/ 0 h 3"/>
                    <a:gd name="T2" fmla="*/ 6 w 6"/>
                    <a:gd name="T3" fmla="*/ 2 h 3"/>
                    <a:gd name="T4" fmla="*/ 4 w 6"/>
                    <a:gd name="T5" fmla="*/ 3 h 3"/>
                    <a:gd name="T6" fmla="*/ 0 w 6"/>
                    <a:gd name="T7" fmla="*/ 3 h 3"/>
                    <a:gd name="T8" fmla="*/ 0 w 6"/>
                    <a:gd name="T9" fmla="*/ 2 h 3"/>
                    <a:gd name="T10" fmla="*/ 4 w 6"/>
                    <a:gd name="T11" fmla="*/ 0 h 3"/>
                    <a:gd name="T12" fmla="*/ 4 w 6"/>
                    <a:gd name="T13" fmla="*/ 0 h 3"/>
                    <a:gd name="T14" fmla="*/ 4 w 6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4" y="0"/>
                      </a:move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Freeform 146">
                  <a:extLst>
                    <a:ext uri="{FF2B5EF4-FFF2-40B4-BE49-F238E27FC236}">
                      <a16:creationId xmlns:a16="http://schemas.microsoft.com/office/drawing/2014/main" id="{E1AE06DB-F92F-0C8E-0AF0-A95294125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71726" y="3745731"/>
                  <a:ext cx="22430" cy="14953"/>
                </a:xfrm>
                <a:custGeom>
                  <a:avLst/>
                  <a:gdLst>
                    <a:gd name="T0" fmla="*/ 12 w 12"/>
                    <a:gd name="T1" fmla="*/ 0 h 8"/>
                    <a:gd name="T2" fmla="*/ 6 w 12"/>
                    <a:gd name="T3" fmla="*/ 0 h 8"/>
                    <a:gd name="T4" fmla="*/ 0 w 12"/>
                    <a:gd name="T5" fmla="*/ 4 h 8"/>
                    <a:gd name="T6" fmla="*/ 0 w 12"/>
                    <a:gd name="T7" fmla="*/ 8 h 8"/>
                    <a:gd name="T8" fmla="*/ 8 w 12"/>
                    <a:gd name="T9" fmla="*/ 8 h 8"/>
                    <a:gd name="T10" fmla="*/ 12 w 12"/>
                    <a:gd name="T11" fmla="*/ 2 h 8"/>
                    <a:gd name="T12" fmla="*/ 12 w 12"/>
                    <a:gd name="T13" fmla="*/ 0 h 8"/>
                    <a:gd name="T14" fmla="*/ 12 w 12"/>
                    <a:gd name="T15" fmla="*/ 0 h 8"/>
                    <a:gd name="T16" fmla="*/ 12 w 12"/>
                    <a:gd name="T1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8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8" y="8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Freeform 147">
                  <a:extLst>
                    <a:ext uri="{FF2B5EF4-FFF2-40B4-BE49-F238E27FC236}">
                      <a16:creationId xmlns:a16="http://schemas.microsoft.com/office/drawing/2014/main" id="{B18ACC2E-64B6-1637-E57D-13EC74037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67987" y="3766292"/>
                  <a:ext cx="9346" cy="7477"/>
                </a:xfrm>
                <a:custGeom>
                  <a:avLst/>
                  <a:gdLst>
                    <a:gd name="T0" fmla="*/ 2 w 5"/>
                    <a:gd name="T1" fmla="*/ 0 h 4"/>
                    <a:gd name="T2" fmla="*/ 5 w 5"/>
                    <a:gd name="T3" fmla="*/ 0 h 4"/>
                    <a:gd name="T4" fmla="*/ 5 w 5"/>
                    <a:gd name="T5" fmla="*/ 2 h 4"/>
                    <a:gd name="T6" fmla="*/ 3 w 5"/>
                    <a:gd name="T7" fmla="*/ 4 h 4"/>
                    <a:gd name="T8" fmla="*/ 0 w 5"/>
                    <a:gd name="T9" fmla="*/ 2 h 4"/>
                    <a:gd name="T10" fmla="*/ 2 w 5"/>
                    <a:gd name="T11" fmla="*/ 0 h 4"/>
                    <a:gd name="T12" fmla="*/ 2 w 5"/>
                    <a:gd name="T13" fmla="*/ 0 h 4"/>
                    <a:gd name="T14" fmla="*/ 2 w 5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2" y="0"/>
                      </a:moveTo>
                      <a:lnTo>
                        <a:pt x="5" y="0"/>
                      </a:lnTo>
                      <a:lnTo>
                        <a:pt x="5" y="2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Freeform 148">
                  <a:extLst>
                    <a:ext uri="{FF2B5EF4-FFF2-40B4-BE49-F238E27FC236}">
                      <a16:creationId xmlns:a16="http://schemas.microsoft.com/office/drawing/2014/main" id="{D864FAF5-939F-DA70-86B7-2195054874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2" y="3799937"/>
                  <a:ext cx="22430" cy="16823"/>
                </a:xfrm>
                <a:custGeom>
                  <a:avLst/>
                  <a:gdLst>
                    <a:gd name="T0" fmla="*/ 4 w 12"/>
                    <a:gd name="T1" fmla="*/ 4 h 9"/>
                    <a:gd name="T2" fmla="*/ 6 w 12"/>
                    <a:gd name="T3" fmla="*/ 0 h 9"/>
                    <a:gd name="T4" fmla="*/ 12 w 12"/>
                    <a:gd name="T5" fmla="*/ 0 h 9"/>
                    <a:gd name="T6" fmla="*/ 10 w 12"/>
                    <a:gd name="T7" fmla="*/ 4 h 9"/>
                    <a:gd name="T8" fmla="*/ 2 w 12"/>
                    <a:gd name="T9" fmla="*/ 9 h 9"/>
                    <a:gd name="T10" fmla="*/ 0 w 12"/>
                    <a:gd name="T11" fmla="*/ 5 h 9"/>
                    <a:gd name="T12" fmla="*/ 4 w 12"/>
                    <a:gd name="T13" fmla="*/ 4 h 9"/>
                    <a:gd name="T14" fmla="*/ 4 w 12"/>
                    <a:gd name="T15" fmla="*/ 4 h 9"/>
                    <a:gd name="T16" fmla="*/ 4 w 12"/>
                    <a:gd name="T17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9">
                      <a:moveTo>
                        <a:pt x="4" y="4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0" y="4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Freeform 149">
                  <a:extLst>
                    <a:ext uri="{FF2B5EF4-FFF2-40B4-BE49-F238E27FC236}">
                      <a16:creationId xmlns:a16="http://schemas.microsoft.com/office/drawing/2014/main" id="{79B7B33D-AAED-B9E1-8715-51572DF627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7052" y="3844797"/>
                  <a:ext cx="13084" cy="11215"/>
                </a:xfrm>
                <a:custGeom>
                  <a:avLst/>
                  <a:gdLst>
                    <a:gd name="T0" fmla="*/ 0 w 7"/>
                    <a:gd name="T1" fmla="*/ 4 h 6"/>
                    <a:gd name="T2" fmla="*/ 2 w 7"/>
                    <a:gd name="T3" fmla="*/ 0 h 6"/>
                    <a:gd name="T4" fmla="*/ 5 w 7"/>
                    <a:gd name="T5" fmla="*/ 3 h 6"/>
                    <a:gd name="T6" fmla="*/ 7 w 7"/>
                    <a:gd name="T7" fmla="*/ 4 h 6"/>
                    <a:gd name="T8" fmla="*/ 4 w 7"/>
                    <a:gd name="T9" fmla="*/ 6 h 6"/>
                    <a:gd name="T10" fmla="*/ 0 w 7"/>
                    <a:gd name="T11" fmla="*/ 4 h 6"/>
                    <a:gd name="T12" fmla="*/ 0 w 7"/>
                    <a:gd name="T13" fmla="*/ 4 h 6"/>
                    <a:gd name="T14" fmla="*/ 0 w 7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6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5" y="3"/>
                      </a:lnTo>
                      <a:lnTo>
                        <a:pt x="7" y="4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Freeform 150">
                  <a:extLst>
                    <a:ext uri="{FF2B5EF4-FFF2-40B4-BE49-F238E27FC236}">
                      <a16:creationId xmlns:a16="http://schemas.microsoft.com/office/drawing/2014/main" id="{8A0EACEC-8135-7EFA-7AD9-96FC37B082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3" y="3856012"/>
                  <a:ext cx="11215" cy="9346"/>
                </a:xfrm>
                <a:custGeom>
                  <a:avLst/>
                  <a:gdLst>
                    <a:gd name="T0" fmla="*/ 0 w 6"/>
                    <a:gd name="T1" fmla="*/ 3 h 5"/>
                    <a:gd name="T2" fmla="*/ 4 w 6"/>
                    <a:gd name="T3" fmla="*/ 0 h 5"/>
                    <a:gd name="T4" fmla="*/ 6 w 6"/>
                    <a:gd name="T5" fmla="*/ 3 h 5"/>
                    <a:gd name="T6" fmla="*/ 4 w 6"/>
                    <a:gd name="T7" fmla="*/ 5 h 5"/>
                    <a:gd name="T8" fmla="*/ 2 w 6"/>
                    <a:gd name="T9" fmla="*/ 5 h 5"/>
                    <a:gd name="T10" fmla="*/ 0 w 6"/>
                    <a:gd name="T11" fmla="*/ 3 h 5"/>
                    <a:gd name="T12" fmla="*/ 0 w 6"/>
                    <a:gd name="T13" fmla="*/ 3 h 5"/>
                    <a:gd name="T14" fmla="*/ 0 w 6"/>
                    <a:gd name="T15" fmla="*/ 3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5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3"/>
                      </a:lnTo>
                      <a:lnTo>
                        <a:pt x="4" y="5"/>
                      </a:ln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0" name="Freeform 151">
                  <a:extLst>
                    <a:ext uri="{FF2B5EF4-FFF2-40B4-BE49-F238E27FC236}">
                      <a16:creationId xmlns:a16="http://schemas.microsoft.com/office/drawing/2014/main" id="{45FFFDFA-9877-58A0-C0F1-A6832DE490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799" y="3865358"/>
                  <a:ext cx="9346" cy="5608"/>
                </a:xfrm>
                <a:custGeom>
                  <a:avLst/>
                  <a:gdLst>
                    <a:gd name="T0" fmla="*/ 0 w 5"/>
                    <a:gd name="T1" fmla="*/ 0 h 3"/>
                    <a:gd name="T2" fmla="*/ 2 w 5"/>
                    <a:gd name="T3" fmla="*/ 0 h 3"/>
                    <a:gd name="T4" fmla="*/ 5 w 5"/>
                    <a:gd name="T5" fmla="*/ 0 h 3"/>
                    <a:gd name="T6" fmla="*/ 5 w 5"/>
                    <a:gd name="T7" fmla="*/ 3 h 3"/>
                    <a:gd name="T8" fmla="*/ 2 w 5"/>
                    <a:gd name="T9" fmla="*/ 3 h 3"/>
                    <a:gd name="T10" fmla="*/ 0 w 5"/>
                    <a:gd name="T11" fmla="*/ 0 h 3"/>
                    <a:gd name="T12" fmla="*/ 0 w 5"/>
                    <a:gd name="T13" fmla="*/ 0 h 3"/>
                    <a:gd name="T14" fmla="*/ 0 w 5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Freeform 152">
                  <a:extLst>
                    <a:ext uri="{FF2B5EF4-FFF2-40B4-BE49-F238E27FC236}">
                      <a16:creationId xmlns:a16="http://schemas.microsoft.com/office/drawing/2014/main" id="{F36E3288-DCBC-1F88-F8CB-9F7AE8149B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4995" y="4031714"/>
                  <a:ext cx="76636" cy="138319"/>
                </a:xfrm>
                <a:custGeom>
                  <a:avLst/>
                  <a:gdLst>
                    <a:gd name="T0" fmla="*/ 18 w 41"/>
                    <a:gd name="T1" fmla="*/ 2 h 74"/>
                    <a:gd name="T2" fmla="*/ 26 w 41"/>
                    <a:gd name="T3" fmla="*/ 3 h 74"/>
                    <a:gd name="T4" fmla="*/ 33 w 41"/>
                    <a:gd name="T5" fmla="*/ 0 h 74"/>
                    <a:gd name="T6" fmla="*/ 37 w 41"/>
                    <a:gd name="T7" fmla="*/ 2 h 74"/>
                    <a:gd name="T8" fmla="*/ 35 w 41"/>
                    <a:gd name="T9" fmla="*/ 15 h 74"/>
                    <a:gd name="T10" fmla="*/ 41 w 41"/>
                    <a:gd name="T11" fmla="*/ 21 h 74"/>
                    <a:gd name="T12" fmla="*/ 39 w 41"/>
                    <a:gd name="T13" fmla="*/ 30 h 74"/>
                    <a:gd name="T14" fmla="*/ 26 w 41"/>
                    <a:gd name="T15" fmla="*/ 42 h 74"/>
                    <a:gd name="T16" fmla="*/ 24 w 41"/>
                    <a:gd name="T17" fmla="*/ 48 h 74"/>
                    <a:gd name="T18" fmla="*/ 27 w 41"/>
                    <a:gd name="T19" fmla="*/ 59 h 74"/>
                    <a:gd name="T20" fmla="*/ 30 w 41"/>
                    <a:gd name="T21" fmla="*/ 63 h 74"/>
                    <a:gd name="T22" fmla="*/ 27 w 41"/>
                    <a:gd name="T23" fmla="*/ 71 h 74"/>
                    <a:gd name="T24" fmla="*/ 26 w 41"/>
                    <a:gd name="T25" fmla="*/ 74 h 74"/>
                    <a:gd name="T26" fmla="*/ 16 w 41"/>
                    <a:gd name="T27" fmla="*/ 69 h 74"/>
                    <a:gd name="T28" fmla="*/ 16 w 41"/>
                    <a:gd name="T29" fmla="*/ 57 h 74"/>
                    <a:gd name="T30" fmla="*/ 6 w 41"/>
                    <a:gd name="T31" fmla="*/ 53 h 74"/>
                    <a:gd name="T32" fmla="*/ 0 w 41"/>
                    <a:gd name="T33" fmla="*/ 38 h 74"/>
                    <a:gd name="T34" fmla="*/ 2 w 41"/>
                    <a:gd name="T35" fmla="*/ 32 h 74"/>
                    <a:gd name="T36" fmla="*/ 6 w 41"/>
                    <a:gd name="T37" fmla="*/ 32 h 74"/>
                    <a:gd name="T38" fmla="*/ 10 w 41"/>
                    <a:gd name="T39" fmla="*/ 11 h 74"/>
                    <a:gd name="T40" fmla="*/ 14 w 41"/>
                    <a:gd name="T41" fmla="*/ 7 h 74"/>
                    <a:gd name="T42" fmla="*/ 14 w 41"/>
                    <a:gd name="T43" fmla="*/ 2 h 74"/>
                    <a:gd name="T44" fmla="*/ 18 w 41"/>
                    <a:gd name="T45" fmla="*/ 2 h 74"/>
                    <a:gd name="T46" fmla="*/ 18 w 41"/>
                    <a:gd name="T47" fmla="*/ 2 h 74"/>
                    <a:gd name="T48" fmla="*/ 18 w 41"/>
                    <a:gd name="T49" fmla="*/ 2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74">
                      <a:moveTo>
                        <a:pt x="18" y="2"/>
                      </a:moveTo>
                      <a:lnTo>
                        <a:pt x="26" y="3"/>
                      </a:lnTo>
                      <a:lnTo>
                        <a:pt x="33" y="0"/>
                      </a:lnTo>
                      <a:lnTo>
                        <a:pt x="37" y="2"/>
                      </a:lnTo>
                      <a:lnTo>
                        <a:pt x="35" y="15"/>
                      </a:lnTo>
                      <a:lnTo>
                        <a:pt x="41" y="21"/>
                      </a:lnTo>
                      <a:lnTo>
                        <a:pt x="39" y="30"/>
                      </a:lnTo>
                      <a:lnTo>
                        <a:pt x="26" y="42"/>
                      </a:lnTo>
                      <a:lnTo>
                        <a:pt x="24" y="48"/>
                      </a:lnTo>
                      <a:lnTo>
                        <a:pt x="27" y="59"/>
                      </a:lnTo>
                      <a:lnTo>
                        <a:pt x="30" y="63"/>
                      </a:lnTo>
                      <a:lnTo>
                        <a:pt x="27" y="71"/>
                      </a:lnTo>
                      <a:lnTo>
                        <a:pt x="26" y="74"/>
                      </a:lnTo>
                      <a:lnTo>
                        <a:pt x="16" y="69"/>
                      </a:lnTo>
                      <a:lnTo>
                        <a:pt x="16" y="57"/>
                      </a:lnTo>
                      <a:lnTo>
                        <a:pt x="6" y="53"/>
                      </a:lnTo>
                      <a:lnTo>
                        <a:pt x="0" y="38"/>
                      </a:lnTo>
                      <a:lnTo>
                        <a:pt x="2" y="32"/>
                      </a:lnTo>
                      <a:lnTo>
                        <a:pt x="6" y="32"/>
                      </a:lnTo>
                      <a:lnTo>
                        <a:pt x="10" y="11"/>
                      </a:lnTo>
                      <a:lnTo>
                        <a:pt x="14" y="7"/>
                      </a:lnTo>
                      <a:lnTo>
                        <a:pt x="14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Freeform 153">
                  <a:extLst>
                    <a:ext uri="{FF2B5EF4-FFF2-40B4-BE49-F238E27FC236}">
                      <a16:creationId xmlns:a16="http://schemas.microsoft.com/office/drawing/2014/main" id="{90958957-B961-6521-B90B-2CB1AA1C6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39948" y="4166295"/>
                  <a:ext cx="33645" cy="37383"/>
                </a:xfrm>
                <a:custGeom>
                  <a:avLst/>
                  <a:gdLst>
                    <a:gd name="T0" fmla="*/ 8 w 18"/>
                    <a:gd name="T1" fmla="*/ 2 h 20"/>
                    <a:gd name="T2" fmla="*/ 16 w 18"/>
                    <a:gd name="T3" fmla="*/ 8 h 20"/>
                    <a:gd name="T4" fmla="*/ 18 w 18"/>
                    <a:gd name="T5" fmla="*/ 16 h 20"/>
                    <a:gd name="T6" fmla="*/ 16 w 18"/>
                    <a:gd name="T7" fmla="*/ 20 h 20"/>
                    <a:gd name="T8" fmla="*/ 8 w 18"/>
                    <a:gd name="T9" fmla="*/ 18 h 20"/>
                    <a:gd name="T10" fmla="*/ 6 w 18"/>
                    <a:gd name="T11" fmla="*/ 8 h 20"/>
                    <a:gd name="T12" fmla="*/ 0 w 18"/>
                    <a:gd name="T13" fmla="*/ 4 h 20"/>
                    <a:gd name="T14" fmla="*/ 2 w 18"/>
                    <a:gd name="T15" fmla="*/ 0 h 20"/>
                    <a:gd name="T16" fmla="*/ 8 w 18"/>
                    <a:gd name="T17" fmla="*/ 2 h 20"/>
                    <a:gd name="T18" fmla="*/ 8 w 18"/>
                    <a:gd name="T19" fmla="*/ 2 h 20"/>
                    <a:gd name="T20" fmla="*/ 8 w 18"/>
                    <a:gd name="T21" fmla="*/ 2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20">
                      <a:moveTo>
                        <a:pt x="8" y="2"/>
                      </a:move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8" y="18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Freeform 154">
                  <a:extLst>
                    <a:ext uri="{FF2B5EF4-FFF2-40B4-BE49-F238E27FC236}">
                      <a16:creationId xmlns:a16="http://schemas.microsoft.com/office/drawing/2014/main" id="{10744A0F-322E-4AA9-3ADD-5BCAFCB8BF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2939" y="4149472"/>
                  <a:ext cx="61683" cy="42991"/>
                </a:xfrm>
                <a:custGeom>
                  <a:avLst/>
                  <a:gdLst>
                    <a:gd name="T0" fmla="*/ 0 w 33"/>
                    <a:gd name="T1" fmla="*/ 6 h 23"/>
                    <a:gd name="T2" fmla="*/ 6 w 33"/>
                    <a:gd name="T3" fmla="*/ 0 h 23"/>
                    <a:gd name="T4" fmla="*/ 12 w 33"/>
                    <a:gd name="T5" fmla="*/ 0 h 23"/>
                    <a:gd name="T6" fmla="*/ 16 w 33"/>
                    <a:gd name="T7" fmla="*/ 6 h 23"/>
                    <a:gd name="T8" fmla="*/ 22 w 33"/>
                    <a:gd name="T9" fmla="*/ 2 h 23"/>
                    <a:gd name="T10" fmla="*/ 27 w 33"/>
                    <a:gd name="T11" fmla="*/ 10 h 23"/>
                    <a:gd name="T12" fmla="*/ 29 w 33"/>
                    <a:gd name="T13" fmla="*/ 17 h 23"/>
                    <a:gd name="T14" fmla="*/ 33 w 33"/>
                    <a:gd name="T15" fmla="*/ 19 h 23"/>
                    <a:gd name="T16" fmla="*/ 31 w 33"/>
                    <a:gd name="T17" fmla="*/ 23 h 23"/>
                    <a:gd name="T18" fmla="*/ 18 w 33"/>
                    <a:gd name="T19" fmla="*/ 17 h 23"/>
                    <a:gd name="T20" fmla="*/ 10 w 33"/>
                    <a:gd name="T21" fmla="*/ 10 h 23"/>
                    <a:gd name="T22" fmla="*/ 8 w 33"/>
                    <a:gd name="T23" fmla="*/ 14 h 23"/>
                    <a:gd name="T24" fmla="*/ 0 w 33"/>
                    <a:gd name="T25" fmla="*/ 6 h 23"/>
                    <a:gd name="T26" fmla="*/ 0 w 33"/>
                    <a:gd name="T27" fmla="*/ 6 h 23"/>
                    <a:gd name="T28" fmla="*/ 0 w 33"/>
                    <a:gd name="T29" fmla="*/ 6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23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6" y="6"/>
                      </a:lnTo>
                      <a:lnTo>
                        <a:pt x="22" y="2"/>
                      </a:lnTo>
                      <a:lnTo>
                        <a:pt x="27" y="10"/>
                      </a:lnTo>
                      <a:lnTo>
                        <a:pt x="29" y="17"/>
                      </a:lnTo>
                      <a:lnTo>
                        <a:pt x="33" y="19"/>
                      </a:lnTo>
                      <a:lnTo>
                        <a:pt x="31" y="23"/>
                      </a:lnTo>
                      <a:lnTo>
                        <a:pt x="18" y="17"/>
                      </a:lnTo>
                      <a:lnTo>
                        <a:pt x="10" y="10"/>
                      </a:lnTo>
                      <a:lnTo>
                        <a:pt x="8" y="1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Freeform 155">
                  <a:extLst>
                    <a:ext uri="{FF2B5EF4-FFF2-40B4-BE49-F238E27FC236}">
                      <a16:creationId xmlns:a16="http://schemas.microsoft.com/office/drawing/2014/main" id="{941A76D9-3511-77BF-FA16-17AA849E6D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52098" y="4199940"/>
                  <a:ext cx="28038" cy="37383"/>
                </a:xfrm>
                <a:custGeom>
                  <a:avLst/>
                  <a:gdLst>
                    <a:gd name="T0" fmla="*/ 0 w 15"/>
                    <a:gd name="T1" fmla="*/ 0 h 20"/>
                    <a:gd name="T2" fmla="*/ 4 w 15"/>
                    <a:gd name="T3" fmla="*/ 0 h 20"/>
                    <a:gd name="T4" fmla="*/ 11 w 15"/>
                    <a:gd name="T5" fmla="*/ 2 h 20"/>
                    <a:gd name="T6" fmla="*/ 15 w 15"/>
                    <a:gd name="T7" fmla="*/ 8 h 20"/>
                    <a:gd name="T8" fmla="*/ 13 w 15"/>
                    <a:gd name="T9" fmla="*/ 20 h 20"/>
                    <a:gd name="T10" fmla="*/ 8 w 15"/>
                    <a:gd name="T11" fmla="*/ 16 h 20"/>
                    <a:gd name="T12" fmla="*/ 6 w 15"/>
                    <a:gd name="T13" fmla="*/ 8 h 20"/>
                    <a:gd name="T14" fmla="*/ 0 w 15"/>
                    <a:gd name="T15" fmla="*/ 4 h 20"/>
                    <a:gd name="T16" fmla="*/ 0 w 15"/>
                    <a:gd name="T17" fmla="*/ 0 h 20"/>
                    <a:gd name="T18" fmla="*/ 0 w 15"/>
                    <a:gd name="T19" fmla="*/ 0 h 20"/>
                    <a:gd name="T20" fmla="*/ 0 w 15"/>
                    <a:gd name="T2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5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11" y="2"/>
                      </a:lnTo>
                      <a:lnTo>
                        <a:pt x="15" y="8"/>
                      </a:lnTo>
                      <a:lnTo>
                        <a:pt x="13" y="20"/>
                      </a:lnTo>
                      <a:lnTo>
                        <a:pt x="8" y="16"/>
                      </a:lnTo>
                      <a:lnTo>
                        <a:pt x="6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Freeform 156">
                  <a:extLst>
                    <a:ext uri="{FF2B5EF4-FFF2-40B4-BE49-F238E27FC236}">
                      <a16:creationId xmlns:a16="http://schemas.microsoft.com/office/drawing/2014/main" id="{A5A9E4B3-A780-406D-5F52-032F02F78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7145" y="4153211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4 h 7"/>
                    <a:gd name="T4" fmla="*/ 2 w 8"/>
                    <a:gd name="T5" fmla="*/ 0 h 7"/>
                    <a:gd name="T6" fmla="*/ 8 w 8"/>
                    <a:gd name="T7" fmla="*/ 2 h 7"/>
                    <a:gd name="T8" fmla="*/ 8 w 8"/>
                    <a:gd name="T9" fmla="*/ 6 h 7"/>
                    <a:gd name="T10" fmla="*/ 2 w 8"/>
                    <a:gd name="T11" fmla="*/ 7 h 7"/>
                    <a:gd name="T12" fmla="*/ 2 w 8"/>
                    <a:gd name="T13" fmla="*/ 7 h 7"/>
                    <a:gd name="T14" fmla="*/ 2 w 8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8" y="6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Freeform 157">
                  <a:extLst>
                    <a:ext uri="{FF2B5EF4-FFF2-40B4-BE49-F238E27FC236}">
                      <a16:creationId xmlns:a16="http://schemas.microsoft.com/office/drawing/2014/main" id="{16205473-32D1-F1A7-D132-85C776BCD5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4" y="4199940"/>
                  <a:ext cx="20561" cy="13084"/>
                </a:xfrm>
                <a:custGeom>
                  <a:avLst/>
                  <a:gdLst>
                    <a:gd name="T0" fmla="*/ 0 w 11"/>
                    <a:gd name="T1" fmla="*/ 7 h 7"/>
                    <a:gd name="T2" fmla="*/ 2 w 11"/>
                    <a:gd name="T3" fmla="*/ 0 h 7"/>
                    <a:gd name="T4" fmla="*/ 6 w 11"/>
                    <a:gd name="T5" fmla="*/ 2 h 7"/>
                    <a:gd name="T6" fmla="*/ 11 w 11"/>
                    <a:gd name="T7" fmla="*/ 6 h 7"/>
                    <a:gd name="T8" fmla="*/ 11 w 11"/>
                    <a:gd name="T9" fmla="*/ 7 h 7"/>
                    <a:gd name="T10" fmla="*/ 6 w 11"/>
                    <a:gd name="T11" fmla="*/ 6 h 7"/>
                    <a:gd name="T12" fmla="*/ 0 w 11"/>
                    <a:gd name="T13" fmla="*/ 7 h 7"/>
                    <a:gd name="T14" fmla="*/ 0 w 11"/>
                    <a:gd name="T15" fmla="*/ 7 h 7"/>
                    <a:gd name="T16" fmla="*/ 0 w 11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7">
                      <a:moveTo>
                        <a:pt x="0" y="7"/>
                      </a:moveTo>
                      <a:lnTo>
                        <a:pt x="2" y="0"/>
                      </a:lnTo>
                      <a:lnTo>
                        <a:pt x="6" y="2"/>
                      </a:lnTo>
                      <a:lnTo>
                        <a:pt x="11" y="6"/>
                      </a:lnTo>
                      <a:lnTo>
                        <a:pt x="11" y="7"/>
                      </a:lnTo>
                      <a:lnTo>
                        <a:pt x="6" y="6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Freeform 158">
                  <a:extLst>
                    <a:ext uri="{FF2B5EF4-FFF2-40B4-BE49-F238E27FC236}">
                      <a16:creationId xmlns:a16="http://schemas.microsoft.com/office/drawing/2014/main" id="{C4B9785D-34E6-3A76-4C21-5ECB8EE00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44606" y="3805544"/>
                  <a:ext cx="14953" cy="9346"/>
                </a:xfrm>
                <a:custGeom>
                  <a:avLst/>
                  <a:gdLst>
                    <a:gd name="T0" fmla="*/ 0 w 8"/>
                    <a:gd name="T1" fmla="*/ 2 h 5"/>
                    <a:gd name="T2" fmla="*/ 4 w 8"/>
                    <a:gd name="T3" fmla="*/ 0 h 5"/>
                    <a:gd name="T4" fmla="*/ 8 w 8"/>
                    <a:gd name="T5" fmla="*/ 2 h 5"/>
                    <a:gd name="T6" fmla="*/ 4 w 8"/>
                    <a:gd name="T7" fmla="*/ 5 h 5"/>
                    <a:gd name="T8" fmla="*/ 0 w 8"/>
                    <a:gd name="T9" fmla="*/ 2 h 5"/>
                    <a:gd name="T10" fmla="*/ 0 w 8"/>
                    <a:gd name="T11" fmla="*/ 2 h 5"/>
                    <a:gd name="T12" fmla="*/ 0 w 8"/>
                    <a:gd name="T13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2"/>
                      </a:lnTo>
                      <a:lnTo>
                        <a:pt x="4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Freeform 159">
                  <a:extLst>
                    <a:ext uri="{FF2B5EF4-FFF2-40B4-BE49-F238E27FC236}">
                      <a16:creationId xmlns:a16="http://schemas.microsoft.com/office/drawing/2014/main" id="{9BD25DB6-023D-93A9-8C67-04E927E02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46460" y="2147588"/>
                  <a:ext cx="295329" cy="200001"/>
                </a:xfrm>
                <a:custGeom>
                  <a:avLst/>
                  <a:gdLst>
                    <a:gd name="T0" fmla="*/ 116 w 158"/>
                    <a:gd name="T1" fmla="*/ 0 h 107"/>
                    <a:gd name="T2" fmla="*/ 129 w 158"/>
                    <a:gd name="T3" fmla="*/ 6 h 107"/>
                    <a:gd name="T4" fmla="*/ 143 w 158"/>
                    <a:gd name="T5" fmla="*/ 4 h 107"/>
                    <a:gd name="T6" fmla="*/ 139 w 158"/>
                    <a:gd name="T7" fmla="*/ 12 h 107"/>
                    <a:gd name="T8" fmla="*/ 141 w 158"/>
                    <a:gd name="T9" fmla="*/ 29 h 107"/>
                    <a:gd name="T10" fmla="*/ 148 w 158"/>
                    <a:gd name="T11" fmla="*/ 35 h 107"/>
                    <a:gd name="T12" fmla="*/ 158 w 158"/>
                    <a:gd name="T13" fmla="*/ 46 h 107"/>
                    <a:gd name="T14" fmla="*/ 139 w 158"/>
                    <a:gd name="T15" fmla="*/ 70 h 107"/>
                    <a:gd name="T16" fmla="*/ 121 w 158"/>
                    <a:gd name="T17" fmla="*/ 81 h 107"/>
                    <a:gd name="T18" fmla="*/ 102 w 158"/>
                    <a:gd name="T19" fmla="*/ 93 h 107"/>
                    <a:gd name="T20" fmla="*/ 64 w 158"/>
                    <a:gd name="T21" fmla="*/ 107 h 107"/>
                    <a:gd name="T22" fmla="*/ 33 w 158"/>
                    <a:gd name="T23" fmla="*/ 93 h 107"/>
                    <a:gd name="T24" fmla="*/ 25 w 158"/>
                    <a:gd name="T25" fmla="*/ 83 h 107"/>
                    <a:gd name="T26" fmla="*/ 37 w 158"/>
                    <a:gd name="T27" fmla="*/ 76 h 107"/>
                    <a:gd name="T28" fmla="*/ 31 w 158"/>
                    <a:gd name="T29" fmla="*/ 62 h 107"/>
                    <a:gd name="T30" fmla="*/ 8 w 158"/>
                    <a:gd name="T31" fmla="*/ 62 h 107"/>
                    <a:gd name="T32" fmla="*/ 18 w 158"/>
                    <a:gd name="T33" fmla="*/ 54 h 107"/>
                    <a:gd name="T34" fmla="*/ 39 w 158"/>
                    <a:gd name="T35" fmla="*/ 54 h 107"/>
                    <a:gd name="T36" fmla="*/ 27 w 158"/>
                    <a:gd name="T37" fmla="*/ 44 h 107"/>
                    <a:gd name="T38" fmla="*/ 31 w 158"/>
                    <a:gd name="T39" fmla="*/ 35 h 107"/>
                    <a:gd name="T40" fmla="*/ 2 w 158"/>
                    <a:gd name="T41" fmla="*/ 37 h 107"/>
                    <a:gd name="T42" fmla="*/ 14 w 158"/>
                    <a:gd name="T43" fmla="*/ 15 h 107"/>
                    <a:gd name="T44" fmla="*/ 19 w 158"/>
                    <a:gd name="T45" fmla="*/ 21 h 107"/>
                    <a:gd name="T46" fmla="*/ 21 w 158"/>
                    <a:gd name="T47" fmla="*/ 12 h 107"/>
                    <a:gd name="T48" fmla="*/ 27 w 158"/>
                    <a:gd name="T49" fmla="*/ 2 h 107"/>
                    <a:gd name="T50" fmla="*/ 39 w 158"/>
                    <a:gd name="T51" fmla="*/ 25 h 107"/>
                    <a:gd name="T52" fmla="*/ 48 w 158"/>
                    <a:gd name="T53" fmla="*/ 41 h 107"/>
                    <a:gd name="T54" fmla="*/ 48 w 158"/>
                    <a:gd name="T55" fmla="*/ 33 h 107"/>
                    <a:gd name="T56" fmla="*/ 60 w 158"/>
                    <a:gd name="T57" fmla="*/ 27 h 107"/>
                    <a:gd name="T58" fmla="*/ 58 w 158"/>
                    <a:gd name="T59" fmla="*/ 19 h 107"/>
                    <a:gd name="T60" fmla="*/ 70 w 158"/>
                    <a:gd name="T61" fmla="*/ 27 h 107"/>
                    <a:gd name="T62" fmla="*/ 81 w 158"/>
                    <a:gd name="T63" fmla="*/ 15 h 107"/>
                    <a:gd name="T64" fmla="*/ 91 w 158"/>
                    <a:gd name="T65" fmla="*/ 21 h 107"/>
                    <a:gd name="T66" fmla="*/ 96 w 158"/>
                    <a:gd name="T67" fmla="*/ 14 h 107"/>
                    <a:gd name="T68" fmla="*/ 116 w 158"/>
                    <a:gd name="T69" fmla="*/ 14 h 107"/>
                    <a:gd name="T70" fmla="*/ 116 w 158"/>
                    <a:gd name="T71" fmla="*/ 14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58" h="107">
                      <a:moveTo>
                        <a:pt x="116" y="14"/>
                      </a:moveTo>
                      <a:lnTo>
                        <a:pt x="116" y="0"/>
                      </a:lnTo>
                      <a:lnTo>
                        <a:pt x="127" y="0"/>
                      </a:lnTo>
                      <a:lnTo>
                        <a:pt x="129" y="6"/>
                      </a:lnTo>
                      <a:lnTo>
                        <a:pt x="139" y="6"/>
                      </a:lnTo>
                      <a:lnTo>
                        <a:pt x="143" y="4"/>
                      </a:lnTo>
                      <a:lnTo>
                        <a:pt x="145" y="8"/>
                      </a:lnTo>
                      <a:lnTo>
                        <a:pt x="139" y="12"/>
                      </a:lnTo>
                      <a:lnTo>
                        <a:pt x="141" y="17"/>
                      </a:lnTo>
                      <a:lnTo>
                        <a:pt x="141" y="29"/>
                      </a:lnTo>
                      <a:lnTo>
                        <a:pt x="145" y="29"/>
                      </a:lnTo>
                      <a:lnTo>
                        <a:pt x="148" y="35"/>
                      </a:lnTo>
                      <a:lnTo>
                        <a:pt x="154" y="35"/>
                      </a:lnTo>
                      <a:lnTo>
                        <a:pt x="158" y="46"/>
                      </a:lnTo>
                      <a:lnTo>
                        <a:pt x="150" y="62"/>
                      </a:lnTo>
                      <a:lnTo>
                        <a:pt x="139" y="70"/>
                      </a:lnTo>
                      <a:lnTo>
                        <a:pt x="135" y="79"/>
                      </a:lnTo>
                      <a:lnTo>
                        <a:pt x="121" y="81"/>
                      </a:lnTo>
                      <a:lnTo>
                        <a:pt x="112" y="91"/>
                      </a:lnTo>
                      <a:lnTo>
                        <a:pt x="102" y="93"/>
                      </a:lnTo>
                      <a:lnTo>
                        <a:pt x="91" y="105"/>
                      </a:lnTo>
                      <a:lnTo>
                        <a:pt x="64" y="107"/>
                      </a:lnTo>
                      <a:lnTo>
                        <a:pt x="48" y="95"/>
                      </a:lnTo>
                      <a:lnTo>
                        <a:pt x="33" y="93"/>
                      </a:lnTo>
                      <a:lnTo>
                        <a:pt x="25" y="89"/>
                      </a:lnTo>
                      <a:lnTo>
                        <a:pt x="25" y="83"/>
                      </a:lnTo>
                      <a:lnTo>
                        <a:pt x="37" y="83"/>
                      </a:lnTo>
                      <a:lnTo>
                        <a:pt x="37" y="76"/>
                      </a:lnTo>
                      <a:lnTo>
                        <a:pt x="31" y="68"/>
                      </a:lnTo>
                      <a:lnTo>
                        <a:pt x="31" y="62"/>
                      </a:lnTo>
                      <a:lnTo>
                        <a:pt x="25" y="60"/>
                      </a:lnTo>
                      <a:lnTo>
                        <a:pt x="8" y="62"/>
                      </a:lnTo>
                      <a:lnTo>
                        <a:pt x="10" y="56"/>
                      </a:lnTo>
                      <a:lnTo>
                        <a:pt x="18" y="54"/>
                      </a:lnTo>
                      <a:lnTo>
                        <a:pt x="29" y="52"/>
                      </a:lnTo>
                      <a:lnTo>
                        <a:pt x="39" y="54"/>
                      </a:lnTo>
                      <a:lnTo>
                        <a:pt x="41" y="50"/>
                      </a:lnTo>
                      <a:lnTo>
                        <a:pt x="27" y="44"/>
                      </a:lnTo>
                      <a:lnTo>
                        <a:pt x="33" y="41"/>
                      </a:lnTo>
                      <a:lnTo>
                        <a:pt x="31" y="35"/>
                      </a:lnTo>
                      <a:lnTo>
                        <a:pt x="12" y="35"/>
                      </a:lnTo>
                      <a:lnTo>
                        <a:pt x="2" y="37"/>
                      </a:lnTo>
                      <a:lnTo>
                        <a:pt x="0" y="31"/>
                      </a:lnTo>
                      <a:lnTo>
                        <a:pt x="14" y="15"/>
                      </a:lnTo>
                      <a:lnTo>
                        <a:pt x="18" y="17"/>
                      </a:lnTo>
                      <a:lnTo>
                        <a:pt x="19" y="21"/>
                      </a:lnTo>
                      <a:lnTo>
                        <a:pt x="27" y="19"/>
                      </a:lnTo>
                      <a:lnTo>
                        <a:pt x="21" y="12"/>
                      </a:lnTo>
                      <a:lnTo>
                        <a:pt x="18" y="2"/>
                      </a:lnTo>
                      <a:lnTo>
                        <a:pt x="27" y="2"/>
                      </a:lnTo>
                      <a:lnTo>
                        <a:pt x="41" y="14"/>
                      </a:lnTo>
                      <a:lnTo>
                        <a:pt x="39" y="25"/>
                      </a:lnTo>
                      <a:lnTo>
                        <a:pt x="43" y="37"/>
                      </a:lnTo>
                      <a:lnTo>
                        <a:pt x="48" y="41"/>
                      </a:lnTo>
                      <a:lnTo>
                        <a:pt x="50" y="37"/>
                      </a:lnTo>
                      <a:lnTo>
                        <a:pt x="48" y="33"/>
                      </a:lnTo>
                      <a:lnTo>
                        <a:pt x="58" y="31"/>
                      </a:lnTo>
                      <a:lnTo>
                        <a:pt x="60" y="27"/>
                      </a:lnTo>
                      <a:lnTo>
                        <a:pt x="54" y="21"/>
                      </a:lnTo>
                      <a:lnTo>
                        <a:pt x="58" y="19"/>
                      </a:lnTo>
                      <a:lnTo>
                        <a:pt x="64" y="19"/>
                      </a:lnTo>
                      <a:lnTo>
                        <a:pt x="70" y="27"/>
                      </a:lnTo>
                      <a:lnTo>
                        <a:pt x="70" y="17"/>
                      </a:lnTo>
                      <a:lnTo>
                        <a:pt x="81" y="15"/>
                      </a:lnTo>
                      <a:lnTo>
                        <a:pt x="87" y="23"/>
                      </a:lnTo>
                      <a:lnTo>
                        <a:pt x="91" y="21"/>
                      </a:lnTo>
                      <a:lnTo>
                        <a:pt x="89" y="15"/>
                      </a:lnTo>
                      <a:lnTo>
                        <a:pt x="96" y="14"/>
                      </a:lnTo>
                      <a:lnTo>
                        <a:pt x="104" y="17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lnTo>
                        <a:pt x="116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Freeform 160">
                  <a:extLst>
                    <a:ext uri="{FF2B5EF4-FFF2-40B4-BE49-F238E27FC236}">
                      <a16:creationId xmlns:a16="http://schemas.microsoft.com/office/drawing/2014/main" id="{642BC531-7AAE-E8E9-6C1C-F0A2FA818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46474" y="3325167"/>
                  <a:ext cx="108412" cy="84113"/>
                </a:xfrm>
                <a:custGeom>
                  <a:avLst/>
                  <a:gdLst>
                    <a:gd name="T0" fmla="*/ 42 w 58"/>
                    <a:gd name="T1" fmla="*/ 29 h 45"/>
                    <a:gd name="T2" fmla="*/ 38 w 58"/>
                    <a:gd name="T3" fmla="*/ 20 h 45"/>
                    <a:gd name="T4" fmla="*/ 33 w 58"/>
                    <a:gd name="T5" fmla="*/ 11 h 45"/>
                    <a:gd name="T6" fmla="*/ 17 w 58"/>
                    <a:gd name="T7" fmla="*/ 6 h 45"/>
                    <a:gd name="T8" fmla="*/ 0 w 58"/>
                    <a:gd name="T9" fmla="*/ 0 h 45"/>
                    <a:gd name="T10" fmla="*/ 9 w 58"/>
                    <a:gd name="T11" fmla="*/ 14 h 45"/>
                    <a:gd name="T12" fmla="*/ 11 w 58"/>
                    <a:gd name="T13" fmla="*/ 25 h 45"/>
                    <a:gd name="T14" fmla="*/ 21 w 58"/>
                    <a:gd name="T15" fmla="*/ 31 h 45"/>
                    <a:gd name="T16" fmla="*/ 23 w 58"/>
                    <a:gd name="T17" fmla="*/ 35 h 45"/>
                    <a:gd name="T18" fmla="*/ 31 w 58"/>
                    <a:gd name="T19" fmla="*/ 35 h 45"/>
                    <a:gd name="T20" fmla="*/ 48 w 58"/>
                    <a:gd name="T21" fmla="*/ 45 h 45"/>
                    <a:gd name="T22" fmla="*/ 58 w 58"/>
                    <a:gd name="T23" fmla="*/ 42 h 45"/>
                    <a:gd name="T24" fmla="*/ 42 w 58"/>
                    <a:gd name="T25" fmla="*/ 29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8" h="45">
                      <a:moveTo>
                        <a:pt x="42" y="29"/>
                      </a:moveTo>
                      <a:lnTo>
                        <a:pt x="38" y="20"/>
                      </a:lnTo>
                      <a:lnTo>
                        <a:pt x="33" y="11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9" y="14"/>
                      </a:lnTo>
                      <a:lnTo>
                        <a:pt x="11" y="25"/>
                      </a:lnTo>
                      <a:lnTo>
                        <a:pt x="21" y="31"/>
                      </a:lnTo>
                      <a:lnTo>
                        <a:pt x="23" y="35"/>
                      </a:lnTo>
                      <a:lnTo>
                        <a:pt x="31" y="35"/>
                      </a:lnTo>
                      <a:lnTo>
                        <a:pt x="48" y="45"/>
                      </a:lnTo>
                      <a:lnTo>
                        <a:pt x="58" y="42"/>
                      </a:lnTo>
                      <a:lnTo>
                        <a:pt x="42" y="2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Freeform 161">
                  <a:extLst>
                    <a:ext uri="{FF2B5EF4-FFF2-40B4-BE49-F238E27FC236}">
                      <a16:creationId xmlns:a16="http://schemas.microsoft.com/office/drawing/2014/main" id="{D9195EE4-9EC2-CD35-29A7-37C07EFD33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81056" y="3171895"/>
                  <a:ext cx="459817" cy="297198"/>
                </a:xfrm>
                <a:custGeom>
                  <a:avLst/>
                  <a:gdLst>
                    <a:gd name="T0" fmla="*/ 181 w 246"/>
                    <a:gd name="T1" fmla="*/ 159 h 159"/>
                    <a:gd name="T2" fmla="*/ 181 w 246"/>
                    <a:gd name="T3" fmla="*/ 147 h 159"/>
                    <a:gd name="T4" fmla="*/ 184 w 246"/>
                    <a:gd name="T5" fmla="*/ 136 h 159"/>
                    <a:gd name="T6" fmla="*/ 179 w 246"/>
                    <a:gd name="T7" fmla="*/ 130 h 159"/>
                    <a:gd name="T8" fmla="*/ 175 w 246"/>
                    <a:gd name="T9" fmla="*/ 112 h 159"/>
                    <a:gd name="T10" fmla="*/ 184 w 246"/>
                    <a:gd name="T11" fmla="*/ 111 h 159"/>
                    <a:gd name="T12" fmla="*/ 198 w 246"/>
                    <a:gd name="T13" fmla="*/ 107 h 159"/>
                    <a:gd name="T14" fmla="*/ 198 w 246"/>
                    <a:gd name="T15" fmla="*/ 93 h 159"/>
                    <a:gd name="T16" fmla="*/ 215 w 246"/>
                    <a:gd name="T17" fmla="*/ 89 h 159"/>
                    <a:gd name="T18" fmla="*/ 225 w 246"/>
                    <a:gd name="T19" fmla="*/ 93 h 159"/>
                    <a:gd name="T20" fmla="*/ 219 w 246"/>
                    <a:gd name="T21" fmla="*/ 99 h 159"/>
                    <a:gd name="T22" fmla="*/ 217 w 246"/>
                    <a:gd name="T23" fmla="*/ 107 h 159"/>
                    <a:gd name="T24" fmla="*/ 231 w 246"/>
                    <a:gd name="T25" fmla="*/ 105 h 159"/>
                    <a:gd name="T26" fmla="*/ 246 w 246"/>
                    <a:gd name="T27" fmla="*/ 95 h 159"/>
                    <a:gd name="T28" fmla="*/ 246 w 246"/>
                    <a:gd name="T29" fmla="*/ 87 h 159"/>
                    <a:gd name="T30" fmla="*/ 235 w 246"/>
                    <a:gd name="T31" fmla="*/ 87 h 159"/>
                    <a:gd name="T32" fmla="*/ 231 w 246"/>
                    <a:gd name="T33" fmla="*/ 78 h 159"/>
                    <a:gd name="T34" fmla="*/ 215 w 246"/>
                    <a:gd name="T35" fmla="*/ 78 h 159"/>
                    <a:gd name="T36" fmla="*/ 206 w 246"/>
                    <a:gd name="T37" fmla="*/ 76 h 159"/>
                    <a:gd name="T38" fmla="*/ 211 w 246"/>
                    <a:gd name="T39" fmla="*/ 70 h 159"/>
                    <a:gd name="T40" fmla="*/ 219 w 246"/>
                    <a:gd name="T41" fmla="*/ 70 h 159"/>
                    <a:gd name="T42" fmla="*/ 223 w 246"/>
                    <a:gd name="T43" fmla="*/ 61 h 159"/>
                    <a:gd name="T44" fmla="*/ 206 w 246"/>
                    <a:gd name="T45" fmla="*/ 64 h 159"/>
                    <a:gd name="T46" fmla="*/ 196 w 246"/>
                    <a:gd name="T47" fmla="*/ 74 h 159"/>
                    <a:gd name="T48" fmla="*/ 194 w 246"/>
                    <a:gd name="T49" fmla="*/ 84 h 159"/>
                    <a:gd name="T50" fmla="*/ 186 w 246"/>
                    <a:gd name="T51" fmla="*/ 86 h 159"/>
                    <a:gd name="T52" fmla="*/ 181 w 246"/>
                    <a:gd name="T53" fmla="*/ 91 h 159"/>
                    <a:gd name="T54" fmla="*/ 175 w 246"/>
                    <a:gd name="T55" fmla="*/ 91 h 159"/>
                    <a:gd name="T56" fmla="*/ 167 w 246"/>
                    <a:gd name="T57" fmla="*/ 82 h 159"/>
                    <a:gd name="T58" fmla="*/ 161 w 246"/>
                    <a:gd name="T59" fmla="*/ 82 h 159"/>
                    <a:gd name="T60" fmla="*/ 151 w 246"/>
                    <a:gd name="T61" fmla="*/ 57 h 159"/>
                    <a:gd name="T62" fmla="*/ 142 w 246"/>
                    <a:gd name="T63" fmla="*/ 61 h 159"/>
                    <a:gd name="T64" fmla="*/ 136 w 246"/>
                    <a:gd name="T65" fmla="*/ 45 h 159"/>
                    <a:gd name="T66" fmla="*/ 124 w 246"/>
                    <a:gd name="T67" fmla="*/ 37 h 159"/>
                    <a:gd name="T68" fmla="*/ 117 w 246"/>
                    <a:gd name="T69" fmla="*/ 37 h 159"/>
                    <a:gd name="T70" fmla="*/ 103 w 246"/>
                    <a:gd name="T71" fmla="*/ 37 h 159"/>
                    <a:gd name="T72" fmla="*/ 93 w 246"/>
                    <a:gd name="T73" fmla="*/ 37 h 159"/>
                    <a:gd name="T74" fmla="*/ 83 w 246"/>
                    <a:gd name="T75" fmla="*/ 26 h 159"/>
                    <a:gd name="T76" fmla="*/ 42 w 246"/>
                    <a:gd name="T77" fmla="*/ 0 h 159"/>
                    <a:gd name="T78" fmla="*/ 0 w 246"/>
                    <a:gd name="T79" fmla="*/ 15 h 159"/>
                    <a:gd name="T80" fmla="*/ 4 w 246"/>
                    <a:gd name="T81" fmla="*/ 74 h 159"/>
                    <a:gd name="T82" fmla="*/ 27 w 246"/>
                    <a:gd name="T83" fmla="*/ 80 h 159"/>
                    <a:gd name="T84" fmla="*/ 31 w 246"/>
                    <a:gd name="T85" fmla="*/ 65 h 159"/>
                    <a:gd name="T86" fmla="*/ 40 w 246"/>
                    <a:gd name="T87" fmla="*/ 59 h 159"/>
                    <a:gd name="T88" fmla="*/ 44 w 246"/>
                    <a:gd name="T89" fmla="*/ 61 h 159"/>
                    <a:gd name="T90" fmla="*/ 46 w 246"/>
                    <a:gd name="T91" fmla="*/ 57 h 159"/>
                    <a:gd name="T92" fmla="*/ 50 w 246"/>
                    <a:gd name="T93" fmla="*/ 57 h 159"/>
                    <a:gd name="T94" fmla="*/ 60 w 246"/>
                    <a:gd name="T95" fmla="*/ 61 h 159"/>
                    <a:gd name="T96" fmla="*/ 63 w 246"/>
                    <a:gd name="T97" fmla="*/ 67 h 159"/>
                    <a:gd name="T98" fmla="*/ 65 w 246"/>
                    <a:gd name="T99" fmla="*/ 73 h 159"/>
                    <a:gd name="T100" fmla="*/ 63 w 246"/>
                    <a:gd name="T101" fmla="*/ 80 h 159"/>
                    <a:gd name="T102" fmla="*/ 83 w 246"/>
                    <a:gd name="T103" fmla="*/ 88 h 159"/>
                    <a:gd name="T104" fmla="*/ 92 w 246"/>
                    <a:gd name="T105" fmla="*/ 90 h 159"/>
                    <a:gd name="T106" fmla="*/ 99 w 246"/>
                    <a:gd name="T107" fmla="*/ 101 h 159"/>
                    <a:gd name="T108" fmla="*/ 105 w 246"/>
                    <a:gd name="T109" fmla="*/ 120 h 159"/>
                    <a:gd name="T110" fmla="*/ 117 w 246"/>
                    <a:gd name="T111" fmla="*/ 134 h 159"/>
                    <a:gd name="T112" fmla="*/ 130 w 246"/>
                    <a:gd name="T113" fmla="*/ 138 h 159"/>
                    <a:gd name="T114" fmla="*/ 144 w 246"/>
                    <a:gd name="T115" fmla="*/ 145 h 159"/>
                    <a:gd name="T116" fmla="*/ 153 w 246"/>
                    <a:gd name="T117" fmla="*/ 147 h 159"/>
                    <a:gd name="T118" fmla="*/ 159 w 246"/>
                    <a:gd name="T119" fmla="*/ 155 h 159"/>
                    <a:gd name="T120" fmla="*/ 181 w 246"/>
                    <a:gd name="T121" fmla="*/ 159 h 159"/>
                    <a:gd name="T122" fmla="*/ 181 w 246"/>
                    <a:gd name="T123" fmla="*/ 159 h 159"/>
                    <a:gd name="T124" fmla="*/ 181 w 246"/>
                    <a:gd name="T125" fmla="*/ 159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46" h="159">
                      <a:moveTo>
                        <a:pt x="181" y="159"/>
                      </a:moveTo>
                      <a:lnTo>
                        <a:pt x="181" y="147"/>
                      </a:lnTo>
                      <a:lnTo>
                        <a:pt x="184" y="136"/>
                      </a:lnTo>
                      <a:lnTo>
                        <a:pt x="179" y="130"/>
                      </a:lnTo>
                      <a:lnTo>
                        <a:pt x="175" y="112"/>
                      </a:lnTo>
                      <a:lnTo>
                        <a:pt x="184" y="111"/>
                      </a:lnTo>
                      <a:lnTo>
                        <a:pt x="198" y="107"/>
                      </a:lnTo>
                      <a:lnTo>
                        <a:pt x="198" y="93"/>
                      </a:lnTo>
                      <a:lnTo>
                        <a:pt x="215" y="89"/>
                      </a:lnTo>
                      <a:lnTo>
                        <a:pt x="225" y="93"/>
                      </a:lnTo>
                      <a:lnTo>
                        <a:pt x="219" y="99"/>
                      </a:lnTo>
                      <a:lnTo>
                        <a:pt x="217" y="107"/>
                      </a:lnTo>
                      <a:lnTo>
                        <a:pt x="231" y="105"/>
                      </a:lnTo>
                      <a:lnTo>
                        <a:pt x="246" y="95"/>
                      </a:lnTo>
                      <a:lnTo>
                        <a:pt x="246" y="87"/>
                      </a:lnTo>
                      <a:lnTo>
                        <a:pt x="235" y="87"/>
                      </a:lnTo>
                      <a:lnTo>
                        <a:pt x="231" y="78"/>
                      </a:lnTo>
                      <a:lnTo>
                        <a:pt x="215" y="78"/>
                      </a:lnTo>
                      <a:lnTo>
                        <a:pt x="206" y="76"/>
                      </a:lnTo>
                      <a:lnTo>
                        <a:pt x="211" y="70"/>
                      </a:lnTo>
                      <a:lnTo>
                        <a:pt x="219" y="70"/>
                      </a:lnTo>
                      <a:lnTo>
                        <a:pt x="223" y="61"/>
                      </a:lnTo>
                      <a:lnTo>
                        <a:pt x="206" y="64"/>
                      </a:lnTo>
                      <a:lnTo>
                        <a:pt x="196" y="74"/>
                      </a:lnTo>
                      <a:lnTo>
                        <a:pt x="194" y="84"/>
                      </a:lnTo>
                      <a:lnTo>
                        <a:pt x="186" y="86"/>
                      </a:lnTo>
                      <a:lnTo>
                        <a:pt x="181" y="91"/>
                      </a:lnTo>
                      <a:lnTo>
                        <a:pt x="175" y="91"/>
                      </a:lnTo>
                      <a:lnTo>
                        <a:pt x="167" y="82"/>
                      </a:lnTo>
                      <a:lnTo>
                        <a:pt x="161" y="82"/>
                      </a:lnTo>
                      <a:lnTo>
                        <a:pt x="151" y="57"/>
                      </a:lnTo>
                      <a:lnTo>
                        <a:pt x="142" y="61"/>
                      </a:lnTo>
                      <a:lnTo>
                        <a:pt x="136" y="45"/>
                      </a:lnTo>
                      <a:lnTo>
                        <a:pt x="124" y="37"/>
                      </a:lnTo>
                      <a:lnTo>
                        <a:pt x="117" y="37"/>
                      </a:lnTo>
                      <a:lnTo>
                        <a:pt x="103" y="37"/>
                      </a:lnTo>
                      <a:lnTo>
                        <a:pt x="93" y="37"/>
                      </a:lnTo>
                      <a:lnTo>
                        <a:pt x="83" y="26"/>
                      </a:lnTo>
                      <a:lnTo>
                        <a:pt x="42" y="0"/>
                      </a:lnTo>
                      <a:lnTo>
                        <a:pt x="0" y="15"/>
                      </a:lnTo>
                      <a:lnTo>
                        <a:pt x="4" y="74"/>
                      </a:lnTo>
                      <a:lnTo>
                        <a:pt x="27" y="80"/>
                      </a:lnTo>
                      <a:lnTo>
                        <a:pt x="31" y="65"/>
                      </a:lnTo>
                      <a:lnTo>
                        <a:pt x="40" y="59"/>
                      </a:lnTo>
                      <a:lnTo>
                        <a:pt x="44" y="61"/>
                      </a:lnTo>
                      <a:lnTo>
                        <a:pt x="46" y="57"/>
                      </a:lnTo>
                      <a:lnTo>
                        <a:pt x="50" y="57"/>
                      </a:lnTo>
                      <a:lnTo>
                        <a:pt x="60" y="61"/>
                      </a:lnTo>
                      <a:lnTo>
                        <a:pt x="63" y="67"/>
                      </a:lnTo>
                      <a:lnTo>
                        <a:pt x="65" y="73"/>
                      </a:lnTo>
                      <a:lnTo>
                        <a:pt x="63" y="80"/>
                      </a:lnTo>
                      <a:lnTo>
                        <a:pt x="83" y="88"/>
                      </a:lnTo>
                      <a:lnTo>
                        <a:pt x="92" y="90"/>
                      </a:lnTo>
                      <a:lnTo>
                        <a:pt x="99" y="101"/>
                      </a:lnTo>
                      <a:lnTo>
                        <a:pt x="105" y="120"/>
                      </a:lnTo>
                      <a:lnTo>
                        <a:pt x="117" y="134"/>
                      </a:lnTo>
                      <a:lnTo>
                        <a:pt x="130" y="138"/>
                      </a:lnTo>
                      <a:lnTo>
                        <a:pt x="144" y="145"/>
                      </a:lnTo>
                      <a:lnTo>
                        <a:pt x="153" y="147"/>
                      </a:lnTo>
                      <a:lnTo>
                        <a:pt x="159" y="155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lnTo>
                        <a:pt x="181" y="15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Freeform 162">
                  <a:extLst>
                    <a:ext uri="{FF2B5EF4-FFF2-40B4-BE49-F238E27FC236}">
                      <a16:creationId xmlns:a16="http://schemas.microsoft.com/office/drawing/2014/main" id="{3C1A6CB3-7DD1-80A8-96E3-A37851751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61423" y="2715817"/>
                  <a:ext cx="143926" cy="115889"/>
                </a:xfrm>
                <a:custGeom>
                  <a:avLst/>
                  <a:gdLst>
                    <a:gd name="T0" fmla="*/ 4 w 77"/>
                    <a:gd name="T1" fmla="*/ 33 h 62"/>
                    <a:gd name="T2" fmla="*/ 14 w 77"/>
                    <a:gd name="T3" fmla="*/ 34 h 62"/>
                    <a:gd name="T4" fmla="*/ 21 w 77"/>
                    <a:gd name="T5" fmla="*/ 40 h 62"/>
                    <a:gd name="T6" fmla="*/ 27 w 77"/>
                    <a:gd name="T7" fmla="*/ 52 h 62"/>
                    <a:gd name="T8" fmla="*/ 33 w 77"/>
                    <a:gd name="T9" fmla="*/ 50 h 62"/>
                    <a:gd name="T10" fmla="*/ 35 w 77"/>
                    <a:gd name="T11" fmla="*/ 56 h 62"/>
                    <a:gd name="T12" fmla="*/ 44 w 77"/>
                    <a:gd name="T13" fmla="*/ 62 h 62"/>
                    <a:gd name="T14" fmla="*/ 50 w 77"/>
                    <a:gd name="T15" fmla="*/ 56 h 62"/>
                    <a:gd name="T16" fmla="*/ 52 w 77"/>
                    <a:gd name="T17" fmla="*/ 50 h 62"/>
                    <a:gd name="T18" fmla="*/ 64 w 77"/>
                    <a:gd name="T19" fmla="*/ 46 h 62"/>
                    <a:gd name="T20" fmla="*/ 69 w 77"/>
                    <a:gd name="T21" fmla="*/ 34 h 62"/>
                    <a:gd name="T22" fmla="*/ 77 w 77"/>
                    <a:gd name="T23" fmla="*/ 21 h 62"/>
                    <a:gd name="T24" fmla="*/ 66 w 77"/>
                    <a:gd name="T25" fmla="*/ 6 h 62"/>
                    <a:gd name="T26" fmla="*/ 39 w 77"/>
                    <a:gd name="T27" fmla="*/ 0 h 62"/>
                    <a:gd name="T28" fmla="*/ 8 w 77"/>
                    <a:gd name="T29" fmla="*/ 0 h 62"/>
                    <a:gd name="T30" fmla="*/ 0 w 77"/>
                    <a:gd name="T31" fmla="*/ 8 h 62"/>
                    <a:gd name="T32" fmla="*/ 4 w 77"/>
                    <a:gd name="T33" fmla="*/ 33 h 62"/>
                    <a:gd name="T34" fmla="*/ 4 w 77"/>
                    <a:gd name="T35" fmla="*/ 33 h 62"/>
                    <a:gd name="T36" fmla="*/ 4 w 77"/>
                    <a:gd name="T37" fmla="*/ 3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7" h="62">
                      <a:moveTo>
                        <a:pt x="4" y="33"/>
                      </a:moveTo>
                      <a:lnTo>
                        <a:pt x="14" y="34"/>
                      </a:lnTo>
                      <a:lnTo>
                        <a:pt x="21" y="40"/>
                      </a:lnTo>
                      <a:lnTo>
                        <a:pt x="27" y="52"/>
                      </a:lnTo>
                      <a:lnTo>
                        <a:pt x="33" y="50"/>
                      </a:lnTo>
                      <a:lnTo>
                        <a:pt x="35" y="56"/>
                      </a:lnTo>
                      <a:lnTo>
                        <a:pt x="44" y="62"/>
                      </a:lnTo>
                      <a:lnTo>
                        <a:pt x="50" y="56"/>
                      </a:lnTo>
                      <a:lnTo>
                        <a:pt x="52" y="50"/>
                      </a:lnTo>
                      <a:lnTo>
                        <a:pt x="64" y="46"/>
                      </a:lnTo>
                      <a:lnTo>
                        <a:pt x="69" y="34"/>
                      </a:lnTo>
                      <a:lnTo>
                        <a:pt x="77" y="21"/>
                      </a:lnTo>
                      <a:lnTo>
                        <a:pt x="66" y="6"/>
                      </a:lnTo>
                      <a:lnTo>
                        <a:pt x="39" y="0"/>
                      </a:lnTo>
                      <a:lnTo>
                        <a:pt x="8" y="0"/>
                      </a:lnTo>
                      <a:lnTo>
                        <a:pt x="0" y="8"/>
                      </a:lnTo>
                      <a:lnTo>
                        <a:pt x="4" y="33"/>
                      </a:lnTo>
                      <a:lnTo>
                        <a:pt x="4" y="33"/>
                      </a:lnTo>
                      <a:lnTo>
                        <a:pt x="4" y="3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Freeform 163">
                  <a:extLst>
                    <a:ext uri="{FF2B5EF4-FFF2-40B4-BE49-F238E27FC236}">
                      <a16:creationId xmlns:a16="http://schemas.microsoft.com/office/drawing/2014/main" id="{26E552CD-0658-C1CF-FAC1-3BCEEC6DD1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6" y="2728901"/>
                  <a:ext cx="242993" cy="213086"/>
                </a:xfrm>
                <a:custGeom>
                  <a:avLst/>
                  <a:gdLst>
                    <a:gd name="T0" fmla="*/ 118 w 130"/>
                    <a:gd name="T1" fmla="*/ 97 h 114"/>
                    <a:gd name="T2" fmla="*/ 105 w 130"/>
                    <a:gd name="T3" fmla="*/ 101 h 114"/>
                    <a:gd name="T4" fmla="*/ 101 w 130"/>
                    <a:gd name="T5" fmla="*/ 110 h 114"/>
                    <a:gd name="T6" fmla="*/ 93 w 130"/>
                    <a:gd name="T7" fmla="*/ 112 h 114"/>
                    <a:gd name="T8" fmla="*/ 70 w 130"/>
                    <a:gd name="T9" fmla="*/ 105 h 114"/>
                    <a:gd name="T10" fmla="*/ 64 w 130"/>
                    <a:gd name="T11" fmla="*/ 107 h 114"/>
                    <a:gd name="T12" fmla="*/ 54 w 130"/>
                    <a:gd name="T13" fmla="*/ 103 h 114"/>
                    <a:gd name="T14" fmla="*/ 45 w 130"/>
                    <a:gd name="T15" fmla="*/ 105 h 114"/>
                    <a:gd name="T16" fmla="*/ 37 w 130"/>
                    <a:gd name="T17" fmla="*/ 99 h 114"/>
                    <a:gd name="T18" fmla="*/ 26 w 130"/>
                    <a:gd name="T19" fmla="*/ 101 h 114"/>
                    <a:gd name="T20" fmla="*/ 12 w 130"/>
                    <a:gd name="T21" fmla="*/ 114 h 114"/>
                    <a:gd name="T22" fmla="*/ 10 w 130"/>
                    <a:gd name="T23" fmla="*/ 102 h 114"/>
                    <a:gd name="T24" fmla="*/ 0 w 130"/>
                    <a:gd name="T25" fmla="*/ 91 h 114"/>
                    <a:gd name="T26" fmla="*/ 10 w 130"/>
                    <a:gd name="T27" fmla="*/ 79 h 114"/>
                    <a:gd name="T28" fmla="*/ 2 w 130"/>
                    <a:gd name="T29" fmla="*/ 63 h 114"/>
                    <a:gd name="T30" fmla="*/ 2 w 130"/>
                    <a:gd name="T31" fmla="*/ 48 h 114"/>
                    <a:gd name="T32" fmla="*/ 11 w 130"/>
                    <a:gd name="T33" fmla="*/ 54 h 114"/>
                    <a:gd name="T34" fmla="*/ 17 w 130"/>
                    <a:gd name="T35" fmla="*/ 48 h 114"/>
                    <a:gd name="T36" fmla="*/ 19 w 130"/>
                    <a:gd name="T37" fmla="*/ 42 h 114"/>
                    <a:gd name="T38" fmla="*/ 31 w 130"/>
                    <a:gd name="T39" fmla="*/ 39 h 114"/>
                    <a:gd name="T40" fmla="*/ 37 w 130"/>
                    <a:gd name="T41" fmla="*/ 27 h 114"/>
                    <a:gd name="T42" fmla="*/ 45 w 130"/>
                    <a:gd name="T43" fmla="*/ 13 h 114"/>
                    <a:gd name="T44" fmla="*/ 52 w 130"/>
                    <a:gd name="T45" fmla="*/ 13 h 114"/>
                    <a:gd name="T46" fmla="*/ 66 w 130"/>
                    <a:gd name="T47" fmla="*/ 0 h 114"/>
                    <a:gd name="T48" fmla="*/ 74 w 130"/>
                    <a:gd name="T49" fmla="*/ 0 h 114"/>
                    <a:gd name="T50" fmla="*/ 83 w 130"/>
                    <a:gd name="T51" fmla="*/ 8 h 114"/>
                    <a:gd name="T52" fmla="*/ 89 w 130"/>
                    <a:gd name="T53" fmla="*/ 6 h 114"/>
                    <a:gd name="T54" fmla="*/ 101 w 130"/>
                    <a:gd name="T55" fmla="*/ 6 h 114"/>
                    <a:gd name="T56" fmla="*/ 105 w 130"/>
                    <a:gd name="T57" fmla="*/ 15 h 114"/>
                    <a:gd name="T58" fmla="*/ 107 w 130"/>
                    <a:gd name="T59" fmla="*/ 37 h 114"/>
                    <a:gd name="T60" fmla="*/ 115 w 130"/>
                    <a:gd name="T61" fmla="*/ 50 h 114"/>
                    <a:gd name="T62" fmla="*/ 130 w 130"/>
                    <a:gd name="T63" fmla="*/ 66 h 114"/>
                    <a:gd name="T64" fmla="*/ 128 w 130"/>
                    <a:gd name="T65" fmla="*/ 76 h 114"/>
                    <a:gd name="T66" fmla="*/ 120 w 130"/>
                    <a:gd name="T67" fmla="*/ 76 h 114"/>
                    <a:gd name="T68" fmla="*/ 115 w 130"/>
                    <a:gd name="T69" fmla="*/ 72 h 114"/>
                    <a:gd name="T70" fmla="*/ 107 w 130"/>
                    <a:gd name="T71" fmla="*/ 72 h 114"/>
                    <a:gd name="T72" fmla="*/ 109 w 130"/>
                    <a:gd name="T73" fmla="*/ 81 h 114"/>
                    <a:gd name="T74" fmla="*/ 117 w 130"/>
                    <a:gd name="T75" fmla="*/ 87 h 114"/>
                    <a:gd name="T76" fmla="*/ 118 w 130"/>
                    <a:gd name="T77" fmla="*/ 97 h 114"/>
                    <a:gd name="T78" fmla="*/ 118 w 130"/>
                    <a:gd name="T79" fmla="*/ 97 h 114"/>
                    <a:gd name="T80" fmla="*/ 118 w 130"/>
                    <a:gd name="T81" fmla="*/ 97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30" h="114">
                      <a:moveTo>
                        <a:pt x="118" y="97"/>
                      </a:moveTo>
                      <a:lnTo>
                        <a:pt x="105" y="101"/>
                      </a:lnTo>
                      <a:lnTo>
                        <a:pt x="101" y="110"/>
                      </a:lnTo>
                      <a:lnTo>
                        <a:pt x="93" y="112"/>
                      </a:lnTo>
                      <a:lnTo>
                        <a:pt x="70" y="105"/>
                      </a:lnTo>
                      <a:lnTo>
                        <a:pt x="64" y="107"/>
                      </a:lnTo>
                      <a:lnTo>
                        <a:pt x="54" y="103"/>
                      </a:lnTo>
                      <a:lnTo>
                        <a:pt x="45" y="105"/>
                      </a:lnTo>
                      <a:lnTo>
                        <a:pt x="37" y="99"/>
                      </a:lnTo>
                      <a:lnTo>
                        <a:pt x="26" y="101"/>
                      </a:lnTo>
                      <a:lnTo>
                        <a:pt x="12" y="114"/>
                      </a:lnTo>
                      <a:lnTo>
                        <a:pt x="10" y="102"/>
                      </a:lnTo>
                      <a:lnTo>
                        <a:pt x="0" y="91"/>
                      </a:lnTo>
                      <a:lnTo>
                        <a:pt x="10" y="79"/>
                      </a:lnTo>
                      <a:lnTo>
                        <a:pt x="2" y="63"/>
                      </a:lnTo>
                      <a:lnTo>
                        <a:pt x="2" y="48"/>
                      </a:lnTo>
                      <a:lnTo>
                        <a:pt x="11" y="54"/>
                      </a:lnTo>
                      <a:lnTo>
                        <a:pt x="17" y="48"/>
                      </a:lnTo>
                      <a:lnTo>
                        <a:pt x="19" y="42"/>
                      </a:lnTo>
                      <a:lnTo>
                        <a:pt x="31" y="39"/>
                      </a:lnTo>
                      <a:lnTo>
                        <a:pt x="37" y="27"/>
                      </a:lnTo>
                      <a:lnTo>
                        <a:pt x="45" y="13"/>
                      </a:lnTo>
                      <a:lnTo>
                        <a:pt x="52" y="13"/>
                      </a:lnTo>
                      <a:lnTo>
                        <a:pt x="66" y="0"/>
                      </a:lnTo>
                      <a:lnTo>
                        <a:pt x="74" y="0"/>
                      </a:lnTo>
                      <a:lnTo>
                        <a:pt x="83" y="8"/>
                      </a:lnTo>
                      <a:lnTo>
                        <a:pt x="89" y="6"/>
                      </a:lnTo>
                      <a:lnTo>
                        <a:pt x="101" y="6"/>
                      </a:lnTo>
                      <a:lnTo>
                        <a:pt x="105" y="15"/>
                      </a:lnTo>
                      <a:lnTo>
                        <a:pt x="107" y="37"/>
                      </a:lnTo>
                      <a:lnTo>
                        <a:pt x="115" y="50"/>
                      </a:lnTo>
                      <a:lnTo>
                        <a:pt x="130" y="66"/>
                      </a:lnTo>
                      <a:lnTo>
                        <a:pt x="128" y="76"/>
                      </a:lnTo>
                      <a:lnTo>
                        <a:pt x="120" y="76"/>
                      </a:lnTo>
                      <a:lnTo>
                        <a:pt x="115" y="72"/>
                      </a:lnTo>
                      <a:lnTo>
                        <a:pt x="107" y="72"/>
                      </a:lnTo>
                      <a:lnTo>
                        <a:pt x="109" y="81"/>
                      </a:lnTo>
                      <a:lnTo>
                        <a:pt x="117" y="8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lnTo>
                        <a:pt x="118" y="9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Freeform 164">
                  <a:extLst>
                    <a:ext uri="{FF2B5EF4-FFF2-40B4-BE49-F238E27FC236}">
                      <a16:creationId xmlns:a16="http://schemas.microsoft.com/office/drawing/2014/main" id="{6EFE2A04-4D0B-F8DC-EDF9-CEAF15EC5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3" y="3095259"/>
                  <a:ext cx="123365" cy="76636"/>
                </a:xfrm>
                <a:custGeom>
                  <a:avLst/>
                  <a:gdLst>
                    <a:gd name="T0" fmla="*/ 12 w 66"/>
                    <a:gd name="T1" fmla="*/ 41 h 41"/>
                    <a:gd name="T2" fmla="*/ 15 w 66"/>
                    <a:gd name="T3" fmla="*/ 33 h 41"/>
                    <a:gd name="T4" fmla="*/ 7 w 66"/>
                    <a:gd name="T5" fmla="*/ 33 h 41"/>
                    <a:gd name="T6" fmla="*/ 3 w 66"/>
                    <a:gd name="T7" fmla="*/ 37 h 41"/>
                    <a:gd name="T8" fmla="*/ 0 w 66"/>
                    <a:gd name="T9" fmla="*/ 33 h 41"/>
                    <a:gd name="T10" fmla="*/ 5 w 66"/>
                    <a:gd name="T11" fmla="*/ 26 h 41"/>
                    <a:gd name="T12" fmla="*/ 8 w 66"/>
                    <a:gd name="T13" fmla="*/ 20 h 41"/>
                    <a:gd name="T14" fmla="*/ 14 w 66"/>
                    <a:gd name="T15" fmla="*/ 18 h 41"/>
                    <a:gd name="T16" fmla="*/ 14 w 66"/>
                    <a:gd name="T17" fmla="*/ 12 h 41"/>
                    <a:gd name="T18" fmla="*/ 17 w 66"/>
                    <a:gd name="T19" fmla="*/ 4 h 41"/>
                    <a:gd name="T20" fmla="*/ 24 w 66"/>
                    <a:gd name="T21" fmla="*/ 7 h 41"/>
                    <a:gd name="T22" fmla="*/ 31 w 66"/>
                    <a:gd name="T23" fmla="*/ 2 h 41"/>
                    <a:gd name="T24" fmla="*/ 40 w 66"/>
                    <a:gd name="T25" fmla="*/ 0 h 41"/>
                    <a:gd name="T26" fmla="*/ 50 w 66"/>
                    <a:gd name="T27" fmla="*/ 8 h 41"/>
                    <a:gd name="T28" fmla="*/ 58 w 66"/>
                    <a:gd name="T29" fmla="*/ 10 h 41"/>
                    <a:gd name="T30" fmla="*/ 54 w 66"/>
                    <a:gd name="T31" fmla="*/ 14 h 41"/>
                    <a:gd name="T32" fmla="*/ 54 w 66"/>
                    <a:gd name="T33" fmla="*/ 14 h 41"/>
                    <a:gd name="T34" fmla="*/ 56 w 66"/>
                    <a:gd name="T35" fmla="*/ 21 h 41"/>
                    <a:gd name="T36" fmla="*/ 66 w 66"/>
                    <a:gd name="T37" fmla="*/ 22 h 41"/>
                    <a:gd name="T38" fmla="*/ 60 w 66"/>
                    <a:gd name="T39" fmla="*/ 31 h 41"/>
                    <a:gd name="T40" fmla="*/ 44 w 66"/>
                    <a:gd name="T41" fmla="*/ 29 h 41"/>
                    <a:gd name="T42" fmla="*/ 38 w 66"/>
                    <a:gd name="T43" fmla="*/ 26 h 41"/>
                    <a:gd name="T44" fmla="*/ 33 w 66"/>
                    <a:gd name="T45" fmla="*/ 28 h 41"/>
                    <a:gd name="T46" fmla="*/ 31 w 66"/>
                    <a:gd name="T47" fmla="*/ 39 h 41"/>
                    <a:gd name="T48" fmla="*/ 27 w 66"/>
                    <a:gd name="T49" fmla="*/ 41 h 41"/>
                    <a:gd name="T50" fmla="*/ 19 w 66"/>
                    <a:gd name="T51" fmla="*/ 41 h 41"/>
                    <a:gd name="T52" fmla="*/ 12 w 66"/>
                    <a:gd name="T53" fmla="*/ 41 h 41"/>
                    <a:gd name="T54" fmla="*/ 12 w 66"/>
                    <a:gd name="T55" fmla="*/ 41 h 41"/>
                    <a:gd name="T56" fmla="*/ 12 w 66"/>
                    <a:gd name="T57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6" h="41">
                      <a:moveTo>
                        <a:pt x="12" y="41"/>
                      </a:moveTo>
                      <a:lnTo>
                        <a:pt x="15" y="33"/>
                      </a:lnTo>
                      <a:lnTo>
                        <a:pt x="7" y="33"/>
                      </a:lnTo>
                      <a:lnTo>
                        <a:pt x="3" y="37"/>
                      </a:lnTo>
                      <a:lnTo>
                        <a:pt x="0" y="33"/>
                      </a:lnTo>
                      <a:lnTo>
                        <a:pt x="5" y="26"/>
                      </a:lnTo>
                      <a:lnTo>
                        <a:pt x="8" y="20"/>
                      </a:lnTo>
                      <a:lnTo>
                        <a:pt x="14" y="18"/>
                      </a:lnTo>
                      <a:lnTo>
                        <a:pt x="14" y="12"/>
                      </a:lnTo>
                      <a:lnTo>
                        <a:pt x="17" y="4"/>
                      </a:lnTo>
                      <a:lnTo>
                        <a:pt x="24" y="7"/>
                      </a:lnTo>
                      <a:lnTo>
                        <a:pt x="31" y="2"/>
                      </a:lnTo>
                      <a:lnTo>
                        <a:pt x="40" y="0"/>
                      </a:lnTo>
                      <a:lnTo>
                        <a:pt x="50" y="8"/>
                      </a:lnTo>
                      <a:lnTo>
                        <a:pt x="58" y="10"/>
                      </a:lnTo>
                      <a:lnTo>
                        <a:pt x="54" y="14"/>
                      </a:lnTo>
                      <a:lnTo>
                        <a:pt x="54" y="14"/>
                      </a:lnTo>
                      <a:lnTo>
                        <a:pt x="56" y="21"/>
                      </a:lnTo>
                      <a:lnTo>
                        <a:pt x="66" y="22"/>
                      </a:lnTo>
                      <a:lnTo>
                        <a:pt x="60" y="31"/>
                      </a:lnTo>
                      <a:lnTo>
                        <a:pt x="44" y="29"/>
                      </a:lnTo>
                      <a:lnTo>
                        <a:pt x="38" y="26"/>
                      </a:lnTo>
                      <a:lnTo>
                        <a:pt x="33" y="28"/>
                      </a:lnTo>
                      <a:lnTo>
                        <a:pt x="31" y="39"/>
                      </a:lnTo>
                      <a:lnTo>
                        <a:pt x="27" y="41"/>
                      </a:lnTo>
                      <a:lnTo>
                        <a:pt x="19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lnTo>
                        <a:pt x="12" y="4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Freeform 165">
                  <a:extLst>
                    <a:ext uri="{FF2B5EF4-FFF2-40B4-BE49-F238E27FC236}">
                      <a16:creationId xmlns:a16="http://schemas.microsoft.com/office/drawing/2014/main" id="{96A83FFD-464D-16F8-7C5D-D64E8E5CE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30578" y="3278438"/>
                  <a:ext cx="13084" cy="11215"/>
                </a:xfrm>
                <a:custGeom>
                  <a:avLst/>
                  <a:gdLst>
                    <a:gd name="T0" fmla="*/ 0 w 7"/>
                    <a:gd name="T1" fmla="*/ 2 h 6"/>
                    <a:gd name="T2" fmla="*/ 4 w 7"/>
                    <a:gd name="T3" fmla="*/ 0 h 6"/>
                    <a:gd name="T4" fmla="*/ 7 w 7"/>
                    <a:gd name="T5" fmla="*/ 2 h 6"/>
                    <a:gd name="T6" fmla="*/ 4 w 7"/>
                    <a:gd name="T7" fmla="*/ 6 h 6"/>
                    <a:gd name="T8" fmla="*/ 0 w 7"/>
                    <a:gd name="T9" fmla="*/ 4 h 6"/>
                    <a:gd name="T10" fmla="*/ 0 w 7"/>
                    <a:gd name="T11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" h="6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Freeform 166">
                  <a:extLst>
                    <a:ext uri="{FF2B5EF4-FFF2-40B4-BE49-F238E27FC236}">
                      <a16:creationId xmlns:a16="http://schemas.microsoft.com/office/drawing/2014/main" id="{A418DC17-AB7D-2A9B-7247-906604F29F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6184" y="2613012"/>
                  <a:ext cx="207478" cy="396265"/>
                </a:xfrm>
                <a:custGeom>
                  <a:avLst/>
                  <a:gdLst>
                    <a:gd name="T0" fmla="*/ 39 w 111"/>
                    <a:gd name="T1" fmla="*/ 2 h 212"/>
                    <a:gd name="T2" fmla="*/ 15 w 111"/>
                    <a:gd name="T3" fmla="*/ 8 h 212"/>
                    <a:gd name="T4" fmla="*/ 6 w 111"/>
                    <a:gd name="T5" fmla="*/ 25 h 212"/>
                    <a:gd name="T6" fmla="*/ 8 w 111"/>
                    <a:gd name="T7" fmla="*/ 35 h 212"/>
                    <a:gd name="T8" fmla="*/ 2 w 111"/>
                    <a:gd name="T9" fmla="*/ 48 h 212"/>
                    <a:gd name="T10" fmla="*/ 0 w 111"/>
                    <a:gd name="T11" fmla="*/ 62 h 212"/>
                    <a:gd name="T12" fmla="*/ 6 w 111"/>
                    <a:gd name="T13" fmla="*/ 62 h 212"/>
                    <a:gd name="T14" fmla="*/ 12 w 111"/>
                    <a:gd name="T15" fmla="*/ 52 h 212"/>
                    <a:gd name="T16" fmla="*/ 12 w 111"/>
                    <a:gd name="T17" fmla="*/ 58 h 212"/>
                    <a:gd name="T18" fmla="*/ 6 w 111"/>
                    <a:gd name="T19" fmla="*/ 71 h 212"/>
                    <a:gd name="T20" fmla="*/ 8 w 111"/>
                    <a:gd name="T21" fmla="*/ 85 h 212"/>
                    <a:gd name="T22" fmla="*/ 12 w 111"/>
                    <a:gd name="T23" fmla="*/ 75 h 212"/>
                    <a:gd name="T24" fmla="*/ 19 w 111"/>
                    <a:gd name="T25" fmla="*/ 75 h 212"/>
                    <a:gd name="T26" fmla="*/ 21 w 111"/>
                    <a:gd name="T27" fmla="*/ 85 h 212"/>
                    <a:gd name="T28" fmla="*/ 15 w 111"/>
                    <a:gd name="T29" fmla="*/ 93 h 212"/>
                    <a:gd name="T30" fmla="*/ 17 w 111"/>
                    <a:gd name="T31" fmla="*/ 102 h 212"/>
                    <a:gd name="T32" fmla="*/ 41 w 111"/>
                    <a:gd name="T33" fmla="*/ 99 h 212"/>
                    <a:gd name="T34" fmla="*/ 41 w 111"/>
                    <a:gd name="T35" fmla="*/ 116 h 212"/>
                    <a:gd name="T36" fmla="*/ 47 w 111"/>
                    <a:gd name="T37" fmla="*/ 122 h 212"/>
                    <a:gd name="T38" fmla="*/ 45 w 111"/>
                    <a:gd name="T39" fmla="*/ 133 h 212"/>
                    <a:gd name="T40" fmla="*/ 27 w 111"/>
                    <a:gd name="T41" fmla="*/ 139 h 212"/>
                    <a:gd name="T42" fmla="*/ 29 w 111"/>
                    <a:gd name="T43" fmla="*/ 147 h 212"/>
                    <a:gd name="T44" fmla="*/ 21 w 111"/>
                    <a:gd name="T45" fmla="*/ 166 h 212"/>
                    <a:gd name="T46" fmla="*/ 13 w 111"/>
                    <a:gd name="T47" fmla="*/ 172 h 212"/>
                    <a:gd name="T48" fmla="*/ 31 w 111"/>
                    <a:gd name="T49" fmla="*/ 176 h 212"/>
                    <a:gd name="T50" fmla="*/ 43 w 111"/>
                    <a:gd name="T51" fmla="*/ 182 h 212"/>
                    <a:gd name="T52" fmla="*/ 48 w 111"/>
                    <a:gd name="T53" fmla="*/ 180 h 212"/>
                    <a:gd name="T54" fmla="*/ 39 w 111"/>
                    <a:gd name="T55" fmla="*/ 185 h 212"/>
                    <a:gd name="T56" fmla="*/ 29 w 111"/>
                    <a:gd name="T57" fmla="*/ 193 h 212"/>
                    <a:gd name="T58" fmla="*/ 21 w 111"/>
                    <a:gd name="T59" fmla="*/ 203 h 212"/>
                    <a:gd name="T60" fmla="*/ 13 w 111"/>
                    <a:gd name="T61" fmla="*/ 212 h 212"/>
                    <a:gd name="T62" fmla="*/ 23 w 111"/>
                    <a:gd name="T63" fmla="*/ 207 h 212"/>
                    <a:gd name="T64" fmla="*/ 41 w 111"/>
                    <a:gd name="T65" fmla="*/ 201 h 212"/>
                    <a:gd name="T66" fmla="*/ 54 w 111"/>
                    <a:gd name="T67" fmla="*/ 199 h 212"/>
                    <a:gd name="T68" fmla="*/ 81 w 111"/>
                    <a:gd name="T69" fmla="*/ 195 h 212"/>
                    <a:gd name="T70" fmla="*/ 107 w 111"/>
                    <a:gd name="T71" fmla="*/ 187 h 212"/>
                    <a:gd name="T72" fmla="*/ 99 w 111"/>
                    <a:gd name="T73" fmla="*/ 182 h 212"/>
                    <a:gd name="T74" fmla="*/ 93 w 111"/>
                    <a:gd name="T75" fmla="*/ 180 h 212"/>
                    <a:gd name="T76" fmla="*/ 107 w 111"/>
                    <a:gd name="T77" fmla="*/ 170 h 212"/>
                    <a:gd name="T78" fmla="*/ 109 w 111"/>
                    <a:gd name="T79" fmla="*/ 149 h 212"/>
                    <a:gd name="T80" fmla="*/ 91 w 111"/>
                    <a:gd name="T81" fmla="*/ 145 h 212"/>
                    <a:gd name="T82" fmla="*/ 85 w 111"/>
                    <a:gd name="T83" fmla="*/ 118 h 212"/>
                    <a:gd name="T84" fmla="*/ 70 w 111"/>
                    <a:gd name="T85" fmla="*/ 102 h 212"/>
                    <a:gd name="T86" fmla="*/ 62 w 111"/>
                    <a:gd name="T87" fmla="*/ 71 h 212"/>
                    <a:gd name="T88" fmla="*/ 47 w 111"/>
                    <a:gd name="T89" fmla="*/ 71 h 212"/>
                    <a:gd name="T90" fmla="*/ 50 w 111"/>
                    <a:gd name="T91" fmla="*/ 64 h 212"/>
                    <a:gd name="T92" fmla="*/ 62 w 111"/>
                    <a:gd name="T93" fmla="*/ 31 h 212"/>
                    <a:gd name="T94" fmla="*/ 47 w 111"/>
                    <a:gd name="T95" fmla="*/ 23 h 212"/>
                    <a:gd name="T96" fmla="*/ 35 w 111"/>
                    <a:gd name="T97" fmla="*/ 14 h 212"/>
                    <a:gd name="T98" fmla="*/ 45 w 111"/>
                    <a:gd name="T99" fmla="*/ 0 h 212"/>
                    <a:gd name="T100" fmla="*/ 45 w 111"/>
                    <a:gd name="T101" fmla="*/ 0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11" h="212">
                      <a:moveTo>
                        <a:pt x="45" y="0"/>
                      </a:moveTo>
                      <a:lnTo>
                        <a:pt x="39" y="2"/>
                      </a:lnTo>
                      <a:lnTo>
                        <a:pt x="19" y="2"/>
                      </a:lnTo>
                      <a:lnTo>
                        <a:pt x="15" y="8"/>
                      </a:lnTo>
                      <a:lnTo>
                        <a:pt x="12" y="18"/>
                      </a:lnTo>
                      <a:lnTo>
                        <a:pt x="6" y="25"/>
                      </a:lnTo>
                      <a:lnTo>
                        <a:pt x="6" y="31"/>
                      </a:lnTo>
                      <a:lnTo>
                        <a:pt x="8" y="35"/>
                      </a:lnTo>
                      <a:lnTo>
                        <a:pt x="8" y="43"/>
                      </a:lnTo>
                      <a:lnTo>
                        <a:pt x="2" y="48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2" y="66"/>
                      </a:lnTo>
                      <a:lnTo>
                        <a:pt x="6" y="62"/>
                      </a:lnTo>
                      <a:lnTo>
                        <a:pt x="6" y="56"/>
                      </a:lnTo>
                      <a:lnTo>
                        <a:pt x="12" y="52"/>
                      </a:lnTo>
                      <a:lnTo>
                        <a:pt x="12" y="54"/>
                      </a:lnTo>
                      <a:lnTo>
                        <a:pt x="12" y="58"/>
                      </a:lnTo>
                      <a:lnTo>
                        <a:pt x="8" y="66"/>
                      </a:lnTo>
                      <a:lnTo>
                        <a:pt x="6" y="71"/>
                      </a:lnTo>
                      <a:lnTo>
                        <a:pt x="6" y="81"/>
                      </a:lnTo>
                      <a:lnTo>
                        <a:pt x="8" y="85"/>
                      </a:lnTo>
                      <a:lnTo>
                        <a:pt x="12" y="81"/>
                      </a:lnTo>
                      <a:lnTo>
                        <a:pt x="12" y="75"/>
                      </a:lnTo>
                      <a:lnTo>
                        <a:pt x="17" y="71"/>
                      </a:lnTo>
                      <a:lnTo>
                        <a:pt x="19" y="75"/>
                      </a:lnTo>
                      <a:lnTo>
                        <a:pt x="19" y="79"/>
                      </a:lnTo>
                      <a:lnTo>
                        <a:pt x="21" y="85"/>
                      </a:lnTo>
                      <a:lnTo>
                        <a:pt x="21" y="89"/>
                      </a:lnTo>
                      <a:lnTo>
                        <a:pt x="15" y="93"/>
                      </a:lnTo>
                      <a:lnTo>
                        <a:pt x="15" y="101"/>
                      </a:lnTo>
                      <a:lnTo>
                        <a:pt x="17" y="102"/>
                      </a:lnTo>
                      <a:lnTo>
                        <a:pt x="33" y="102"/>
                      </a:lnTo>
                      <a:lnTo>
                        <a:pt x="41" y="99"/>
                      </a:lnTo>
                      <a:lnTo>
                        <a:pt x="39" y="108"/>
                      </a:lnTo>
                      <a:lnTo>
                        <a:pt x="41" y="116"/>
                      </a:lnTo>
                      <a:lnTo>
                        <a:pt x="45" y="120"/>
                      </a:lnTo>
                      <a:lnTo>
                        <a:pt x="47" y="122"/>
                      </a:lnTo>
                      <a:lnTo>
                        <a:pt x="48" y="129"/>
                      </a:lnTo>
                      <a:lnTo>
                        <a:pt x="45" y="133"/>
                      </a:lnTo>
                      <a:lnTo>
                        <a:pt x="37" y="137"/>
                      </a:lnTo>
                      <a:lnTo>
                        <a:pt x="27" y="139"/>
                      </a:lnTo>
                      <a:lnTo>
                        <a:pt x="25" y="147"/>
                      </a:lnTo>
                      <a:lnTo>
                        <a:pt x="29" y="147"/>
                      </a:lnTo>
                      <a:lnTo>
                        <a:pt x="27" y="164"/>
                      </a:lnTo>
                      <a:lnTo>
                        <a:pt x="21" y="166"/>
                      </a:lnTo>
                      <a:lnTo>
                        <a:pt x="15" y="168"/>
                      </a:lnTo>
                      <a:lnTo>
                        <a:pt x="13" y="172"/>
                      </a:lnTo>
                      <a:lnTo>
                        <a:pt x="15" y="176"/>
                      </a:lnTo>
                      <a:lnTo>
                        <a:pt x="31" y="176"/>
                      </a:lnTo>
                      <a:lnTo>
                        <a:pt x="37" y="180"/>
                      </a:lnTo>
                      <a:lnTo>
                        <a:pt x="43" y="182"/>
                      </a:lnTo>
                      <a:lnTo>
                        <a:pt x="45" y="180"/>
                      </a:lnTo>
                      <a:lnTo>
                        <a:pt x="48" y="180"/>
                      </a:lnTo>
                      <a:lnTo>
                        <a:pt x="47" y="184"/>
                      </a:lnTo>
                      <a:lnTo>
                        <a:pt x="39" y="185"/>
                      </a:lnTo>
                      <a:lnTo>
                        <a:pt x="31" y="187"/>
                      </a:lnTo>
                      <a:lnTo>
                        <a:pt x="29" y="193"/>
                      </a:lnTo>
                      <a:lnTo>
                        <a:pt x="23" y="195"/>
                      </a:lnTo>
                      <a:lnTo>
                        <a:pt x="21" y="203"/>
                      </a:lnTo>
                      <a:lnTo>
                        <a:pt x="13" y="209"/>
                      </a:lnTo>
                      <a:lnTo>
                        <a:pt x="13" y="212"/>
                      </a:lnTo>
                      <a:lnTo>
                        <a:pt x="19" y="212"/>
                      </a:lnTo>
                      <a:lnTo>
                        <a:pt x="23" y="207"/>
                      </a:lnTo>
                      <a:lnTo>
                        <a:pt x="41" y="205"/>
                      </a:lnTo>
                      <a:lnTo>
                        <a:pt x="41" y="201"/>
                      </a:lnTo>
                      <a:lnTo>
                        <a:pt x="52" y="197"/>
                      </a:lnTo>
                      <a:lnTo>
                        <a:pt x="54" y="199"/>
                      </a:lnTo>
                      <a:lnTo>
                        <a:pt x="76" y="193"/>
                      </a:lnTo>
                      <a:lnTo>
                        <a:pt x="81" y="195"/>
                      </a:lnTo>
                      <a:lnTo>
                        <a:pt x="93" y="195"/>
                      </a:lnTo>
                      <a:lnTo>
                        <a:pt x="107" y="187"/>
                      </a:lnTo>
                      <a:lnTo>
                        <a:pt x="107" y="182"/>
                      </a:lnTo>
                      <a:lnTo>
                        <a:pt x="99" y="182"/>
                      </a:lnTo>
                      <a:lnTo>
                        <a:pt x="91" y="182"/>
                      </a:lnTo>
                      <a:lnTo>
                        <a:pt x="93" y="180"/>
                      </a:lnTo>
                      <a:lnTo>
                        <a:pt x="99" y="178"/>
                      </a:lnTo>
                      <a:lnTo>
                        <a:pt x="107" y="170"/>
                      </a:lnTo>
                      <a:lnTo>
                        <a:pt x="111" y="162"/>
                      </a:lnTo>
                      <a:lnTo>
                        <a:pt x="109" y="149"/>
                      </a:lnTo>
                      <a:lnTo>
                        <a:pt x="95" y="149"/>
                      </a:lnTo>
                      <a:lnTo>
                        <a:pt x="91" y="145"/>
                      </a:lnTo>
                      <a:lnTo>
                        <a:pt x="89" y="122"/>
                      </a:lnTo>
                      <a:lnTo>
                        <a:pt x="85" y="118"/>
                      </a:lnTo>
                      <a:lnTo>
                        <a:pt x="76" y="104"/>
                      </a:lnTo>
                      <a:lnTo>
                        <a:pt x="70" y="102"/>
                      </a:lnTo>
                      <a:lnTo>
                        <a:pt x="68" y="85"/>
                      </a:lnTo>
                      <a:lnTo>
                        <a:pt x="62" y="71"/>
                      </a:lnTo>
                      <a:lnTo>
                        <a:pt x="54" y="70"/>
                      </a:lnTo>
                      <a:lnTo>
                        <a:pt x="47" y="71"/>
                      </a:lnTo>
                      <a:lnTo>
                        <a:pt x="45" y="68"/>
                      </a:lnTo>
                      <a:lnTo>
                        <a:pt x="50" y="64"/>
                      </a:lnTo>
                      <a:lnTo>
                        <a:pt x="50" y="52"/>
                      </a:lnTo>
                      <a:lnTo>
                        <a:pt x="62" y="31"/>
                      </a:lnTo>
                      <a:lnTo>
                        <a:pt x="60" y="23"/>
                      </a:lnTo>
                      <a:lnTo>
                        <a:pt x="47" y="23"/>
                      </a:lnTo>
                      <a:lnTo>
                        <a:pt x="33" y="23"/>
                      </a:lnTo>
                      <a:lnTo>
                        <a:pt x="35" y="14"/>
                      </a:lnTo>
                      <a:lnTo>
                        <a:pt x="45" y="6"/>
                      </a:lnTo>
                      <a:lnTo>
                        <a:pt x="45" y="0"/>
                      </a:lnTo>
                      <a:lnTo>
                        <a:pt x="45" y="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Freeform 167">
                  <a:extLst>
                    <a:ext uri="{FF2B5EF4-FFF2-40B4-BE49-F238E27FC236}">
                      <a16:creationId xmlns:a16="http://schemas.microsoft.com/office/drawing/2014/main" id="{BF8865FC-D08A-52F0-441D-4E1AA91FC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9175" y="2826098"/>
                  <a:ext cx="11215" cy="16823"/>
                </a:xfrm>
                <a:custGeom>
                  <a:avLst/>
                  <a:gdLst>
                    <a:gd name="T0" fmla="*/ 4 w 6"/>
                    <a:gd name="T1" fmla="*/ 9 h 9"/>
                    <a:gd name="T2" fmla="*/ 0 w 6"/>
                    <a:gd name="T3" fmla="*/ 6 h 9"/>
                    <a:gd name="T4" fmla="*/ 0 w 6"/>
                    <a:gd name="T5" fmla="*/ 2 h 9"/>
                    <a:gd name="T6" fmla="*/ 6 w 6"/>
                    <a:gd name="T7" fmla="*/ 0 h 9"/>
                    <a:gd name="T8" fmla="*/ 6 w 6"/>
                    <a:gd name="T9" fmla="*/ 4 h 9"/>
                    <a:gd name="T10" fmla="*/ 4 w 6"/>
                    <a:gd name="T11" fmla="*/ 9 h 9"/>
                    <a:gd name="T12" fmla="*/ 4 w 6"/>
                    <a:gd name="T13" fmla="*/ 9 h 9"/>
                    <a:gd name="T14" fmla="*/ 4 w 6"/>
                    <a:gd name="T15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9">
                      <a:moveTo>
                        <a:pt x="4" y="9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4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Freeform 168">
                  <a:extLst>
                    <a:ext uri="{FF2B5EF4-FFF2-40B4-BE49-F238E27FC236}">
                      <a16:creationId xmlns:a16="http://schemas.microsoft.com/office/drawing/2014/main" id="{65455956-1F1C-EA2A-817A-D519E78E3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2445" y="2749462"/>
                  <a:ext cx="7477" cy="13084"/>
                </a:xfrm>
                <a:custGeom>
                  <a:avLst/>
                  <a:gdLst>
                    <a:gd name="T0" fmla="*/ 0 w 4"/>
                    <a:gd name="T1" fmla="*/ 0 h 7"/>
                    <a:gd name="T2" fmla="*/ 4 w 4"/>
                    <a:gd name="T3" fmla="*/ 0 h 7"/>
                    <a:gd name="T4" fmla="*/ 4 w 4"/>
                    <a:gd name="T5" fmla="*/ 7 h 7"/>
                    <a:gd name="T6" fmla="*/ 0 w 4"/>
                    <a:gd name="T7" fmla="*/ 7 h 7"/>
                    <a:gd name="T8" fmla="*/ 0 w 4"/>
                    <a:gd name="T9" fmla="*/ 0 h 7"/>
                    <a:gd name="T10" fmla="*/ 0 w 4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7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Freeform 169">
                  <a:extLst>
                    <a:ext uri="{FF2B5EF4-FFF2-40B4-BE49-F238E27FC236}">
                      <a16:creationId xmlns:a16="http://schemas.microsoft.com/office/drawing/2014/main" id="{66918B03-DC73-E9DB-35FA-FA9225C946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26838" y="2659742"/>
                  <a:ext cx="13084" cy="16823"/>
                </a:xfrm>
                <a:custGeom>
                  <a:avLst/>
                  <a:gdLst>
                    <a:gd name="T0" fmla="*/ 7 w 7"/>
                    <a:gd name="T1" fmla="*/ 0 h 9"/>
                    <a:gd name="T2" fmla="*/ 5 w 7"/>
                    <a:gd name="T3" fmla="*/ 9 h 9"/>
                    <a:gd name="T4" fmla="*/ 0 w 7"/>
                    <a:gd name="T5" fmla="*/ 9 h 9"/>
                    <a:gd name="T6" fmla="*/ 2 w 7"/>
                    <a:gd name="T7" fmla="*/ 2 h 9"/>
                    <a:gd name="T8" fmla="*/ 3 w 7"/>
                    <a:gd name="T9" fmla="*/ 0 h 9"/>
                    <a:gd name="T10" fmla="*/ 7 w 7"/>
                    <a:gd name="T11" fmla="*/ 0 h 9"/>
                    <a:gd name="T12" fmla="*/ 7 w 7"/>
                    <a:gd name="T13" fmla="*/ 0 h 9"/>
                    <a:gd name="T14" fmla="*/ 7 w 7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9">
                      <a:moveTo>
                        <a:pt x="7" y="0"/>
                      </a:move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2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Freeform 170">
                  <a:extLst>
                    <a:ext uri="{FF2B5EF4-FFF2-40B4-BE49-F238E27FC236}">
                      <a16:creationId xmlns:a16="http://schemas.microsoft.com/office/drawing/2014/main" id="{692AEAE8-34D5-6311-4858-E224A68C58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3754" y="2620489"/>
                  <a:ext cx="18692" cy="29907"/>
                </a:xfrm>
                <a:custGeom>
                  <a:avLst/>
                  <a:gdLst>
                    <a:gd name="T0" fmla="*/ 10 w 10"/>
                    <a:gd name="T1" fmla="*/ 0 h 16"/>
                    <a:gd name="T2" fmla="*/ 10 w 10"/>
                    <a:gd name="T3" fmla="*/ 8 h 16"/>
                    <a:gd name="T4" fmla="*/ 6 w 10"/>
                    <a:gd name="T5" fmla="*/ 12 h 16"/>
                    <a:gd name="T6" fmla="*/ 0 w 10"/>
                    <a:gd name="T7" fmla="*/ 16 h 16"/>
                    <a:gd name="T8" fmla="*/ 0 w 10"/>
                    <a:gd name="T9" fmla="*/ 10 h 16"/>
                    <a:gd name="T10" fmla="*/ 6 w 10"/>
                    <a:gd name="T11" fmla="*/ 4 h 16"/>
                    <a:gd name="T12" fmla="*/ 10 w 10"/>
                    <a:gd name="T13" fmla="*/ 0 h 16"/>
                    <a:gd name="T14" fmla="*/ 10 w 10"/>
                    <a:gd name="T15" fmla="*/ 0 h 16"/>
                    <a:gd name="T16" fmla="*/ 10 w 10"/>
                    <a:gd name="T17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16">
                      <a:moveTo>
                        <a:pt x="10" y="0"/>
                      </a:moveTo>
                      <a:lnTo>
                        <a:pt x="10" y="8"/>
                      </a:lnTo>
                      <a:lnTo>
                        <a:pt x="6" y="12"/>
                      </a:lnTo>
                      <a:lnTo>
                        <a:pt x="0" y="16"/>
                      </a:lnTo>
                      <a:lnTo>
                        <a:pt x="0" y="10"/>
                      </a:lnTo>
                      <a:lnTo>
                        <a:pt x="6" y="4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171">
                  <a:extLst>
                    <a:ext uri="{FF2B5EF4-FFF2-40B4-BE49-F238E27FC236}">
                      <a16:creationId xmlns:a16="http://schemas.microsoft.com/office/drawing/2014/main" id="{E91D986A-45AA-331A-9A0F-B27F12C39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0764" y="2979370"/>
                  <a:ext cx="9346" cy="5608"/>
                </a:xfrm>
                <a:custGeom>
                  <a:avLst/>
                  <a:gdLst>
                    <a:gd name="T0" fmla="*/ 0 w 5"/>
                    <a:gd name="T1" fmla="*/ 1 h 3"/>
                    <a:gd name="T2" fmla="*/ 3 w 5"/>
                    <a:gd name="T3" fmla="*/ 0 h 3"/>
                    <a:gd name="T4" fmla="*/ 5 w 5"/>
                    <a:gd name="T5" fmla="*/ 1 h 3"/>
                    <a:gd name="T6" fmla="*/ 1 w 5"/>
                    <a:gd name="T7" fmla="*/ 3 h 3"/>
                    <a:gd name="T8" fmla="*/ 0 w 5"/>
                    <a:gd name="T9" fmla="*/ 1 h 3"/>
                    <a:gd name="T10" fmla="*/ 0 w 5"/>
                    <a:gd name="T11" fmla="*/ 1 h 3"/>
                    <a:gd name="T12" fmla="*/ 0 w 5"/>
                    <a:gd name="T13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3">
                      <a:moveTo>
                        <a:pt x="0" y="1"/>
                      </a:moveTo>
                      <a:lnTo>
                        <a:pt x="3" y="0"/>
                      </a:lnTo>
                      <a:lnTo>
                        <a:pt x="5" y="1"/>
                      </a:ln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172">
                  <a:extLst>
                    <a:ext uri="{FF2B5EF4-FFF2-40B4-BE49-F238E27FC236}">
                      <a16:creationId xmlns:a16="http://schemas.microsoft.com/office/drawing/2014/main" id="{3160A6DB-30C8-8651-32A3-1DEEDD9E1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85716" y="2779369"/>
                  <a:ext cx="71029" cy="57944"/>
                </a:xfrm>
                <a:custGeom>
                  <a:avLst/>
                  <a:gdLst>
                    <a:gd name="T0" fmla="*/ 7 w 38"/>
                    <a:gd name="T1" fmla="*/ 0 h 31"/>
                    <a:gd name="T2" fmla="*/ 7 w 38"/>
                    <a:gd name="T3" fmla="*/ 10 h 31"/>
                    <a:gd name="T4" fmla="*/ 0 w 38"/>
                    <a:gd name="T5" fmla="*/ 19 h 31"/>
                    <a:gd name="T6" fmla="*/ 0 w 38"/>
                    <a:gd name="T7" fmla="*/ 23 h 31"/>
                    <a:gd name="T8" fmla="*/ 6 w 38"/>
                    <a:gd name="T9" fmla="*/ 29 h 31"/>
                    <a:gd name="T10" fmla="*/ 13 w 38"/>
                    <a:gd name="T11" fmla="*/ 25 h 31"/>
                    <a:gd name="T12" fmla="*/ 21 w 38"/>
                    <a:gd name="T13" fmla="*/ 27 h 31"/>
                    <a:gd name="T14" fmla="*/ 26 w 38"/>
                    <a:gd name="T15" fmla="*/ 31 h 31"/>
                    <a:gd name="T16" fmla="*/ 34 w 38"/>
                    <a:gd name="T17" fmla="*/ 25 h 31"/>
                    <a:gd name="T18" fmla="*/ 38 w 38"/>
                    <a:gd name="T19" fmla="*/ 15 h 31"/>
                    <a:gd name="T20" fmla="*/ 34 w 38"/>
                    <a:gd name="T21" fmla="*/ 13 h 31"/>
                    <a:gd name="T22" fmla="*/ 26 w 38"/>
                    <a:gd name="T23" fmla="*/ 2 h 31"/>
                    <a:gd name="T24" fmla="*/ 17 w 38"/>
                    <a:gd name="T25" fmla="*/ 2 h 31"/>
                    <a:gd name="T26" fmla="*/ 15 w 38"/>
                    <a:gd name="T27" fmla="*/ 0 h 31"/>
                    <a:gd name="T28" fmla="*/ 7 w 38"/>
                    <a:gd name="T29" fmla="*/ 0 h 31"/>
                    <a:gd name="T30" fmla="*/ 7 w 38"/>
                    <a:gd name="T31" fmla="*/ 0 h 31"/>
                    <a:gd name="T32" fmla="*/ 7 w 38"/>
                    <a:gd name="T3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8" h="31">
                      <a:moveTo>
                        <a:pt x="7" y="0"/>
                      </a:moveTo>
                      <a:lnTo>
                        <a:pt x="7" y="1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3" y="25"/>
                      </a:lnTo>
                      <a:lnTo>
                        <a:pt x="21" y="27"/>
                      </a:lnTo>
                      <a:lnTo>
                        <a:pt x="26" y="31"/>
                      </a:lnTo>
                      <a:lnTo>
                        <a:pt x="34" y="25"/>
                      </a:lnTo>
                      <a:lnTo>
                        <a:pt x="38" y="15"/>
                      </a:lnTo>
                      <a:lnTo>
                        <a:pt x="34" y="13"/>
                      </a:lnTo>
                      <a:lnTo>
                        <a:pt x="26" y="2"/>
                      </a:lnTo>
                      <a:lnTo>
                        <a:pt x="17" y="2"/>
                      </a:lnTo>
                      <a:lnTo>
                        <a:pt x="15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173">
                  <a:extLst>
                    <a:ext uri="{FF2B5EF4-FFF2-40B4-BE49-F238E27FC236}">
                      <a16:creationId xmlns:a16="http://schemas.microsoft.com/office/drawing/2014/main" id="{BEBFFD4F-23FF-8E03-7414-A8755EE37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20295" y="2779369"/>
                  <a:ext cx="115889" cy="173833"/>
                </a:xfrm>
                <a:custGeom>
                  <a:avLst/>
                  <a:gdLst>
                    <a:gd name="T0" fmla="*/ 62 w 62"/>
                    <a:gd name="T1" fmla="*/ 31 h 93"/>
                    <a:gd name="T2" fmla="*/ 56 w 62"/>
                    <a:gd name="T3" fmla="*/ 27 h 93"/>
                    <a:gd name="T4" fmla="*/ 48 w 62"/>
                    <a:gd name="T5" fmla="*/ 25 h 93"/>
                    <a:gd name="T6" fmla="*/ 40 w 62"/>
                    <a:gd name="T7" fmla="*/ 29 h 93"/>
                    <a:gd name="T8" fmla="*/ 35 w 62"/>
                    <a:gd name="T9" fmla="*/ 23 h 93"/>
                    <a:gd name="T10" fmla="*/ 35 w 62"/>
                    <a:gd name="T11" fmla="*/ 19 h 93"/>
                    <a:gd name="T12" fmla="*/ 43 w 62"/>
                    <a:gd name="T13" fmla="*/ 10 h 93"/>
                    <a:gd name="T14" fmla="*/ 43 w 62"/>
                    <a:gd name="T15" fmla="*/ 0 h 93"/>
                    <a:gd name="T16" fmla="*/ 31 w 62"/>
                    <a:gd name="T17" fmla="*/ 2 h 93"/>
                    <a:gd name="T18" fmla="*/ 27 w 62"/>
                    <a:gd name="T19" fmla="*/ 6 h 93"/>
                    <a:gd name="T20" fmla="*/ 25 w 62"/>
                    <a:gd name="T21" fmla="*/ 15 h 93"/>
                    <a:gd name="T22" fmla="*/ 27 w 62"/>
                    <a:gd name="T23" fmla="*/ 21 h 93"/>
                    <a:gd name="T24" fmla="*/ 21 w 62"/>
                    <a:gd name="T25" fmla="*/ 25 h 93"/>
                    <a:gd name="T26" fmla="*/ 13 w 62"/>
                    <a:gd name="T27" fmla="*/ 23 h 93"/>
                    <a:gd name="T28" fmla="*/ 8 w 62"/>
                    <a:gd name="T29" fmla="*/ 25 h 93"/>
                    <a:gd name="T30" fmla="*/ 4 w 62"/>
                    <a:gd name="T31" fmla="*/ 31 h 93"/>
                    <a:gd name="T32" fmla="*/ 10 w 62"/>
                    <a:gd name="T33" fmla="*/ 39 h 93"/>
                    <a:gd name="T34" fmla="*/ 8 w 62"/>
                    <a:gd name="T35" fmla="*/ 42 h 93"/>
                    <a:gd name="T36" fmla="*/ 4 w 62"/>
                    <a:gd name="T37" fmla="*/ 46 h 93"/>
                    <a:gd name="T38" fmla="*/ 8 w 62"/>
                    <a:gd name="T39" fmla="*/ 48 h 93"/>
                    <a:gd name="T40" fmla="*/ 13 w 62"/>
                    <a:gd name="T41" fmla="*/ 46 h 93"/>
                    <a:gd name="T42" fmla="*/ 17 w 62"/>
                    <a:gd name="T43" fmla="*/ 48 h 93"/>
                    <a:gd name="T44" fmla="*/ 13 w 62"/>
                    <a:gd name="T45" fmla="*/ 56 h 93"/>
                    <a:gd name="T46" fmla="*/ 13 w 62"/>
                    <a:gd name="T47" fmla="*/ 64 h 93"/>
                    <a:gd name="T48" fmla="*/ 17 w 62"/>
                    <a:gd name="T49" fmla="*/ 66 h 93"/>
                    <a:gd name="T50" fmla="*/ 17 w 62"/>
                    <a:gd name="T51" fmla="*/ 67 h 93"/>
                    <a:gd name="T52" fmla="*/ 4 w 62"/>
                    <a:gd name="T53" fmla="*/ 71 h 93"/>
                    <a:gd name="T54" fmla="*/ 0 w 62"/>
                    <a:gd name="T55" fmla="*/ 75 h 93"/>
                    <a:gd name="T56" fmla="*/ 2 w 62"/>
                    <a:gd name="T57" fmla="*/ 85 h 93"/>
                    <a:gd name="T58" fmla="*/ 6 w 62"/>
                    <a:gd name="T59" fmla="*/ 87 h 93"/>
                    <a:gd name="T60" fmla="*/ 8 w 62"/>
                    <a:gd name="T61" fmla="*/ 91 h 93"/>
                    <a:gd name="T62" fmla="*/ 13 w 62"/>
                    <a:gd name="T63" fmla="*/ 93 h 93"/>
                    <a:gd name="T64" fmla="*/ 21 w 62"/>
                    <a:gd name="T65" fmla="*/ 89 h 93"/>
                    <a:gd name="T66" fmla="*/ 33 w 62"/>
                    <a:gd name="T67" fmla="*/ 83 h 93"/>
                    <a:gd name="T68" fmla="*/ 46 w 62"/>
                    <a:gd name="T69" fmla="*/ 77 h 93"/>
                    <a:gd name="T70" fmla="*/ 56 w 62"/>
                    <a:gd name="T71" fmla="*/ 75 h 93"/>
                    <a:gd name="T72" fmla="*/ 60 w 62"/>
                    <a:gd name="T73" fmla="*/ 58 h 93"/>
                    <a:gd name="T74" fmla="*/ 62 w 62"/>
                    <a:gd name="T75" fmla="*/ 50 h 93"/>
                    <a:gd name="T76" fmla="*/ 62 w 62"/>
                    <a:gd name="T77" fmla="*/ 44 h 93"/>
                    <a:gd name="T78" fmla="*/ 62 w 62"/>
                    <a:gd name="T79" fmla="*/ 31 h 93"/>
                    <a:gd name="T80" fmla="*/ 62 w 62"/>
                    <a:gd name="T81" fmla="*/ 31 h 93"/>
                    <a:gd name="T82" fmla="*/ 62 w 62"/>
                    <a:gd name="T83" fmla="*/ 3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62" h="93">
                      <a:moveTo>
                        <a:pt x="62" y="31"/>
                      </a:moveTo>
                      <a:lnTo>
                        <a:pt x="56" y="27"/>
                      </a:lnTo>
                      <a:lnTo>
                        <a:pt x="48" y="25"/>
                      </a:lnTo>
                      <a:lnTo>
                        <a:pt x="40" y="29"/>
                      </a:lnTo>
                      <a:lnTo>
                        <a:pt x="35" y="23"/>
                      </a:lnTo>
                      <a:lnTo>
                        <a:pt x="35" y="19"/>
                      </a:lnTo>
                      <a:lnTo>
                        <a:pt x="43" y="10"/>
                      </a:lnTo>
                      <a:lnTo>
                        <a:pt x="43" y="0"/>
                      </a:lnTo>
                      <a:lnTo>
                        <a:pt x="31" y="2"/>
                      </a:lnTo>
                      <a:lnTo>
                        <a:pt x="27" y="6"/>
                      </a:lnTo>
                      <a:lnTo>
                        <a:pt x="25" y="15"/>
                      </a:lnTo>
                      <a:lnTo>
                        <a:pt x="27" y="21"/>
                      </a:lnTo>
                      <a:lnTo>
                        <a:pt x="21" y="25"/>
                      </a:lnTo>
                      <a:lnTo>
                        <a:pt x="13" y="23"/>
                      </a:lnTo>
                      <a:lnTo>
                        <a:pt x="8" y="25"/>
                      </a:lnTo>
                      <a:lnTo>
                        <a:pt x="4" y="31"/>
                      </a:lnTo>
                      <a:lnTo>
                        <a:pt x="10" y="39"/>
                      </a:lnTo>
                      <a:lnTo>
                        <a:pt x="8" y="42"/>
                      </a:lnTo>
                      <a:lnTo>
                        <a:pt x="4" y="46"/>
                      </a:lnTo>
                      <a:lnTo>
                        <a:pt x="8" y="48"/>
                      </a:lnTo>
                      <a:lnTo>
                        <a:pt x="13" y="46"/>
                      </a:lnTo>
                      <a:lnTo>
                        <a:pt x="17" y="48"/>
                      </a:lnTo>
                      <a:lnTo>
                        <a:pt x="13" y="56"/>
                      </a:lnTo>
                      <a:lnTo>
                        <a:pt x="13" y="64"/>
                      </a:lnTo>
                      <a:lnTo>
                        <a:pt x="17" y="66"/>
                      </a:lnTo>
                      <a:lnTo>
                        <a:pt x="17" y="67"/>
                      </a:lnTo>
                      <a:lnTo>
                        <a:pt x="4" y="71"/>
                      </a:lnTo>
                      <a:lnTo>
                        <a:pt x="0" y="75"/>
                      </a:lnTo>
                      <a:lnTo>
                        <a:pt x="2" y="85"/>
                      </a:lnTo>
                      <a:lnTo>
                        <a:pt x="6" y="87"/>
                      </a:lnTo>
                      <a:lnTo>
                        <a:pt x="8" y="91"/>
                      </a:lnTo>
                      <a:lnTo>
                        <a:pt x="13" y="93"/>
                      </a:lnTo>
                      <a:lnTo>
                        <a:pt x="21" y="89"/>
                      </a:lnTo>
                      <a:lnTo>
                        <a:pt x="33" y="83"/>
                      </a:lnTo>
                      <a:lnTo>
                        <a:pt x="46" y="77"/>
                      </a:lnTo>
                      <a:lnTo>
                        <a:pt x="56" y="75"/>
                      </a:lnTo>
                      <a:lnTo>
                        <a:pt x="60" y="58"/>
                      </a:lnTo>
                      <a:lnTo>
                        <a:pt x="62" y="50"/>
                      </a:lnTo>
                      <a:lnTo>
                        <a:pt x="62" y="44"/>
                      </a:lnTo>
                      <a:lnTo>
                        <a:pt x="62" y="31"/>
                      </a:lnTo>
                      <a:lnTo>
                        <a:pt x="62" y="31"/>
                      </a:lnTo>
                      <a:lnTo>
                        <a:pt x="62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174">
                  <a:extLst>
                    <a:ext uri="{FF2B5EF4-FFF2-40B4-BE49-F238E27FC236}">
                      <a16:creationId xmlns:a16="http://schemas.microsoft.com/office/drawing/2014/main" id="{2732F8A6-159E-6056-C95C-6F3F5D6325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08161" y="3340120"/>
                  <a:ext cx="203740" cy="143926"/>
                </a:xfrm>
                <a:custGeom>
                  <a:avLst/>
                  <a:gdLst>
                    <a:gd name="T0" fmla="*/ 101 w 109"/>
                    <a:gd name="T1" fmla="*/ 67 h 77"/>
                    <a:gd name="T2" fmla="*/ 109 w 109"/>
                    <a:gd name="T3" fmla="*/ 53 h 77"/>
                    <a:gd name="T4" fmla="*/ 105 w 109"/>
                    <a:gd name="T5" fmla="*/ 42 h 77"/>
                    <a:gd name="T6" fmla="*/ 92 w 109"/>
                    <a:gd name="T7" fmla="*/ 40 h 77"/>
                    <a:gd name="T8" fmla="*/ 88 w 109"/>
                    <a:gd name="T9" fmla="*/ 27 h 77"/>
                    <a:gd name="T10" fmla="*/ 77 w 109"/>
                    <a:gd name="T11" fmla="*/ 30 h 77"/>
                    <a:gd name="T12" fmla="*/ 63 w 109"/>
                    <a:gd name="T13" fmla="*/ 30 h 77"/>
                    <a:gd name="T14" fmla="*/ 63 w 109"/>
                    <a:gd name="T15" fmla="*/ 25 h 77"/>
                    <a:gd name="T16" fmla="*/ 50 w 109"/>
                    <a:gd name="T17" fmla="*/ 25 h 77"/>
                    <a:gd name="T18" fmla="*/ 46 w 109"/>
                    <a:gd name="T19" fmla="*/ 27 h 77"/>
                    <a:gd name="T20" fmla="*/ 39 w 109"/>
                    <a:gd name="T21" fmla="*/ 27 h 77"/>
                    <a:gd name="T22" fmla="*/ 31 w 109"/>
                    <a:gd name="T23" fmla="*/ 30 h 77"/>
                    <a:gd name="T24" fmla="*/ 27 w 109"/>
                    <a:gd name="T25" fmla="*/ 25 h 77"/>
                    <a:gd name="T26" fmla="*/ 42 w 109"/>
                    <a:gd name="T27" fmla="*/ 17 h 77"/>
                    <a:gd name="T28" fmla="*/ 44 w 109"/>
                    <a:gd name="T29" fmla="*/ 9 h 77"/>
                    <a:gd name="T30" fmla="*/ 50 w 109"/>
                    <a:gd name="T31" fmla="*/ 4 h 77"/>
                    <a:gd name="T32" fmla="*/ 40 w 109"/>
                    <a:gd name="T33" fmla="*/ 0 h 77"/>
                    <a:gd name="T34" fmla="*/ 23 w 109"/>
                    <a:gd name="T35" fmla="*/ 4 h 77"/>
                    <a:gd name="T36" fmla="*/ 23 w 109"/>
                    <a:gd name="T37" fmla="*/ 17 h 77"/>
                    <a:gd name="T38" fmla="*/ 10 w 109"/>
                    <a:gd name="T39" fmla="*/ 21 h 77"/>
                    <a:gd name="T40" fmla="*/ 0 w 109"/>
                    <a:gd name="T41" fmla="*/ 23 h 77"/>
                    <a:gd name="T42" fmla="*/ 4 w 109"/>
                    <a:gd name="T43" fmla="*/ 40 h 77"/>
                    <a:gd name="T44" fmla="*/ 10 w 109"/>
                    <a:gd name="T45" fmla="*/ 46 h 77"/>
                    <a:gd name="T46" fmla="*/ 6 w 109"/>
                    <a:gd name="T47" fmla="*/ 57 h 77"/>
                    <a:gd name="T48" fmla="*/ 6 w 109"/>
                    <a:gd name="T49" fmla="*/ 69 h 77"/>
                    <a:gd name="T50" fmla="*/ 15 w 109"/>
                    <a:gd name="T51" fmla="*/ 71 h 77"/>
                    <a:gd name="T52" fmla="*/ 37 w 109"/>
                    <a:gd name="T53" fmla="*/ 63 h 77"/>
                    <a:gd name="T54" fmla="*/ 42 w 109"/>
                    <a:gd name="T55" fmla="*/ 53 h 77"/>
                    <a:gd name="T56" fmla="*/ 50 w 109"/>
                    <a:gd name="T57" fmla="*/ 44 h 77"/>
                    <a:gd name="T58" fmla="*/ 57 w 109"/>
                    <a:gd name="T59" fmla="*/ 50 h 77"/>
                    <a:gd name="T60" fmla="*/ 59 w 109"/>
                    <a:gd name="T61" fmla="*/ 63 h 77"/>
                    <a:gd name="T62" fmla="*/ 58 w 109"/>
                    <a:gd name="T63" fmla="*/ 77 h 77"/>
                    <a:gd name="T64" fmla="*/ 75 w 109"/>
                    <a:gd name="T65" fmla="*/ 75 h 77"/>
                    <a:gd name="T66" fmla="*/ 88 w 109"/>
                    <a:gd name="T67" fmla="*/ 65 h 77"/>
                    <a:gd name="T68" fmla="*/ 96 w 109"/>
                    <a:gd name="T69" fmla="*/ 65 h 77"/>
                    <a:gd name="T70" fmla="*/ 101 w 109"/>
                    <a:gd name="T71" fmla="*/ 67 h 77"/>
                    <a:gd name="T72" fmla="*/ 101 w 109"/>
                    <a:gd name="T73" fmla="*/ 67 h 77"/>
                    <a:gd name="T74" fmla="*/ 101 w 109"/>
                    <a:gd name="T75" fmla="*/ 67 h 77"/>
                    <a:gd name="T76" fmla="*/ 101 w 109"/>
                    <a:gd name="T77" fmla="*/ 67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09" h="77">
                      <a:moveTo>
                        <a:pt x="101" y="67"/>
                      </a:moveTo>
                      <a:lnTo>
                        <a:pt x="109" y="53"/>
                      </a:lnTo>
                      <a:lnTo>
                        <a:pt x="105" y="42"/>
                      </a:lnTo>
                      <a:lnTo>
                        <a:pt x="92" y="40"/>
                      </a:lnTo>
                      <a:lnTo>
                        <a:pt x="88" y="27"/>
                      </a:lnTo>
                      <a:lnTo>
                        <a:pt x="77" y="30"/>
                      </a:lnTo>
                      <a:lnTo>
                        <a:pt x="63" y="30"/>
                      </a:lnTo>
                      <a:lnTo>
                        <a:pt x="63" y="25"/>
                      </a:lnTo>
                      <a:lnTo>
                        <a:pt x="50" y="25"/>
                      </a:lnTo>
                      <a:lnTo>
                        <a:pt x="46" y="27"/>
                      </a:lnTo>
                      <a:lnTo>
                        <a:pt x="39" y="27"/>
                      </a:lnTo>
                      <a:lnTo>
                        <a:pt x="31" y="30"/>
                      </a:lnTo>
                      <a:lnTo>
                        <a:pt x="27" y="25"/>
                      </a:lnTo>
                      <a:lnTo>
                        <a:pt x="42" y="17"/>
                      </a:lnTo>
                      <a:lnTo>
                        <a:pt x="44" y="9"/>
                      </a:lnTo>
                      <a:lnTo>
                        <a:pt x="50" y="4"/>
                      </a:lnTo>
                      <a:lnTo>
                        <a:pt x="40" y="0"/>
                      </a:lnTo>
                      <a:lnTo>
                        <a:pt x="23" y="4"/>
                      </a:lnTo>
                      <a:lnTo>
                        <a:pt x="23" y="17"/>
                      </a:lnTo>
                      <a:lnTo>
                        <a:pt x="10" y="21"/>
                      </a:lnTo>
                      <a:lnTo>
                        <a:pt x="0" y="23"/>
                      </a:lnTo>
                      <a:lnTo>
                        <a:pt x="4" y="40"/>
                      </a:lnTo>
                      <a:lnTo>
                        <a:pt x="10" y="46"/>
                      </a:lnTo>
                      <a:lnTo>
                        <a:pt x="6" y="57"/>
                      </a:lnTo>
                      <a:lnTo>
                        <a:pt x="6" y="69"/>
                      </a:lnTo>
                      <a:lnTo>
                        <a:pt x="15" y="71"/>
                      </a:lnTo>
                      <a:lnTo>
                        <a:pt x="37" y="63"/>
                      </a:lnTo>
                      <a:lnTo>
                        <a:pt x="42" y="53"/>
                      </a:lnTo>
                      <a:lnTo>
                        <a:pt x="50" y="44"/>
                      </a:lnTo>
                      <a:lnTo>
                        <a:pt x="57" y="50"/>
                      </a:lnTo>
                      <a:lnTo>
                        <a:pt x="59" y="63"/>
                      </a:lnTo>
                      <a:lnTo>
                        <a:pt x="58" y="77"/>
                      </a:lnTo>
                      <a:lnTo>
                        <a:pt x="75" y="75"/>
                      </a:lnTo>
                      <a:lnTo>
                        <a:pt x="88" y="65"/>
                      </a:lnTo>
                      <a:lnTo>
                        <a:pt x="96" y="65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lnTo>
                        <a:pt x="101" y="6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175">
                  <a:extLst>
                    <a:ext uri="{FF2B5EF4-FFF2-40B4-BE49-F238E27FC236}">
                      <a16:creationId xmlns:a16="http://schemas.microsoft.com/office/drawing/2014/main" id="{749D842A-5DBA-1F11-671F-0FDFB6C445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58629" y="3248531"/>
                  <a:ext cx="291591" cy="147665"/>
                </a:xfrm>
                <a:custGeom>
                  <a:avLst/>
                  <a:gdLst>
                    <a:gd name="T0" fmla="*/ 62 w 156"/>
                    <a:gd name="T1" fmla="*/ 75 h 79"/>
                    <a:gd name="T2" fmla="*/ 68 w 156"/>
                    <a:gd name="T3" fmla="*/ 65 h 79"/>
                    <a:gd name="T4" fmla="*/ 89 w 156"/>
                    <a:gd name="T5" fmla="*/ 54 h 79"/>
                    <a:gd name="T6" fmla="*/ 96 w 156"/>
                    <a:gd name="T7" fmla="*/ 60 h 79"/>
                    <a:gd name="T8" fmla="*/ 106 w 156"/>
                    <a:gd name="T9" fmla="*/ 60 h 79"/>
                    <a:gd name="T10" fmla="*/ 108 w 156"/>
                    <a:gd name="T11" fmla="*/ 46 h 79"/>
                    <a:gd name="T12" fmla="*/ 118 w 156"/>
                    <a:gd name="T13" fmla="*/ 46 h 79"/>
                    <a:gd name="T14" fmla="*/ 129 w 156"/>
                    <a:gd name="T15" fmla="*/ 36 h 79"/>
                    <a:gd name="T16" fmla="*/ 147 w 156"/>
                    <a:gd name="T17" fmla="*/ 33 h 79"/>
                    <a:gd name="T18" fmla="*/ 156 w 156"/>
                    <a:gd name="T19" fmla="*/ 21 h 79"/>
                    <a:gd name="T20" fmla="*/ 150 w 156"/>
                    <a:gd name="T21" fmla="*/ 15 h 79"/>
                    <a:gd name="T22" fmla="*/ 131 w 156"/>
                    <a:gd name="T23" fmla="*/ 10 h 79"/>
                    <a:gd name="T24" fmla="*/ 106 w 156"/>
                    <a:gd name="T25" fmla="*/ 6 h 79"/>
                    <a:gd name="T26" fmla="*/ 87 w 156"/>
                    <a:gd name="T27" fmla="*/ 12 h 79"/>
                    <a:gd name="T28" fmla="*/ 81 w 156"/>
                    <a:gd name="T29" fmla="*/ 2 h 79"/>
                    <a:gd name="T30" fmla="*/ 73 w 156"/>
                    <a:gd name="T31" fmla="*/ 0 h 79"/>
                    <a:gd name="T32" fmla="*/ 58 w 156"/>
                    <a:gd name="T33" fmla="*/ 8 h 79"/>
                    <a:gd name="T34" fmla="*/ 62 w 156"/>
                    <a:gd name="T35" fmla="*/ 17 h 79"/>
                    <a:gd name="T36" fmla="*/ 45 w 156"/>
                    <a:gd name="T37" fmla="*/ 19 h 79"/>
                    <a:gd name="T38" fmla="*/ 39 w 156"/>
                    <a:gd name="T39" fmla="*/ 13 h 79"/>
                    <a:gd name="T40" fmla="*/ 27 w 156"/>
                    <a:gd name="T41" fmla="*/ 13 h 79"/>
                    <a:gd name="T42" fmla="*/ 21 w 156"/>
                    <a:gd name="T43" fmla="*/ 19 h 79"/>
                    <a:gd name="T44" fmla="*/ 17 w 156"/>
                    <a:gd name="T45" fmla="*/ 29 h 79"/>
                    <a:gd name="T46" fmla="*/ 10 w 156"/>
                    <a:gd name="T47" fmla="*/ 29 h 79"/>
                    <a:gd name="T48" fmla="*/ 4 w 156"/>
                    <a:gd name="T49" fmla="*/ 35 h 79"/>
                    <a:gd name="T50" fmla="*/ 14 w 156"/>
                    <a:gd name="T51" fmla="*/ 36 h 79"/>
                    <a:gd name="T52" fmla="*/ 29 w 156"/>
                    <a:gd name="T53" fmla="*/ 36 h 79"/>
                    <a:gd name="T54" fmla="*/ 33 w 156"/>
                    <a:gd name="T55" fmla="*/ 46 h 79"/>
                    <a:gd name="T56" fmla="*/ 45 w 156"/>
                    <a:gd name="T57" fmla="*/ 46 h 79"/>
                    <a:gd name="T58" fmla="*/ 45 w 156"/>
                    <a:gd name="T59" fmla="*/ 54 h 79"/>
                    <a:gd name="T60" fmla="*/ 29 w 156"/>
                    <a:gd name="T61" fmla="*/ 63 h 79"/>
                    <a:gd name="T62" fmla="*/ 16 w 156"/>
                    <a:gd name="T63" fmla="*/ 65 h 79"/>
                    <a:gd name="T64" fmla="*/ 0 w 156"/>
                    <a:gd name="T65" fmla="*/ 73 h 79"/>
                    <a:gd name="T66" fmla="*/ 4 w 156"/>
                    <a:gd name="T67" fmla="*/ 79 h 79"/>
                    <a:gd name="T68" fmla="*/ 12 w 156"/>
                    <a:gd name="T69" fmla="*/ 75 h 79"/>
                    <a:gd name="T70" fmla="*/ 19 w 156"/>
                    <a:gd name="T71" fmla="*/ 75 h 79"/>
                    <a:gd name="T72" fmla="*/ 23 w 156"/>
                    <a:gd name="T73" fmla="*/ 73 h 79"/>
                    <a:gd name="T74" fmla="*/ 37 w 156"/>
                    <a:gd name="T75" fmla="*/ 73 h 79"/>
                    <a:gd name="T76" fmla="*/ 37 w 156"/>
                    <a:gd name="T77" fmla="*/ 79 h 79"/>
                    <a:gd name="T78" fmla="*/ 50 w 156"/>
                    <a:gd name="T79" fmla="*/ 79 h 79"/>
                    <a:gd name="T80" fmla="*/ 62 w 156"/>
                    <a:gd name="T81" fmla="*/ 75 h 79"/>
                    <a:gd name="T82" fmla="*/ 62 w 156"/>
                    <a:gd name="T83" fmla="*/ 75 h 79"/>
                    <a:gd name="T84" fmla="*/ 62 w 156"/>
                    <a:gd name="T85" fmla="*/ 75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56" h="79">
                      <a:moveTo>
                        <a:pt x="62" y="75"/>
                      </a:moveTo>
                      <a:lnTo>
                        <a:pt x="68" y="65"/>
                      </a:lnTo>
                      <a:lnTo>
                        <a:pt x="89" y="54"/>
                      </a:lnTo>
                      <a:lnTo>
                        <a:pt x="96" y="60"/>
                      </a:lnTo>
                      <a:lnTo>
                        <a:pt x="106" y="60"/>
                      </a:lnTo>
                      <a:lnTo>
                        <a:pt x="108" y="46"/>
                      </a:lnTo>
                      <a:lnTo>
                        <a:pt x="118" y="46"/>
                      </a:lnTo>
                      <a:lnTo>
                        <a:pt x="129" y="36"/>
                      </a:lnTo>
                      <a:lnTo>
                        <a:pt x="147" y="33"/>
                      </a:lnTo>
                      <a:lnTo>
                        <a:pt x="156" y="21"/>
                      </a:lnTo>
                      <a:lnTo>
                        <a:pt x="150" y="15"/>
                      </a:lnTo>
                      <a:lnTo>
                        <a:pt x="131" y="10"/>
                      </a:lnTo>
                      <a:lnTo>
                        <a:pt x="106" y="6"/>
                      </a:lnTo>
                      <a:lnTo>
                        <a:pt x="87" y="12"/>
                      </a:lnTo>
                      <a:lnTo>
                        <a:pt x="81" y="2"/>
                      </a:lnTo>
                      <a:lnTo>
                        <a:pt x="73" y="0"/>
                      </a:lnTo>
                      <a:lnTo>
                        <a:pt x="58" y="8"/>
                      </a:lnTo>
                      <a:lnTo>
                        <a:pt x="62" y="17"/>
                      </a:lnTo>
                      <a:lnTo>
                        <a:pt x="45" y="19"/>
                      </a:lnTo>
                      <a:lnTo>
                        <a:pt x="39" y="13"/>
                      </a:lnTo>
                      <a:lnTo>
                        <a:pt x="27" y="13"/>
                      </a:lnTo>
                      <a:lnTo>
                        <a:pt x="21" y="19"/>
                      </a:lnTo>
                      <a:lnTo>
                        <a:pt x="17" y="29"/>
                      </a:lnTo>
                      <a:lnTo>
                        <a:pt x="10" y="29"/>
                      </a:lnTo>
                      <a:lnTo>
                        <a:pt x="4" y="35"/>
                      </a:lnTo>
                      <a:lnTo>
                        <a:pt x="14" y="36"/>
                      </a:lnTo>
                      <a:lnTo>
                        <a:pt x="29" y="36"/>
                      </a:lnTo>
                      <a:lnTo>
                        <a:pt x="33" y="46"/>
                      </a:lnTo>
                      <a:lnTo>
                        <a:pt x="45" y="46"/>
                      </a:lnTo>
                      <a:lnTo>
                        <a:pt x="45" y="54"/>
                      </a:lnTo>
                      <a:lnTo>
                        <a:pt x="29" y="63"/>
                      </a:lnTo>
                      <a:lnTo>
                        <a:pt x="16" y="65"/>
                      </a:lnTo>
                      <a:lnTo>
                        <a:pt x="0" y="73"/>
                      </a:lnTo>
                      <a:lnTo>
                        <a:pt x="4" y="79"/>
                      </a:lnTo>
                      <a:lnTo>
                        <a:pt x="12" y="75"/>
                      </a:lnTo>
                      <a:lnTo>
                        <a:pt x="19" y="75"/>
                      </a:lnTo>
                      <a:lnTo>
                        <a:pt x="23" y="73"/>
                      </a:lnTo>
                      <a:lnTo>
                        <a:pt x="37" y="73"/>
                      </a:lnTo>
                      <a:lnTo>
                        <a:pt x="37" y="79"/>
                      </a:lnTo>
                      <a:lnTo>
                        <a:pt x="50" y="79"/>
                      </a:lnTo>
                      <a:lnTo>
                        <a:pt x="62" y="75"/>
                      </a:lnTo>
                      <a:lnTo>
                        <a:pt x="62" y="75"/>
                      </a:lnTo>
                      <a:lnTo>
                        <a:pt x="62" y="7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176">
                  <a:extLst>
                    <a:ext uri="{FF2B5EF4-FFF2-40B4-BE49-F238E27FC236}">
                      <a16:creationId xmlns:a16="http://schemas.microsoft.com/office/drawing/2014/main" id="{831759BE-E4B0-0646-CB22-479B70870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15637" y="3422364"/>
                  <a:ext cx="386919" cy="297198"/>
                </a:xfrm>
                <a:custGeom>
                  <a:avLst/>
                  <a:gdLst>
                    <a:gd name="T0" fmla="*/ 6 w 207"/>
                    <a:gd name="T1" fmla="*/ 153 h 159"/>
                    <a:gd name="T2" fmla="*/ 26 w 207"/>
                    <a:gd name="T3" fmla="*/ 155 h 159"/>
                    <a:gd name="T4" fmla="*/ 31 w 207"/>
                    <a:gd name="T5" fmla="*/ 155 h 159"/>
                    <a:gd name="T6" fmla="*/ 62 w 207"/>
                    <a:gd name="T7" fmla="*/ 159 h 159"/>
                    <a:gd name="T8" fmla="*/ 84 w 207"/>
                    <a:gd name="T9" fmla="*/ 153 h 159"/>
                    <a:gd name="T10" fmla="*/ 84 w 207"/>
                    <a:gd name="T11" fmla="*/ 140 h 159"/>
                    <a:gd name="T12" fmla="*/ 85 w 207"/>
                    <a:gd name="T13" fmla="*/ 128 h 159"/>
                    <a:gd name="T14" fmla="*/ 97 w 207"/>
                    <a:gd name="T15" fmla="*/ 127 h 159"/>
                    <a:gd name="T16" fmla="*/ 109 w 207"/>
                    <a:gd name="T17" fmla="*/ 119 h 159"/>
                    <a:gd name="T18" fmla="*/ 126 w 207"/>
                    <a:gd name="T19" fmla="*/ 123 h 159"/>
                    <a:gd name="T20" fmla="*/ 126 w 207"/>
                    <a:gd name="T21" fmla="*/ 107 h 159"/>
                    <a:gd name="T22" fmla="*/ 140 w 207"/>
                    <a:gd name="T23" fmla="*/ 82 h 159"/>
                    <a:gd name="T24" fmla="*/ 151 w 207"/>
                    <a:gd name="T25" fmla="*/ 86 h 159"/>
                    <a:gd name="T26" fmla="*/ 165 w 207"/>
                    <a:gd name="T27" fmla="*/ 63 h 159"/>
                    <a:gd name="T28" fmla="*/ 159 w 207"/>
                    <a:gd name="T29" fmla="*/ 46 h 159"/>
                    <a:gd name="T30" fmla="*/ 192 w 207"/>
                    <a:gd name="T31" fmla="*/ 30 h 159"/>
                    <a:gd name="T32" fmla="*/ 203 w 207"/>
                    <a:gd name="T33" fmla="*/ 30 h 159"/>
                    <a:gd name="T34" fmla="*/ 207 w 207"/>
                    <a:gd name="T35" fmla="*/ 28 h 159"/>
                    <a:gd name="T36" fmla="*/ 205 w 207"/>
                    <a:gd name="T37" fmla="*/ 23 h 159"/>
                    <a:gd name="T38" fmla="*/ 199 w 207"/>
                    <a:gd name="T39" fmla="*/ 21 h 159"/>
                    <a:gd name="T40" fmla="*/ 192 w 207"/>
                    <a:gd name="T41" fmla="*/ 21 h 159"/>
                    <a:gd name="T42" fmla="*/ 178 w 207"/>
                    <a:gd name="T43" fmla="*/ 30 h 159"/>
                    <a:gd name="T44" fmla="*/ 161 w 207"/>
                    <a:gd name="T45" fmla="*/ 32 h 159"/>
                    <a:gd name="T46" fmla="*/ 163 w 207"/>
                    <a:gd name="T47" fmla="*/ 19 h 159"/>
                    <a:gd name="T48" fmla="*/ 161 w 207"/>
                    <a:gd name="T49" fmla="*/ 5 h 159"/>
                    <a:gd name="T50" fmla="*/ 153 w 207"/>
                    <a:gd name="T51" fmla="*/ 0 h 159"/>
                    <a:gd name="T52" fmla="*/ 145 w 207"/>
                    <a:gd name="T53" fmla="*/ 9 h 159"/>
                    <a:gd name="T54" fmla="*/ 140 w 207"/>
                    <a:gd name="T55" fmla="*/ 19 h 159"/>
                    <a:gd name="T56" fmla="*/ 118 w 207"/>
                    <a:gd name="T57" fmla="*/ 27 h 159"/>
                    <a:gd name="T58" fmla="*/ 109 w 207"/>
                    <a:gd name="T59" fmla="*/ 25 h 159"/>
                    <a:gd name="T60" fmla="*/ 87 w 207"/>
                    <a:gd name="T61" fmla="*/ 21 h 159"/>
                    <a:gd name="T62" fmla="*/ 70 w 207"/>
                    <a:gd name="T63" fmla="*/ 23 h 159"/>
                    <a:gd name="T64" fmla="*/ 62 w 207"/>
                    <a:gd name="T65" fmla="*/ 36 h 159"/>
                    <a:gd name="T66" fmla="*/ 35 w 207"/>
                    <a:gd name="T67" fmla="*/ 53 h 159"/>
                    <a:gd name="T68" fmla="*/ 31 w 207"/>
                    <a:gd name="T69" fmla="*/ 63 h 159"/>
                    <a:gd name="T70" fmla="*/ 24 w 207"/>
                    <a:gd name="T71" fmla="*/ 57 h 159"/>
                    <a:gd name="T72" fmla="*/ 12 w 207"/>
                    <a:gd name="T73" fmla="*/ 53 h 159"/>
                    <a:gd name="T74" fmla="*/ 12 w 207"/>
                    <a:gd name="T75" fmla="*/ 67 h 159"/>
                    <a:gd name="T76" fmla="*/ 0 w 207"/>
                    <a:gd name="T77" fmla="*/ 82 h 159"/>
                    <a:gd name="T78" fmla="*/ 5 w 207"/>
                    <a:gd name="T79" fmla="*/ 105 h 159"/>
                    <a:gd name="T80" fmla="*/ 2 w 207"/>
                    <a:gd name="T81" fmla="*/ 119 h 159"/>
                    <a:gd name="T82" fmla="*/ 8 w 207"/>
                    <a:gd name="T83" fmla="*/ 127 h 159"/>
                    <a:gd name="T84" fmla="*/ 14 w 207"/>
                    <a:gd name="T85" fmla="*/ 121 h 159"/>
                    <a:gd name="T86" fmla="*/ 20 w 207"/>
                    <a:gd name="T87" fmla="*/ 130 h 159"/>
                    <a:gd name="T88" fmla="*/ 12 w 207"/>
                    <a:gd name="T89" fmla="*/ 142 h 159"/>
                    <a:gd name="T90" fmla="*/ 6 w 207"/>
                    <a:gd name="T91" fmla="*/ 153 h 159"/>
                    <a:gd name="T92" fmla="*/ 6 w 207"/>
                    <a:gd name="T93" fmla="*/ 153 h 159"/>
                    <a:gd name="T94" fmla="*/ 6 w 207"/>
                    <a:gd name="T95" fmla="*/ 153 h 159"/>
                    <a:gd name="T96" fmla="*/ 6 w 207"/>
                    <a:gd name="T97" fmla="*/ 153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207" h="159">
                      <a:moveTo>
                        <a:pt x="6" y="153"/>
                      </a:moveTo>
                      <a:lnTo>
                        <a:pt x="26" y="155"/>
                      </a:lnTo>
                      <a:lnTo>
                        <a:pt x="31" y="155"/>
                      </a:lnTo>
                      <a:lnTo>
                        <a:pt x="62" y="159"/>
                      </a:lnTo>
                      <a:lnTo>
                        <a:pt x="84" y="153"/>
                      </a:lnTo>
                      <a:lnTo>
                        <a:pt x="84" y="140"/>
                      </a:lnTo>
                      <a:lnTo>
                        <a:pt x="85" y="128"/>
                      </a:lnTo>
                      <a:lnTo>
                        <a:pt x="97" y="127"/>
                      </a:lnTo>
                      <a:lnTo>
                        <a:pt x="109" y="119"/>
                      </a:lnTo>
                      <a:lnTo>
                        <a:pt x="126" y="123"/>
                      </a:lnTo>
                      <a:lnTo>
                        <a:pt x="126" y="107"/>
                      </a:lnTo>
                      <a:lnTo>
                        <a:pt x="140" y="82"/>
                      </a:lnTo>
                      <a:lnTo>
                        <a:pt x="151" y="86"/>
                      </a:lnTo>
                      <a:lnTo>
                        <a:pt x="165" y="63"/>
                      </a:lnTo>
                      <a:lnTo>
                        <a:pt x="159" y="46"/>
                      </a:lnTo>
                      <a:lnTo>
                        <a:pt x="192" y="30"/>
                      </a:lnTo>
                      <a:lnTo>
                        <a:pt x="203" y="30"/>
                      </a:lnTo>
                      <a:lnTo>
                        <a:pt x="207" y="28"/>
                      </a:lnTo>
                      <a:lnTo>
                        <a:pt x="205" y="23"/>
                      </a:lnTo>
                      <a:lnTo>
                        <a:pt x="199" y="21"/>
                      </a:lnTo>
                      <a:lnTo>
                        <a:pt x="192" y="21"/>
                      </a:lnTo>
                      <a:lnTo>
                        <a:pt x="178" y="30"/>
                      </a:lnTo>
                      <a:lnTo>
                        <a:pt x="161" y="32"/>
                      </a:lnTo>
                      <a:lnTo>
                        <a:pt x="163" y="19"/>
                      </a:lnTo>
                      <a:lnTo>
                        <a:pt x="161" y="5"/>
                      </a:lnTo>
                      <a:lnTo>
                        <a:pt x="153" y="0"/>
                      </a:lnTo>
                      <a:lnTo>
                        <a:pt x="145" y="9"/>
                      </a:lnTo>
                      <a:lnTo>
                        <a:pt x="140" y="19"/>
                      </a:lnTo>
                      <a:lnTo>
                        <a:pt x="118" y="27"/>
                      </a:lnTo>
                      <a:lnTo>
                        <a:pt x="109" y="25"/>
                      </a:lnTo>
                      <a:lnTo>
                        <a:pt x="87" y="21"/>
                      </a:lnTo>
                      <a:lnTo>
                        <a:pt x="70" y="23"/>
                      </a:lnTo>
                      <a:lnTo>
                        <a:pt x="62" y="36"/>
                      </a:lnTo>
                      <a:lnTo>
                        <a:pt x="35" y="53"/>
                      </a:lnTo>
                      <a:lnTo>
                        <a:pt x="31" y="63"/>
                      </a:lnTo>
                      <a:lnTo>
                        <a:pt x="24" y="57"/>
                      </a:lnTo>
                      <a:lnTo>
                        <a:pt x="12" y="53"/>
                      </a:lnTo>
                      <a:lnTo>
                        <a:pt x="12" y="67"/>
                      </a:lnTo>
                      <a:lnTo>
                        <a:pt x="0" y="82"/>
                      </a:lnTo>
                      <a:lnTo>
                        <a:pt x="5" y="105"/>
                      </a:lnTo>
                      <a:lnTo>
                        <a:pt x="2" y="119"/>
                      </a:lnTo>
                      <a:lnTo>
                        <a:pt x="8" y="127"/>
                      </a:lnTo>
                      <a:lnTo>
                        <a:pt x="14" y="121"/>
                      </a:lnTo>
                      <a:lnTo>
                        <a:pt x="20" y="130"/>
                      </a:lnTo>
                      <a:lnTo>
                        <a:pt x="12" y="142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lnTo>
                        <a:pt x="6" y="15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177">
                  <a:extLst>
                    <a:ext uri="{FF2B5EF4-FFF2-40B4-BE49-F238E27FC236}">
                      <a16:creationId xmlns:a16="http://schemas.microsoft.com/office/drawing/2014/main" id="{DE5DE38F-DE44-EBE3-4AF5-5C7C13DBAD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71715" y="3532645"/>
                  <a:ext cx="56075" cy="84113"/>
                </a:xfrm>
                <a:custGeom>
                  <a:avLst/>
                  <a:gdLst>
                    <a:gd name="T0" fmla="*/ 26 w 30"/>
                    <a:gd name="T1" fmla="*/ 45 h 45"/>
                    <a:gd name="T2" fmla="*/ 30 w 30"/>
                    <a:gd name="T3" fmla="*/ 43 h 45"/>
                    <a:gd name="T4" fmla="*/ 28 w 30"/>
                    <a:gd name="T5" fmla="*/ 38 h 45"/>
                    <a:gd name="T6" fmla="*/ 24 w 30"/>
                    <a:gd name="T7" fmla="*/ 28 h 45"/>
                    <a:gd name="T8" fmla="*/ 24 w 30"/>
                    <a:gd name="T9" fmla="*/ 24 h 45"/>
                    <a:gd name="T10" fmla="*/ 26 w 30"/>
                    <a:gd name="T11" fmla="*/ 14 h 45"/>
                    <a:gd name="T12" fmla="*/ 26 w 30"/>
                    <a:gd name="T13" fmla="*/ 6 h 45"/>
                    <a:gd name="T14" fmla="*/ 21 w 30"/>
                    <a:gd name="T15" fmla="*/ 0 h 45"/>
                    <a:gd name="T16" fmla="*/ 9 w 30"/>
                    <a:gd name="T17" fmla="*/ 0 h 45"/>
                    <a:gd name="T18" fmla="*/ 0 w 30"/>
                    <a:gd name="T19" fmla="*/ 8 h 45"/>
                    <a:gd name="T20" fmla="*/ 2 w 30"/>
                    <a:gd name="T21" fmla="*/ 8 h 45"/>
                    <a:gd name="T22" fmla="*/ 4 w 30"/>
                    <a:gd name="T23" fmla="*/ 10 h 45"/>
                    <a:gd name="T24" fmla="*/ 9 w 30"/>
                    <a:gd name="T25" fmla="*/ 16 h 45"/>
                    <a:gd name="T26" fmla="*/ 15 w 30"/>
                    <a:gd name="T27" fmla="*/ 20 h 45"/>
                    <a:gd name="T28" fmla="*/ 19 w 30"/>
                    <a:gd name="T29" fmla="*/ 32 h 45"/>
                    <a:gd name="T30" fmla="*/ 24 w 30"/>
                    <a:gd name="T31" fmla="*/ 41 h 45"/>
                    <a:gd name="T32" fmla="*/ 26 w 30"/>
                    <a:gd name="T33" fmla="*/ 45 h 45"/>
                    <a:gd name="T34" fmla="*/ 26 w 30"/>
                    <a:gd name="T35" fmla="*/ 45 h 45"/>
                    <a:gd name="T36" fmla="*/ 26 w 30"/>
                    <a:gd name="T37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45">
                      <a:moveTo>
                        <a:pt x="26" y="45"/>
                      </a:moveTo>
                      <a:lnTo>
                        <a:pt x="30" y="43"/>
                      </a:lnTo>
                      <a:lnTo>
                        <a:pt x="28" y="38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26" y="14"/>
                      </a:lnTo>
                      <a:lnTo>
                        <a:pt x="26" y="6"/>
                      </a:lnTo>
                      <a:lnTo>
                        <a:pt x="21" y="0"/>
                      </a:lnTo>
                      <a:lnTo>
                        <a:pt x="9" y="0"/>
                      </a:lnTo>
                      <a:lnTo>
                        <a:pt x="0" y="8"/>
                      </a:lnTo>
                      <a:lnTo>
                        <a:pt x="2" y="8"/>
                      </a:lnTo>
                      <a:lnTo>
                        <a:pt x="4" y="10"/>
                      </a:lnTo>
                      <a:lnTo>
                        <a:pt x="9" y="16"/>
                      </a:lnTo>
                      <a:lnTo>
                        <a:pt x="15" y="20"/>
                      </a:lnTo>
                      <a:lnTo>
                        <a:pt x="19" y="32"/>
                      </a:lnTo>
                      <a:lnTo>
                        <a:pt x="24" y="41"/>
                      </a:lnTo>
                      <a:lnTo>
                        <a:pt x="26" y="45"/>
                      </a:lnTo>
                      <a:lnTo>
                        <a:pt x="26" y="45"/>
                      </a:lnTo>
                      <a:lnTo>
                        <a:pt x="26" y="4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178">
                  <a:extLst>
                    <a:ext uri="{FF2B5EF4-FFF2-40B4-BE49-F238E27FC236}">
                      <a16:creationId xmlns:a16="http://schemas.microsoft.com/office/drawing/2014/main" id="{6393749C-0D57-5E9C-4C66-6D2791301E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49" y="3917695"/>
                  <a:ext cx="203740" cy="239254"/>
                </a:xfrm>
                <a:custGeom>
                  <a:avLst/>
                  <a:gdLst>
                    <a:gd name="T0" fmla="*/ 15 w 109"/>
                    <a:gd name="T1" fmla="*/ 23 h 128"/>
                    <a:gd name="T2" fmla="*/ 23 w 109"/>
                    <a:gd name="T3" fmla="*/ 23 h 128"/>
                    <a:gd name="T4" fmla="*/ 21 w 109"/>
                    <a:gd name="T5" fmla="*/ 8 h 128"/>
                    <a:gd name="T6" fmla="*/ 25 w 109"/>
                    <a:gd name="T7" fmla="*/ 0 h 128"/>
                    <a:gd name="T8" fmla="*/ 33 w 109"/>
                    <a:gd name="T9" fmla="*/ 2 h 128"/>
                    <a:gd name="T10" fmla="*/ 35 w 109"/>
                    <a:gd name="T11" fmla="*/ 9 h 128"/>
                    <a:gd name="T12" fmla="*/ 41 w 109"/>
                    <a:gd name="T13" fmla="*/ 13 h 128"/>
                    <a:gd name="T14" fmla="*/ 41 w 109"/>
                    <a:gd name="T15" fmla="*/ 25 h 128"/>
                    <a:gd name="T16" fmla="*/ 56 w 109"/>
                    <a:gd name="T17" fmla="*/ 27 h 128"/>
                    <a:gd name="T18" fmla="*/ 70 w 109"/>
                    <a:gd name="T19" fmla="*/ 34 h 128"/>
                    <a:gd name="T20" fmla="*/ 68 w 109"/>
                    <a:gd name="T21" fmla="*/ 58 h 128"/>
                    <a:gd name="T22" fmla="*/ 76 w 109"/>
                    <a:gd name="T23" fmla="*/ 75 h 128"/>
                    <a:gd name="T24" fmla="*/ 97 w 109"/>
                    <a:gd name="T25" fmla="*/ 92 h 128"/>
                    <a:gd name="T26" fmla="*/ 99 w 109"/>
                    <a:gd name="T27" fmla="*/ 98 h 128"/>
                    <a:gd name="T28" fmla="*/ 109 w 109"/>
                    <a:gd name="T29" fmla="*/ 102 h 128"/>
                    <a:gd name="T30" fmla="*/ 106 w 109"/>
                    <a:gd name="T31" fmla="*/ 126 h 128"/>
                    <a:gd name="T32" fmla="*/ 100 w 109"/>
                    <a:gd name="T33" fmla="*/ 126 h 128"/>
                    <a:gd name="T34" fmla="*/ 94 w 109"/>
                    <a:gd name="T35" fmla="*/ 117 h 128"/>
                    <a:gd name="T36" fmla="*/ 88 w 109"/>
                    <a:gd name="T37" fmla="*/ 121 h 128"/>
                    <a:gd name="T38" fmla="*/ 87 w 109"/>
                    <a:gd name="T39" fmla="*/ 128 h 128"/>
                    <a:gd name="T40" fmla="*/ 72 w 109"/>
                    <a:gd name="T41" fmla="*/ 126 h 128"/>
                    <a:gd name="T42" fmla="*/ 76 w 109"/>
                    <a:gd name="T43" fmla="*/ 107 h 128"/>
                    <a:gd name="T44" fmla="*/ 75 w 109"/>
                    <a:gd name="T45" fmla="*/ 100 h 128"/>
                    <a:gd name="T46" fmla="*/ 62 w 109"/>
                    <a:gd name="T47" fmla="*/ 82 h 128"/>
                    <a:gd name="T48" fmla="*/ 58 w 109"/>
                    <a:gd name="T49" fmla="*/ 65 h 128"/>
                    <a:gd name="T50" fmla="*/ 50 w 109"/>
                    <a:gd name="T51" fmla="*/ 63 h 128"/>
                    <a:gd name="T52" fmla="*/ 43 w 109"/>
                    <a:gd name="T53" fmla="*/ 71 h 128"/>
                    <a:gd name="T54" fmla="*/ 37 w 109"/>
                    <a:gd name="T55" fmla="*/ 71 h 128"/>
                    <a:gd name="T56" fmla="*/ 31 w 109"/>
                    <a:gd name="T57" fmla="*/ 65 h 128"/>
                    <a:gd name="T58" fmla="*/ 23 w 109"/>
                    <a:gd name="T59" fmla="*/ 65 h 128"/>
                    <a:gd name="T60" fmla="*/ 13 w 109"/>
                    <a:gd name="T61" fmla="*/ 77 h 128"/>
                    <a:gd name="T62" fmla="*/ 7 w 109"/>
                    <a:gd name="T63" fmla="*/ 71 h 128"/>
                    <a:gd name="T64" fmla="*/ 9 w 109"/>
                    <a:gd name="T65" fmla="*/ 65 h 128"/>
                    <a:gd name="T66" fmla="*/ 13 w 109"/>
                    <a:gd name="T67" fmla="*/ 48 h 128"/>
                    <a:gd name="T68" fmla="*/ 4 w 109"/>
                    <a:gd name="T69" fmla="*/ 44 h 128"/>
                    <a:gd name="T70" fmla="*/ 0 w 109"/>
                    <a:gd name="T71" fmla="*/ 33 h 128"/>
                    <a:gd name="T72" fmla="*/ 9 w 109"/>
                    <a:gd name="T73" fmla="*/ 21 h 128"/>
                    <a:gd name="T74" fmla="*/ 13 w 109"/>
                    <a:gd name="T75" fmla="*/ 21 h 128"/>
                    <a:gd name="T76" fmla="*/ 15 w 109"/>
                    <a:gd name="T77" fmla="*/ 23 h 128"/>
                    <a:gd name="T78" fmla="*/ 15 w 109"/>
                    <a:gd name="T79" fmla="*/ 23 h 128"/>
                    <a:gd name="T80" fmla="*/ 15 w 109"/>
                    <a:gd name="T81" fmla="*/ 23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09" h="128">
                      <a:moveTo>
                        <a:pt x="15" y="23"/>
                      </a:moveTo>
                      <a:lnTo>
                        <a:pt x="23" y="23"/>
                      </a:lnTo>
                      <a:lnTo>
                        <a:pt x="21" y="8"/>
                      </a:lnTo>
                      <a:lnTo>
                        <a:pt x="25" y="0"/>
                      </a:lnTo>
                      <a:lnTo>
                        <a:pt x="33" y="2"/>
                      </a:lnTo>
                      <a:lnTo>
                        <a:pt x="35" y="9"/>
                      </a:lnTo>
                      <a:lnTo>
                        <a:pt x="41" y="13"/>
                      </a:lnTo>
                      <a:lnTo>
                        <a:pt x="41" y="25"/>
                      </a:lnTo>
                      <a:lnTo>
                        <a:pt x="56" y="27"/>
                      </a:lnTo>
                      <a:lnTo>
                        <a:pt x="70" y="34"/>
                      </a:lnTo>
                      <a:lnTo>
                        <a:pt x="68" y="58"/>
                      </a:lnTo>
                      <a:lnTo>
                        <a:pt x="76" y="75"/>
                      </a:lnTo>
                      <a:lnTo>
                        <a:pt x="97" y="92"/>
                      </a:lnTo>
                      <a:lnTo>
                        <a:pt x="99" y="98"/>
                      </a:lnTo>
                      <a:lnTo>
                        <a:pt x="109" y="102"/>
                      </a:lnTo>
                      <a:lnTo>
                        <a:pt x="106" y="126"/>
                      </a:lnTo>
                      <a:lnTo>
                        <a:pt x="100" y="126"/>
                      </a:lnTo>
                      <a:lnTo>
                        <a:pt x="94" y="117"/>
                      </a:lnTo>
                      <a:lnTo>
                        <a:pt x="88" y="121"/>
                      </a:lnTo>
                      <a:lnTo>
                        <a:pt x="87" y="128"/>
                      </a:lnTo>
                      <a:lnTo>
                        <a:pt x="72" y="126"/>
                      </a:lnTo>
                      <a:lnTo>
                        <a:pt x="76" y="107"/>
                      </a:lnTo>
                      <a:lnTo>
                        <a:pt x="75" y="100"/>
                      </a:lnTo>
                      <a:lnTo>
                        <a:pt x="62" y="82"/>
                      </a:lnTo>
                      <a:lnTo>
                        <a:pt x="58" y="65"/>
                      </a:lnTo>
                      <a:lnTo>
                        <a:pt x="50" y="63"/>
                      </a:lnTo>
                      <a:lnTo>
                        <a:pt x="43" y="71"/>
                      </a:lnTo>
                      <a:lnTo>
                        <a:pt x="37" y="71"/>
                      </a:lnTo>
                      <a:lnTo>
                        <a:pt x="31" y="65"/>
                      </a:lnTo>
                      <a:lnTo>
                        <a:pt x="23" y="65"/>
                      </a:lnTo>
                      <a:lnTo>
                        <a:pt x="13" y="77"/>
                      </a:lnTo>
                      <a:lnTo>
                        <a:pt x="7" y="71"/>
                      </a:lnTo>
                      <a:lnTo>
                        <a:pt x="9" y="65"/>
                      </a:lnTo>
                      <a:lnTo>
                        <a:pt x="13" y="48"/>
                      </a:lnTo>
                      <a:lnTo>
                        <a:pt x="4" y="44"/>
                      </a:lnTo>
                      <a:lnTo>
                        <a:pt x="0" y="33"/>
                      </a:lnTo>
                      <a:lnTo>
                        <a:pt x="9" y="21"/>
                      </a:lnTo>
                      <a:lnTo>
                        <a:pt x="13" y="21"/>
                      </a:lnTo>
                      <a:lnTo>
                        <a:pt x="15" y="23"/>
                      </a:lnTo>
                      <a:lnTo>
                        <a:pt x="15" y="23"/>
                      </a:lnTo>
                      <a:lnTo>
                        <a:pt x="15" y="2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179">
                  <a:extLst>
                    <a:ext uri="{FF2B5EF4-FFF2-40B4-BE49-F238E27FC236}">
                      <a16:creationId xmlns:a16="http://schemas.microsoft.com/office/drawing/2014/main" id="{8BC91485-CB24-6B65-2A0E-0DAB2C674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3958" y="3687787"/>
                  <a:ext cx="216824" cy="121496"/>
                </a:xfrm>
                <a:custGeom>
                  <a:avLst/>
                  <a:gdLst>
                    <a:gd name="T0" fmla="*/ 112 w 116"/>
                    <a:gd name="T1" fmla="*/ 41 h 65"/>
                    <a:gd name="T2" fmla="*/ 77 w 116"/>
                    <a:gd name="T3" fmla="*/ 33 h 65"/>
                    <a:gd name="T4" fmla="*/ 62 w 116"/>
                    <a:gd name="T5" fmla="*/ 21 h 65"/>
                    <a:gd name="T6" fmla="*/ 43 w 116"/>
                    <a:gd name="T7" fmla="*/ 14 h 65"/>
                    <a:gd name="T8" fmla="*/ 25 w 116"/>
                    <a:gd name="T9" fmla="*/ 0 h 65"/>
                    <a:gd name="T10" fmla="*/ 8 w 116"/>
                    <a:gd name="T11" fmla="*/ 2 h 65"/>
                    <a:gd name="T12" fmla="*/ 4 w 116"/>
                    <a:gd name="T13" fmla="*/ 12 h 65"/>
                    <a:gd name="T14" fmla="*/ 0 w 116"/>
                    <a:gd name="T15" fmla="*/ 21 h 65"/>
                    <a:gd name="T16" fmla="*/ 2 w 116"/>
                    <a:gd name="T17" fmla="*/ 33 h 65"/>
                    <a:gd name="T18" fmla="*/ 12 w 116"/>
                    <a:gd name="T19" fmla="*/ 37 h 65"/>
                    <a:gd name="T20" fmla="*/ 19 w 116"/>
                    <a:gd name="T21" fmla="*/ 41 h 65"/>
                    <a:gd name="T22" fmla="*/ 45 w 116"/>
                    <a:gd name="T23" fmla="*/ 47 h 65"/>
                    <a:gd name="T24" fmla="*/ 60 w 116"/>
                    <a:gd name="T25" fmla="*/ 48 h 65"/>
                    <a:gd name="T26" fmla="*/ 77 w 116"/>
                    <a:gd name="T27" fmla="*/ 60 h 65"/>
                    <a:gd name="T28" fmla="*/ 95 w 116"/>
                    <a:gd name="T29" fmla="*/ 65 h 65"/>
                    <a:gd name="T30" fmla="*/ 110 w 116"/>
                    <a:gd name="T31" fmla="*/ 64 h 65"/>
                    <a:gd name="T32" fmla="*/ 116 w 116"/>
                    <a:gd name="T33" fmla="*/ 53 h 65"/>
                    <a:gd name="T34" fmla="*/ 112 w 116"/>
                    <a:gd name="T35" fmla="*/ 41 h 65"/>
                    <a:gd name="T36" fmla="*/ 112 w 116"/>
                    <a:gd name="T37" fmla="*/ 41 h 65"/>
                    <a:gd name="T38" fmla="*/ 112 w 116"/>
                    <a:gd name="T39" fmla="*/ 4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16" h="65">
                      <a:moveTo>
                        <a:pt x="112" y="41"/>
                      </a:moveTo>
                      <a:lnTo>
                        <a:pt x="77" y="33"/>
                      </a:lnTo>
                      <a:lnTo>
                        <a:pt x="62" y="21"/>
                      </a:lnTo>
                      <a:lnTo>
                        <a:pt x="43" y="14"/>
                      </a:lnTo>
                      <a:lnTo>
                        <a:pt x="25" y="0"/>
                      </a:lnTo>
                      <a:lnTo>
                        <a:pt x="8" y="2"/>
                      </a:lnTo>
                      <a:lnTo>
                        <a:pt x="4" y="12"/>
                      </a:lnTo>
                      <a:lnTo>
                        <a:pt x="0" y="21"/>
                      </a:lnTo>
                      <a:lnTo>
                        <a:pt x="2" y="33"/>
                      </a:lnTo>
                      <a:lnTo>
                        <a:pt x="12" y="37"/>
                      </a:lnTo>
                      <a:lnTo>
                        <a:pt x="19" y="41"/>
                      </a:lnTo>
                      <a:lnTo>
                        <a:pt x="45" y="47"/>
                      </a:lnTo>
                      <a:lnTo>
                        <a:pt x="60" y="48"/>
                      </a:lnTo>
                      <a:lnTo>
                        <a:pt x="77" y="60"/>
                      </a:lnTo>
                      <a:lnTo>
                        <a:pt x="95" y="65"/>
                      </a:lnTo>
                      <a:lnTo>
                        <a:pt x="110" y="64"/>
                      </a:lnTo>
                      <a:lnTo>
                        <a:pt x="116" y="53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lnTo>
                        <a:pt x="112" y="4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180">
                  <a:extLst>
                    <a:ext uri="{FF2B5EF4-FFF2-40B4-BE49-F238E27FC236}">
                      <a16:creationId xmlns:a16="http://schemas.microsoft.com/office/drawing/2014/main" id="{7D1F858E-50A9-1D4F-6F48-04946F3EA4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95082" y="3749469"/>
                  <a:ext cx="82244" cy="50468"/>
                </a:xfrm>
                <a:custGeom>
                  <a:avLst/>
                  <a:gdLst>
                    <a:gd name="T0" fmla="*/ 44 w 44"/>
                    <a:gd name="T1" fmla="*/ 10 h 27"/>
                    <a:gd name="T2" fmla="*/ 36 w 44"/>
                    <a:gd name="T3" fmla="*/ 4 h 27"/>
                    <a:gd name="T4" fmla="*/ 25 w 44"/>
                    <a:gd name="T5" fmla="*/ 6 h 27"/>
                    <a:gd name="T6" fmla="*/ 19 w 44"/>
                    <a:gd name="T7" fmla="*/ 0 h 27"/>
                    <a:gd name="T8" fmla="*/ 9 w 44"/>
                    <a:gd name="T9" fmla="*/ 0 h 27"/>
                    <a:gd name="T10" fmla="*/ 0 w 44"/>
                    <a:gd name="T11" fmla="*/ 10 h 27"/>
                    <a:gd name="T12" fmla="*/ 0 w 44"/>
                    <a:gd name="T13" fmla="*/ 10 h 27"/>
                    <a:gd name="T14" fmla="*/ 2 w 44"/>
                    <a:gd name="T15" fmla="*/ 17 h 27"/>
                    <a:gd name="T16" fmla="*/ 8 w 44"/>
                    <a:gd name="T17" fmla="*/ 27 h 27"/>
                    <a:gd name="T18" fmla="*/ 44 w 44"/>
                    <a:gd name="T19" fmla="*/ 23 h 27"/>
                    <a:gd name="T20" fmla="*/ 44 w 44"/>
                    <a:gd name="T21" fmla="*/ 10 h 27"/>
                    <a:gd name="T22" fmla="*/ 44 w 44"/>
                    <a:gd name="T23" fmla="*/ 10 h 27"/>
                    <a:gd name="T24" fmla="*/ 44 w 44"/>
                    <a:gd name="T25" fmla="*/ 1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4" h="27">
                      <a:moveTo>
                        <a:pt x="44" y="10"/>
                      </a:moveTo>
                      <a:lnTo>
                        <a:pt x="36" y="4"/>
                      </a:lnTo>
                      <a:lnTo>
                        <a:pt x="25" y="6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2" y="17"/>
                      </a:lnTo>
                      <a:lnTo>
                        <a:pt x="8" y="27"/>
                      </a:lnTo>
                      <a:lnTo>
                        <a:pt x="44" y="23"/>
                      </a:lnTo>
                      <a:lnTo>
                        <a:pt x="44" y="10"/>
                      </a:lnTo>
                      <a:lnTo>
                        <a:pt x="44" y="10"/>
                      </a:lnTo>
                      <a:lnTo>
                        <a:pt x="44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181">
                  <a:extLst>
                    <a:ext uri="{FF2B5EF4-FFF2-40B4-BE49-F238E27FC236}">
                      <a16:creationId xmlns:a16="http://schemas.microsoft.com/office/drawing/2014/main" id="{C976738B-867A-B59A-04EA-2BD460BA44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3940" y="3315821"/>
                  <a:ext cx="76636" cy="179441"/>
                </a:xfrm>
                <a:custGeom>
                  <a:avLst/>
                  <a:gdLst>
                    <a:gd name="T0" fmla="*/ 8 w 41"/>
                    <a:gd name="T1" fmla="*/ 2 h 96"/>
                    <a:gd name="T2" fmla="*/ 6 w 41"/>
                    <a:gd name="T3" fmla="*/ 6 h 96"/>
                    <a:gd name="T4" fmla="*/ 8 w 41"/>
                    <a:gd name="T5" fmla="*/ 13 h 96"/>
                    <a:gd name="T6" fmla="*/ 10 w 41"/>
                    <a:gd name="T7" fmla="*/ 23 h 96"/>
                    <a:gd name="T8" fmla="*/ 8 w 41"/>
                    <a:gd name="T9" fmla="*/ 36 h 96"/>
                    <a:gd name="T10" fmla="*/ 4 w 41"/>
                    <a:gd name="T11" fmla="*/ 40 h 96"/>
                    <a:gd name="T12" fmla="*/ 4 w 41"/>
                    <a:gd name="T13" fmla="*/ 48 h 96"/>
                    <a:gd name="T14" fmla="*/ 0 w 41"/>
                    <a:gd name="T15" fmla="*/ 52 h 96"/>
                    <a:gd name="T16" fmla="*/ 0 w 41"/>
                    <a:gd name="T17" fmla="*/ 67 h 96"/>
                    <a:gd name="T18" fmla="*/ 4 w 41"/>
                    <a:gd name="T19" fmla="*/ 67 h 96"/>
                    <a:gd name="T20" fmla="*/ 6 w 41"/>
                    <a:gd name="T21" fmla="*/ 71 h 96"/>
                    <a:gd name="T22" fmla="*/ 6 w 41"/>
                    <a:gd name="T23" fmla="*/ 86 h 96"/>
                    <a:gd name="T24" fmla="*/ 4 w 41"/>
                    <a:gd name="T25" fmla="*/ 94 h 96"/>
                    <a:gd name="T26" fmla="*/ 12 w 41"/>
                    <a:gd name="T27" fmla="*/ 94 h 96"/>
                    <a:gd name="T28" fmla="*/ 19 w 41"/>
                    <a:gd name="T29" fmla="*/ 96 h 96"/>
                    <a:gd name="T30" fmla="*/ 25 w 41"/>
                    <a:gd name="T31" fmla="*/ 92 h 96"/>
                    <a:gd name="T32" fmla="*/ 27 w 41"/>
                    <a:gd name="T33" fmla="*/ 82 h 96"/>
                    <a:gd name="T34" fmla="*/ 31 w 41"/>
                    <a:gd name="T35" fmla="*/ 76 h 96"/>
                    <a:gd name="T36" fmla="*/ 35 w 41"/>
                    <a:gd name="T37" fmla="*/ 59 h 96"/>
                    <a:gd name="T38" fmla="*/ 31 w 41"/>
                    <a:gd name="T39" fmla="*/ 46 h 96"/>
                    <a:gd name="T40" fmla="*/ 35 w 41"/>
                    <a:gd name="T41" fmla="*/ 40 h 96"/>
                    <a:gd name="T42" fmla="*/ 35 w 41"/>
                    <a:gd name="T43" fmla="*/ 25 h 96"/>
                    <a:gd name="T44" fmla="*/ 39 w 41"/>
                    <a:gd name="T45" fmla="*/ 19 h 96"/>
                    <a:gd name="T46" fmla="*/ 41 w 41"/>
                    <a:gd name="T47" fmla="*/ 7 h 96"/>
                    <a:gd name="T48" fmla="*/ 35 w 41"/>
                    <a:gd name="T49" fmla="*/ 0 h 96"/>
                    <a:gd name="T50" fmla="*/ 29 w 41"/>
                    <a:gd name="T51" fmla="*/ 2 h 96"/>
                    <a:gd name="T52" fmla="*/ 16 w 41"/>
                    <a:gd name="T53" fmla="*/ 4 h 96"/>
                    <a:gd name="T54" fmla="*/ 8 w 41"/>
                    <a:gd name="T55" fmla="*/ 2 h 96"/>
                    <a:gd name="T56" fmla="*/ 8 w 41"/>
                    <a:gd name="T57" fmla="*/ 2 h 96"/>
                    <a:gd name="T58" fmla="*/ 8 w 41"/>
                    <a:gd name="T59" fmla="*/ 2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41" h="96">
                      <a:moveTo>
                        <a:pt x="8" y="2"/>
                      </a:moveTo>
                      <a:lnTo>
                        <a:pt x="6" y="6"/>
                      </a:lnTo>
                      <a:lnTo>
                        <a:pt x="8" y="13"/>
                      </a:lnTo>
                      <a:lnTo>
                        <a:pt x="10" y="23"/>
                      </a:lnTo>
                      <a:lnTo>
                        <a:pt x="8" y="36"/>
                      </a:lnTo>
                      <a:lnTo>
                        <a:pt x="4" y="40"/>
                      </a:lnTo>
                      <a:lnTo>
                        <a:pt x="4" y="48"/>
                      </a:lnTo>
                      <a:lnTo>
                        <a:pt x="0" y="52"/>
                      </a:lnTo>
                      <a:lnTo>
                        <a:pt x="0" y="67"/>
                      </a:lnTo>
                      <a:lnTo>
                        <a:pt x="4" y="67"/>
                      </a:lnTo>
                      <a:lnTo>
                        <a:pt x="6" y="71"/>
                      </a:lnTo>
                      <a:lnTo>
                        <a:pt x="6" y="86"/>
                      </a:lnTo>
                      <a:lnTo>
                        <a:pt x="4" y="94"/>
                      </a:lnTo>
                      <a:lnTo>
                        <a:pt x="12" y="94"/>
                      </a:lnTo>
                      <a:lnTo>
                        <a:pt x="19" y="96"/>
                      </a:lnTo>
                      <a:lnTo>
                        <a:pt x="25" y="92"/>
                      </a:lnTo>
                      <a:lnTo>
                        <a:pt x="27" y="82"/>
                      </a:lnTo>
                      <a:lnTo>
                        <a:pt x="31" y="76"/>
                      </a:lnTo>
                      <a:lnTo>
                        <a:pt x="35" y="59"/>
                      </a:lnTo>
                      <a:lnTo>
                        <a:pt x="31" y="46"/>
                      </a:lnTo>
                      <a:lnTo>
                        <a:pt x="35" y="40"/>
                      </a:lnTo>
                      <a:lnTo>
                        <a:pt x="35" y="25"/>
                      </a:lnTo>
                      <a:lnTo>
                        <a:pt x="39" y="19"/>
                      </a:lnTo>
                      <a:lnTo>
                        <a:pt x="41" y="7"/>
                      </a:lnTo>
                      <a:lnTo>
                        <a:pt x="35" y="0"/>
                      </a:lnTo>
                      <a:lnTo>
                        <a:pt x="29" y="2"/>
                      </a:lnTo>
                      <a:lnTo>
                        <a:pt x="16" y="4"/>
                      </a:lnTo>
                      <a:lnTo>
                        <a:pt x="8" y="2"/>
                      </a:lnTo>
                      <a:lnTo>
                        <a:pt x="8" y="2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182">
                  <a:extLst>
                    <a:ext uri="{FF2B5EF4-FFF2-40B4-BE49-F238E27FC236}">
                      <a16:creationId xmlns:a16="http://schemas.microsoft.com/office/drawing/2014/main" id="{5C4C6234-675B-5939-86BD-9EE701D16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9089" y="3663487"/>
                  <a:ext cx="11215" cy="16823"/>
                </a:xfrm>
                <a:custGeom>
                  <a:avLst/>
                  <a:gdLst>
                    <a:gd name="T0" fmla="*/ 4 w 6"/>
                    <a:gd name="T1" fmla="*/ 0 h 9"/>
                    <a:gd name="T2" fmla="*/ 0 w 6"/>
                    <a:gd name="T3" fmla="*/ 6 h 9"/>
                    <a:gd name="T4" fmla="*/ 2 w 6"/>
                    <a:gd name="T5" fmla="*/ 9 h 9"/>
                    <a:gd name="T6" fmla="*/ 6 w 6"/>
                    <a:gd name="T7" fmla="*/ 4 h 9"/>
                    <a:gd name="T8" fmla="*/ 5 w 6"/>
                    <a:gd name="T9" fmla="*/ 1 h 9"/>
                    <a:gd name="T10" fmla="*/ 5 w 6"/>
                    <a:gd name="T11" fmla="*/ 1 h 9"/>
                    <a:gd name="T12" fmla="*/ 4 w 6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4" y="0"/>
                      </a:moveTo>
                      <a:lnTo>
                        <a:pt x="0" y="6"/>
                      </a:lnTo>
                      <a:lnTo>
                        <a:pt x="2" y="9"/>
                      </a:lnTo>
                      <a:lnTo>
                        <a:pt x="6" y="4"/>
                      </a:lnTo>
                      <a:lnTo>
                        <a:pt x="5" y="1"/>
                      </a:lnTo>
                      <a:lnTo>
                        <a:pt x="5" y="1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183">
                  <a:extLst>
                    <a:ext uri="{FF2B5EF4-FFF2-40B4-BE49-F238E27FC236}">
                      <a16:creationId xmlns:a16="http://schemas.microsoft.com/office/drawing/2014/main" id="{8F364F29-5800-2EBB-92B3-16672830F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3566" y="3865358"/>
                  <a:ext cx="452340" cy="411218"/>
                </a:xfrm>
                <a:custGeom>
                  <a:avLst/>
                  <a:gdLst>
                    <a:gd name="T0" fmla="*/ 110 w 242"/>
                    <a:gd name="T1" fmla="*/ 0 h 220"/>
                    <a:gd name="T2" fmla="*/ 77 w 242"/>
                    <a:gd name="T3" fmla="*/ 0 h 220"/>
                    <a:gd name="T4" fmla="*/ 95 w 242"/>
                    <a:gd name="T5" fmla="*/ 139 h 220"/>
                    <a:gd name="T6" fmla="*/ 44 w 242"/>
                    <a:gd name="T7" fmla="*/ 141 h 220"/>
                    <a:gd name="T8" fmla="*/ 41 w 242"/>
                    <a:gd name="T9" fmla="*/ 137 h 220"/>
                    <a:gd name="T10" fmla="*/ 33 w 242"/>
                    <a:gd name="T11" fmla="*/ 141 h 220"/>
                    <a:gd name="T12" fmla="*/ 23 w 242"/>
                    <a:gd name="T13" fmla="*/ 141 h 220"/>
                    <a:gd name="T14" fmla="*/ 15 w 242"/>
                    <a:gd name="T15" fmla="*/ 147 h 220"/>
                    <a:gd name="T16" fmla="*/ 10 w 242"/>
                    <a:gd name="T17" fmla="*/ 139 h 220"/>
                    <a:gd name="T18" fmla="*/ 4 w 242"/>
                    <a:gd name="T19" fmla="*/ 141 h 220"/>
                    <a:gd name="T20" fmla="*/ 0 w 242"/>
                    <a:gd name="T21" fmla="*/ 151 h 220"/>
                    <a:gd name="T22" fmla="*/ 4 w 242"/>
                    <a:gd name="T23" fmla="*/ 174 h 220"/>
                    <a:gd name="T24" fmla="*/ 12 w 242"/>
                    <a:gd name="T25" fmla="*/ 180 h 220"/>
                    <a:gd name="T26" fmla="*/ 12 w 242"/>
                    <a:gd name="T27" fmla="*/ 191 h 220"/>
                    <a:gd name="T28" fmla="*/ 27 w 242"/>
                    <a:gd name="T29" fmla="*/ 199 h 220"/>
                    <a:gd name="T30" fmla="*/ 39 w 242"/>
                    <a:gd name="T31" fmla="*/ 197 h 220"/>
                    <a:gd name="T32" fmla="*/ 42 w 242"/>
                    <a:gd name="T33" fmla="*/ 191 h 220"/>
                    <a:gd name="T34" fmla="*/ 48 w 242"/>
                    <a:gd name="T35" fmla="*/ 199 h 220"/>
                    <a:gd name="T36" fmla="*/ 60 w 242"/>
                    <a:gd name="T37" fmla="*/ 220 h 220"/>
                    <a:gd name="T38" fmla="*/ 73 w 242"/>
                    <a:gd name="T39" fmla="*/ 218 h 220"/>
                    <a:gd name="T40" fmla="*/ 81 w 242"/>
                    <a:gd name="T41" fmla="*/ 211 h 220"/>
                    <a:gd name="T42" fmla="*/ 89 w 242"/>
                    <a:gd name="T43" fmla="*/ 218 h 220"/>
                    <a:gd name="T44" fmla="*/ 99 w 242"/>
                    <a:gd name="T45" fmla="*/ 218 h 220"/>
                    <a:gd name="T46" fmla="*/ 100 w 242"/>
                    <a:gd name="T47" fmla="*/ 201 h 220"/>
                    <a:gd name="T48" fmla="*/ 106 w 242"/>
                    <a:gd name="T49" fmla="*/ 199 h 220"/>
                    <a:gd name="T50" fmla="*/ 104 w 242"/>
                    <a:gd name="T51" fmla="*/ 191 h 220"/>
                    <a:gd name="T52" fmla="*/ 118 w 242"/>
                    <a:gd name="T53" fmla="*/ 178 h 220"/>
                    <a:gd name="T54" fmla="*/ 120 w 242"/>
                    <a:gd name="T55" fmla="*/ 172 h 220"/>
                    <a:gd name="T56" fmla="*/ 131 w 242"/>
                    <a:gd name="T57" fmla="*/ 174 h 220"/>
                    <a:gd name="T58" fmla="*/ 143 w 242"/>
                    <a:gd name="T59" fmla="*/ 156 h 220"/>
                    <a:gd name="T60" fmla="*/ 151 w 242"/>
                    <a:gd name="T61" fmla="*/ 156 h 220"/>
                    <a:gd name="T62" fmla="*/ 156 w 242"/>
                    <a:gd name="T63" fmla="*/ 147 h 220"/>
                    <a:gd name="T64" fmla="*/ 174 w 242"/>
                    <a:gd name="T65" fmla="*/ 147 h 220"/>
                    <a:gd name="T66" fmla="*/ 178 w 242"/>
                    <a:gd name="T67" fmla="*/ 151 h 220"/>
                    <a:gd name="T68" fmla="*/ 199 w 242"/>
                    <a:gd name="T69" fmla="*/ 151 h 220"/>
                    <a:gd name="T70" fmla="*/ 207 w 242"/>
                    <a:gd name="T71" fmla="*/ 145 h 220"/>
                    <a:gd name="T72" fmla="*/ 222 w 242"/>
                    <a:gd name="T73" fmla="*/ 143 h 220"/>
                    <a:gd name="T74" fmla="*/ 242 w 242"/>
                    <a:gd name="T75" fmla="*/ 85 h 220"/>
                    <a:gd name="T76" fmla="*/ 218 w 242"/>
                    <a:gd name="T77" fmla="*/ 87 h 220"/>
                    <a:gd name="T78" fmla="*/ 216 w 242"/>
                    <a:gd name="T79" fmla="*/ 81 h 220"/>
                    <a:gd name="T80" fmla="*/ 216 w 242"/>
                    <a:gd name="T81" fmla="*/ 71 h 220"/>
                    <a:gd name="T82" fmla="*/ 209 w 242"/>
                    <a:gd name="T83" fmla="*/ 69 h 220"/>
                    <a:gd name="T84" fmla="*/ 199 w 242"/>
                    <a:gd name="T85" fmla="*/ 71 h 220"/>
                    <a:gd name="T86" fmla="*/ 193 w 242"/>
                    <a:gd name="T87" fmla="*/ 60 h 220"/>
                    <a:gd name="T88" fmla="*/ 110 w 242"/>
                    <a:gd name="T89" fmla="*/ 0 h 220"/>
                    <a:gd name="T90" fmla="*/ 110 w 242"/>
                    <a:gd name="T91" fmla="*/ 0 h 220"/>
                    <a:gd name="T92" fmla="*/ 110 w 242"/>
                    <a:gd name="T93" fmla="*/ 0 h 220"/>
                    <a:gd name="T94" fmla="*/ 110 w 242"/>
                    <a:gd name="T95" fmla="*/ 0 h 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2" h="220">
                      <a:moveTo>
                        <a:pt x="110" y="0"/>
                      </a:moveTo>
                      <a:lnTo>
                        <a:pt x="77" y="0"/>
                      </a:lnTo>
                      <a:lnTo>
                        <a:pt x="95" y="139"/>
                      </a:lnTo>
                      <a:lnTo>
                        <a:pt x="44" y="141"/>
                      </a:lnTo>
                      <a:lnTo>
                        <a:pt x="41" y="137"/>
                      </a:lnTo>
                      <a:lnTo>
                        <a:pt x="33" y="141"/>
                      </a:lnTo>
                      <a:lnTo>
                        <a:pt x="23" y="141"/>
                      </a:lnTo>
                      <a:lnTo>
                        <a:pt x="15" y="147"/>
                      </a:lnTo>
                      <a:lnTo>
                        <a:pt x="10" y="139"/>
                      </a:lnTo>
                      <a:lnTo>
                        <a:pt x="4" y="141"/>
                      </a:lnTo>
                      <a:lnTo>
                        <a:pt x="0" y="151"/>
                      </a:lnTo>
                      <a:lnTo>
                        <a:pt x="4" y="174"/>
                      </a:lnTo>
                      <a:lnTo>
                        <a:pt x="12" y="180"/>
                      </a:lnTo>
                      <a:lnTo>
                        <a:pt x="12" y="191"/>
                      </a:lnTo>
                      <a:lnTo>
                        <a:pt x="27" y="199"/>
                      </a:lnTo>
                      <a:lnTo>
                        <a:pt x="39" y="197"/>
                      </a:lnTo>
                      <a:lnTo>
                        <a:pt x="42" y="191"/>
                      </a:lnTo>
                      <a:lnTo>
                        <a:pt x="48" y="199"/>
                      </a:lnTo>
                      <a:lnTo>
                        <a:pt x="60" y="220"/>
                      </a:lnTo>
                      <a:lnTo>
                        <a:pt x="73" y="218"/>
                      </a:lnTo>
                      <a:lnTo>
                        <a:pt x="81" y="211"/>
                      </a:lnTo>
                      <a:lnTo>
                        <a:pt x="89" y="218"/>
                      </a:lnTo>
                      <a:lnTo>
                        <a:pt x="99" y="218"/>
                      </a:lnTo>
                      <a:lnTo>
                        <a:pt x="100" y="201"/>
                      </a:lnTo>
                      <a:lnTo>
                        <a:pt x="106" y="199"/>
                      </a:lnTo>
                      <a:lnTo>
                        <a:pt x="104" y="191"/>
                      </a:lnTo>
                      <a:lnTo>
                        <a:pt x="118" y="178"/>
                      </a:lnTo>
                      <a:lnTo>
                        <a:pt x="120" y="172"/>
                      </a:lnTo>
                      <a:lnTo>
                        <a:pt x="131" y="174"/>
                      </a:lnTo>
                      <a:lnTo>
                        <a:pt x="143" y="156"/>
                      </a:lnTo>
                      <a:lnTo>
                        <a:pt x="151" y="156"/>
                      </a:lnTo>
                      <a:lnTo>
                        <a:pt x="156" y="147"/>
                      </a:lnTo>
                      <a:lnTo>
                        <a:pt x="174" y="147"/>
                      </a:lnTo>
                      <a:lnTo>
                        <a:pt x="178" y="151"/>
                      </a:lnTo>
                      <a:lnTo>
                        <a:pt x="199" y="151"/>
                      </a:lnTo>
                      <a:lnTo>
                        <a:pt x="207" y="145"/>
                      </a:lnTo>
                      <a:lnTo>
                        <a:pt x="222" y="143"/>
                      </a:lnTo>
                      <a:lnTo>
                        <a:pt x="242" y="85"/>
                      </a:lnTo>
                      <a:lnTo>
                        <a:pt x="218" y="87"/>
                      </a:lnTo>
                      <a:lnTo>
                        <a:pt x="216" y="81"/>
                      </a:lnTo>
                      <a:lnTo>
                        <a:pt x="216" y="71"/>
                      </a:lnTo>
                      <a:lnTo>
                        <a:pt x="209" y="69"/>
                      </a:lnTo>
                      <a:lnTo>
                        <a:pt x="199" y="71"/>
                      </a:lnTo>
                      <a:lnTo>
                        <a:pt x="193" y="6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184">
                  <a:extLst>
                    <a:ext uri="{FF2B5EF4-FFF2-40B4-BE49-F238E27FC236}">
                      <a16:creationId xmlns:a16="http://schemas.microsoft.com/office/drawing/2014/main" id="{4346BD4F-DAB6-08DF-3F7B-16DD42310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56745" y="4140126"/>
                  <a:ext cx="209347" cy="149534"/>
                </a:xfrm>
                <a:custGeom>
                  <a:avLst/>
                  <a:gdLst>
                    <a:gd name="T0" fmla="*/ 79 w 112"/>
                    <a:gd name="T1" fmla="*/ 4 h 80"/>
                    <a:gd name="T2" fmla="*/ 81 w 112"/>
                    <a:gd name="T3" fmla="*/ 14 h 80"/>
                    <a:gd name="T4" fmla="*/ 87 w 112"/>
                    <a:gd name="T5" fmla="*/ 21 h 80"/>
                    <a:gd name="T6" fmla="*/ 92 w 112"/>
                    <a:gd name="T7" fmla="*/ 21 h 80"/>
                    <a:gd name="T8" fmla="*/ 96 w 112"/>
                    <a:gd name="T9" fmla="*/ 31 h 80"/>
                    <a:gd name="T10" fmla="*/ 108 w 112"/>
                    <a:gd name="T11" fmla="*/ 40 h 80"/>
                    <a:gd name="T12" fmla="*/ 110 w 112"/>
                    <a:gd name="T13" fmla="*/ 46 h 80"/>
                    <a:gd name="T14" fmla="*/ 112 w 112"/>
                    <a:gd name="T15" fmla="*/ 50 h 80"/>
                    <a:gd name="T16" fmla="*/ 87 w 112"/>
                    <a:gd name="T17" fmla="*/ 63 h 80"/>
                    <a:gd name="T18" fmla="*/ 79 w 112"/>
                    <a:gd name="T19" fmla="*/ 59 h 80"/>
                    <a:gd name="T20" fmla="*/ 69 w 112"/>
                    <a:gd name="T21" fmla="*/ 57 h 80"/>
                    <a:gd name="T22" fmla="*/ 62 w 112"/>
                    <a:gd name="T23" fmla="*/ 57 h 80"/>
                    <a:gd name="T24" fmla="*/ 52 w 112"/>
                    <a:gd name="T25" fmla="*/ 54 h 80"/>
                    <a:gd name="T26" fmla="*/ 42 w 112"/>
                    <a:gd name="T27" fmla="*/ 55 h 80"/>
                    <a:gd name="T28" fmla="*/ 35 w 112"/>
                    <a:gd name="T29" fmla="*/ 74 h 80"/>
                    <a:gd name="T30" fmla="*/ 19 w 112"/>
                    <a:gd name="T31" fmla="*/ 74 h 80"/>
                    <a:gd name="T32" fmla="*/ 11 w 112"/>
                    <a:gd name="T33" fmla="*/ 80 h 80"/>
                    <a:gd name="T34" fmla="*/ 0 w 112"/>
                    <a:gd name="T35" fmla="*/ 71 h 80"/>
                    <a:gd name="T36" fmla="*/ 2 w 112"/>
                    <a:gd name="T37" fmla="*/ 54 h 80"/>
                    <a:gd name="T38" fmla="*/ 7 w 112"/>
                    <a:gd name="T39" fmla="*/ 52 h 80"/>
                    <a:gd name="T40" fmla="*/ 6 w 112"/>
                    <a:gd name="T41" fmla="*/ 44 h 80"/>
                    <a:gd name="T42" fmla="*/ 19 w 112"/>
                    <a:gd name="T43" fmla="*/ 31 h 80"/>
                    <a:gd name="T44" fmla="*/ 21 w 112"/>
                    <a:gd name="T45" fmla="*/ 25 h 80"/>
                    <a:gd name="T46" fmla="*/ 33 w 112"/>
                    <a:gd name="T47" fmla="*/ 27 h 80"/>
                    <a:gd name="T48" fmla="*/ 44 w 112"/>
                    <a:gd name="T49" fmla="*/ 10 h 80"/>
                    <a:gd name="T50" fmla="*/ 52 w 112"/>
                    <a:gd name="T51" fmla="*/ 10 h 80"/>
                    <a:gd name="T52" fmla="*/ 58 w 112"/>
                    <a:gd name="T53" fmla="*/ 0 h 80"/>
                    <a:gd name="T54" fmla="*/ 75 w 112"/>
                    <a:gd name="T55" fmla="*/ 0 h 80"/>
                    <a:gd name="T56" fmla="*/ 79 w 112"/>
                    <a:gd name="T57" fmla="*/ 4 h 80"/>
                    <a:gd name="T58" fmla="*/ 79 w 112"/>
                    <a:gd name="T59" fmla="*/ 4 h 80"/>
                    <a:gd name="T60" fmla="*/ 79 w 112"/>
                    <a:gd name="T61" fmla="*/ 4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12" h="80">
                      <a:moveTo>
                        <a:pt x="79" y="4"/>
                      </a:moveTo>
                      <a:lnTo>
                        <a:pt x="81" y="14"/>
                      </a:lnTo>
                      <a:lnTo>
                        <a:pt x="87" y="21"/>
                      </a:lnTo>
                      <a:lnTo>
                        <a:pt x="92" y="21"/>
                      </a:lnTo>
                      <a:lnTo>
                        <a:pt x="96" y="31"/>
                      </a:lnTo>
                      <a:lnTo>
                        <a:pt x="108" y="40"/>
                      </a:lnTo>
                      <a:lnTo>
                        <a:pt x="110" y="46"/>
                      </a:lnTo>
                      <a:lnTo>
                        <a:pt x="112" y="50"/>
                      </a:lnTo>
                      <a:lnTo>
                        <a:pt x="87" y="63"/>
                      </a:lnTo>
                      <a:lnTo>
                        <a:pt x="79" y="59"/>
                      </a:lnTo>
                      <a:lnTo>
                        <a:pt x="69" y="57"/>
                      </a:lnTo>
                      <a:lnTo>
                        <a:pt x="62" y="57"/>
                      </a:lnTo>
                      <a:lnTo>
                        <a:pt x="52" y="54"/>
                      </a:lnTo>
                      <a:lnTo>
                        <a:pt x="42" y="55"/>
                      </a:lnTo>
                      <a:lnTo>
                        <a:pt x="35" y="74"/>
                      </a:lnTo>
                      <a:lnTo>
                        <a:pt x="19" y="74"/>
                      </a:lnTo>
                      <a:lnTo>
                        <a:pt x="11" y="80"/>
                      </a:lnTo>
                      <a:lnTo>
                        <a:pt x="0" y="71"/>
                      </a:lnTo>
                      <a:lnTo>
                        <a:pt x="2" y="54"/>
                      </a:lnTo>
                      <a:lnTo>
                        <a:pt x="7" y="52"/>
                      </a:lnTo>
                      <a:lnTo>
                        <a:pt x="6" y="44"/>
                      </a:lnTo>
                      <a:lnTo>
                        <a:pt x="19" y="31"/>
                      </a:lnTo>
                      <a:lnTo>
                        <a:pt x="21" y="25"/>
                      </a:lnTo>
                      <a:lnTo>
                        <a:pt x="33" y="27"/>
                      </a:lnTo>
                      <a:lnTo>
                        <a:pt x="44" y="10"/>
                      </a:lnTo>
                      <a:lnTo>
                        <a:pt x="52" y="10"/>
                      </a:lnTo>
                      <a:lnTo>
                        <a:pt x="58" y="0"/>
                      </a:lnTo>
                      <a:lnTo>
                        <a:pt x="75" y="0"/>
                      </a:lnTo>
                      <a:lnTo>
                        <a:pt x="79" y="4"/>
                      </a:lnTo>
                      <a:lnTo>
                        <a:pt x="79" y="4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185">
                  <a:extLst>
                    <a:ext uri="{FF2B5EF4-FFF2-40B4-BE49-F238E27FC236}">
                      <a16:creationId xmlns:a16="http://schemas.microsoft.com/office/drawing/2014/main" id="{2FB1F6B9-DCFD-70BF-B815-1F2FE78B3A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2" y="4672841"/>
                  <a:ext cx="39253" cy="26168"/>
                </a:xfrm>
                <a:custGeom>
                  <a:avLst/>
                  <a:gdLst>
                    <a:gd name="T0" fmla="*/ 0 w 21"/>
                    <a:gd name="T1" fmla="*/ 8 h 14"/>
                    <a:gd name="T2" fmla="*/ 18 w 21"/>
                    <a:gd name="T3" fmla="*/ 0 h 14"/>
                    <a:gd name="T4" fmla="*/ 19 w 21"/>
                    <a:gd name="T5" fmla="*/ 0 h 14"/>
                    <a:gd name="T6" fmla="*/ 21 w 21"/>
                    <a:gd name="T7" fmla="*/ 7 h 14"/>
                    <a:gd name="T8" fmla="*/ 21 w 21"/>
                    <a:gd name="T9" fmla="*/ 7 h 14"/>
                    <a:gd name="T10" fmla="*/ 19 w 21"/>
                    <a:gd name="T11" fmla="*/ 10 h 14"/>
                    <a:gd name="T12" fmla="*/ 7 w 21"/>
                    <a:gd name="T13" fmla="*/ 14 h 14"/>
                    <a:gd name="T14" fmla="*/ 0 w 21"/>
                    <a:gd name="T15" fmla="*/ 8 h 14"/>
                    <a:gd name="T16" fmla="*/ 0 w 21"/>
                    <a:gd name="T17" fmla="*/ 8 h 14"/>
                    <a:gd name="T18" fmla="*/ 0 w 21"/>
                    <a:gd name="T19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14">
                      <a:moveTo>
                        <a:pt x="0" y="8"/>
                      </a:moveTo>
                      <a:lnTo>
                        <a:pt x="18" y="0"/>
                      </a:lnTo>
                      <a:lnTo>
                        <a:pt x="19" y="0"/>
                      </a:lnTo>
                      <a:lnTo>
                        <a:pt x="21" y="7"/>
                      </a:lnTo>
                      <a:lnTo>
                        <a:pt x="21" y="7"/>
                      </a:lnTo>
                      <a:lnTo>
                        <a:pt x="19" y="10"/>
                      </a:lnTo>
                      <a:lnTo>
                        <a:pt x="7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186">
                  <a:extLst>
                    <a:ext uri="{FF2B5EF4-FFF2-40B4-BE49-F238E27FC236}">
                      <a16:creationId xmlns:a16="http://schemas.microsoft.com/office/drawing/2014/main" id="{AA8A962F-2B25-B442-7359-7F6F4D4B2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8" y="4762561"/>
                  <a:ext cx="295329" cy="271030"/>
                </a:xfrm>
                <a:custGeom>
                  <a:avLst/>
                  <a:gdLst>
                    <a:gd name="T0" fmla="*/ 12 w 158"/>
                    <a:gd name="T1" fmla="*/ 133 h 145"/>
                    <a:gd name="T2" fmla="*/ 21 w 158"/>
                    <a:gd name="T3" fmla="*/ 136 h 145"/>
                    <a:gd name="T4" fmla="*/ 37 w 158"/>
                    <a:gd name="T5" fmla="*/ 136 h 145"/>
                    <a:gd name="T6" fmla="*/ 46 w 158"/>
                    <a:gd name="T7" fmla="*/ 139 h 145"/>
                    <a:gd name="T8" fmla="*/ 52 w 158"/>
                    <a:gd name="T9" fmla="*/ 145 h 145"/>
                    <a:gd name="T10" fmla="*/ 66 w 158"/>
                    <a:gd name="T11" fmla="*/ 145 h 145"/>
                    <a:gd name="T12" fmla="*/ 73 w 158"/>
                    <a:gd name="T13" fmla="*/ 133 h 145"/>
                    <a:gd name="T14" fmla="*/ 81 w 158"/>
                    <a:gd name="T15" fmla="*/ 131 h 145"/>
                    <a:gd name="T16" fmla="*/ 91 w 158"/>
                    <a:gd name="T17" fmla="*/ 125 h 145"/>
                    <a:gd name="T18" fmla="*/ 93 w 158"/>
                    <a:gd name="T19" fmla="*/ 118 h 145"/>
                    <a:gd name="T20" fmla="*/ 96 w 158"/>
                    <a:gd name="T21" fmla="*/ 112 h 145"/>
                    <a:gd name="T22" fmla="*/ 110 w 158"/>
                    <a:gd name="T23" fmla="*/ 110 h 145"/>
                    <a:gd name="T24" fmla="*/ 112 w 158"/>
                    <a:gd name="T25" fmla="*/ 99 h 145"/>
                    <a:gd name="T26" fmla="*/ 119 w 158"/>
                    <a:gd name="T27" fmla="*/ 97 h 145"/>
                    <a:gd name="T28" fmla="*/ 129 w 158"/>
                    <a:gd name="T29" fmla="*/ 91 h 145"/>
                    <a:gd name="T30" fmla="*/ 139 w 158"/>
                    <a:gd name="T31" fmla="*/ 91 h 145"/>
                    <a:gd name="T32" fmla="*/ 150 w 158"/>
                    <a:gd name="T33" fmla="*/ 85 h 145"/>
                    <a:gd name="T34" fmla="*/ 154 w 158"/>
                    <a:gd name="T35" fmla="*/ 60 h 145"/>
                    <a:gd name="T36" fmla="*/ 158 w 158"/>
                    <a:gd name="T37" fmla="*/ 56 h 145"/>
                    <a:gd name="T38" fmla="*/ 156 w 158"/>
                    <a:gd name="T39" fmla="*/ 29 h 145"/>
                    <a:gd name="T40" fmla="*/ 148 w 158"/>
                    <a:gd name="T41" fmla="*/ 16 h 145"/>
                    <a:gd name="T42" fmla="*/ 133 w 158"/>
                    <a:gd name="T43" fmla="*/ 10 h 145"/>
                    <a:gd name="T44" fmla="*/ 121 w 158"/>
                    <a:gd name="T45" fmla="*/ 0 h 145"/>
                    <a:gd name="T46" fmla="*/ 106 w 158"/>
                    <a:gd name="T47" fmla="*/ 4 h 145"/>
                    <a:gd name="T48" fmla="*/ 98 w 158"/>
                    <a:gd name="T49" fmla="*/ 8 h 145"/>
                    <a:gd name="T50" fmla="*/ 91 w 158"/>
                    <a:gd name="T51" fmla="*/ 16 h 145"/>
                    <a:gd name="T52" fmla="*/ 85 w 158"/>
                    <a:gd name="T53" fmla="*/ 48 h 145"/>
                    <a:gd name="T54" fmla="*/ 93 w 158"/>
                    <a:gd name="T55" fmla="*/ 58 h 145"/>
                    <a:gd name="T56" fmla="*/ 98 w 158"/>
                    <a:gd name="T57" fmla="*/ 58 h 145"/>
                    <a:gd name="T58" fmla="*/ 102 w 158"/>
                    <a:gd name="T59" fmla="*/ 52 h 145"/>
                    <a:gd name="T60" fmla="*/ 108 w 158"/>
                    <a:gd name="T61" fmla="*/ 56 h 145"/>
                    <a:gd name="T62" fmla="*/ 108 w 158"/>
                    <a:gd name="T63" fmla="*/ 75 h 145"/>
                    <a:gd name="T64" fmla="*/ 100 w 158"/>
                    <a:gd name="T65" fmla="*/ 79 h 145"/>
                    <a:gd name="T66" fmla="*/ 68 w 158"/>
                    <a:gd name="T67" fmla="*/ 48 h 145"/>
                    <a:gd name="T68" fmla="*/ 60 w 158"/>
                    <a:gd name="T69" fmla="*/ 47 h 145"/>
                    <a:gd name="T70" fmla="*/ 58 w 158"/>
                    <a:gd name="T71" fmla="*/ 54 h 145"/>
                    <a:gd name="T72" fmla="*/ 52 w 158"/>
                    <a:gd name="T73" fmla="*/ 54 h 145"/>
                    <a:gd name="T74" fmla="*/ 48 w 158"/>
                    <a:gd name="T75" fmla="*/ 48 h 145"/>
                    <a:gd name="T76" fmla="*/ 43 w 158"/>
                    <a:gd name="T77" fmla="*/ 45 h 145"/>
                    <a:gd name="T78" fmla="*/ 39 w 158"/>
                    <a:gd name="T79" fmla="*/ 47 h 145"/>
                    <a:gd name="T80" fmla="*/ 35 w 158"/>
                    <a:gd name="T81" fmla="*/ 47 h 145"/>
                    <a:gd name="T82" fmla="*/ 29 w 158"/>
                    <a:gd name="T83" fmla="*/ 48 h 145"/>
                    <a:gd name="T84" fmla="*/ 27 w 158"/>
                    <a:gd name="T85" fmla="*/ 70 h 145"/>
                    <a:gd name="T86" fmla="*/ 0 w 158"/>
                    <a:gd name="T87" fmla="*/ 70 h 145"/>
                    <a:gd name="T88" fmla="*/ 2 w 158"/>
                    <a:gd name="T89" fmla="*/ 124 h 145"/>
                    <a:gd name="T90" fmla="*/ 12 w 158"/>
                    <a:gd name="T91" fmla="*/ 133 h 145"/>
                    <a:gd name="T92" fmla="*/ 12 w 158"/>
                    <a:gd name="T93" fmla="*/ 133 h 145"/>
                    <a:gd name="T94" fmla="*/ 12 w 158"/>
                    <a:gd name="T95" fmla="*/ 133 h 1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8" h="145">
                      <a:moveTo>
                        <a:pt x="12" y="133"/>
                      </a:moveTo>
                      <a:lnTo>
                        <a:pt x="21" y="136"/>
                      </a:lnTo>
                      <a:lnTo>
                        <a:pt x="37" y="136"/>
                      </a:lnTo>
                      <a:lnTo>
                        <a:pt x="46" y="139"/>
                      </a:lnTo>
                      <a:lnTo>
                        <a:pt x="52" y="145"/>
                      </a:lnTo>
                      <a:lnTo>
                        <a:pt x="66" y="145"/>
                      </a:lnTo>
                      <a:lnTo>
                        <a:pt x="73" y="133"/>
                      </a:lnTo>
                      <a:lnTo>
                        <a:pt x="81" y="131"/>
                      </a:lnTo>
                      <a:lnTo>
                        <a:pt x="91" y="125"/>
                      </a:lnTo>
                      <a:lnTo>
                        <a:pt x="93" y="118"/>
                      </a:lnTo>
                      <a:lnTo>
                        <a:pt x="96" y="112"/>
                      </a:lnTo>
                      <a:lnTo>
                        <a:pt x="110" y="110"/>
                      </a:lnTo>
                      <a:lnTo>
                        <a:pt x="112" y="99"/>
                      </a:lnTo>
                      <a:lnTo>
                        <a:pt x="119" y="97"/>
                      </a:lnTo>
                      <a:lnTo>
                        <a:pt x="129" y="91"/>
                      </a:lnTo>
                      <a:lnTo>
                        <a:pt x="139" y="91"/>
                      </a:lnTo>
                      <a:lnTo>
                        <a:pt x="150" y="85"/>
                      </a:lnTo>
                      <a:lnTo>
                        <a:pt x="154" y="60"/>
                      </a:lnTo>
                      <a:lnTo>
                        <a:pt x="158" y="56"/>
                      </a:lnTo>
                      <a:lnTo>
                        <a:pt x="156" y="29"/>
                      </a:lnTo>
                      <a:lnTo>
                        <a:pt x="148" y="16"/>
                      </a:lnTo>
                      <a:lnTo>
                        <a:pt x="133" y="10"/>
                      </a:lnTo>
                      <a:lnTo>
                        <a:pt x="121" y="0"/>
                      </a:lnTo>
                      <a:lnTo>
                        <a:pt x="106" y="4"/>
                      </a:lnTo>
                      <a:lnTo>
                        <a:pt x="98" y="8"/>
                      </a:lnTo>
                      <a:lnTo>
                        <a:pt x="91" y="16"/>
                      </a:lnTo>
                      <a:lnTo>
                        <a:pt x="85" y="48"/>
                      </a:lnTo>
                      <a:lnTo>
                        <a:pt x="93" y="58"/>
                      </a:lnTo>
                      <a:lnTo>
                        <a:pt x="98" y="58"/>
                      </a:lnTo>
                      <a:lnTo>
                        <a:pt x="102" y="52"/>
                      </a:lnTo>
                      <a:lnTo>
                        <a:pt x="108" y="56"/>
                      </a:lnTo>
                      <a:lnTo>
                        <a:pt x="108" y="75"/>
                      </a:lnTo>
                      <a:lnTo>
                        <a:pt x="100" y="79"/>
                      </a:lnTo>
                      <a:lnTo>
                        <a:pt x="68" y="48"/>
                      </a:lnTo>
                      <a:lnTo>
                        <a:pt x="60" y="47"/>
                      </a:lnTo>
                      <a:lnTo>
                        <a:pt x="58" y="54"/>
                      </a:lnTo>
                      <a:lnTo>
                        <a:pt x="52" y="54"/>
                      </a:lnTo>
                      <a:lnTo>
                        <a:pt x="48" y="48"/>
                      </a:lnTo>
                      <a:lnTo>
                        <a:pt x="43" y="45"/>
                      </a:lnTo>
                      <a:lnTo>
                        <a:pt x="39" y="47"/>
                      </a:lnTo>
                      <a:lnTo>
                        <a:pt x="35" y="47"/>
                      </a:lnTo>
                      <a:lnTo>
                        <a:pt x="29" y="48"/>
                      </a:lnTo>
                      <a:lnTo>
                        <a:pt x="27" y="70"/>
                      </a:lnTo>
                      <a:lnTo>
                        <a:pt x="0" y="70"/>
                      </a:lnTo>
                      <a:lnTo>
                        <a:pt x="2" y="124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lnTo>
                        <a:pt x="12" y="13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187">
                  <a:extLst>
                    <a:ext uri="{FF2B5EF4-FFF2-40B4-BE49-F238E27FC236}">
                      <a16:creationId xmlns:a16="http://schemas.microsoft.com/office/drawing/2014/main" id="{2C4992AC-80D9-811B-1C11-ADD97712C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7" y="4568167"/>
                  <a:ext cx="46729" cy="42991"/>
                </a:xfrm>
                <a:custGeom>
                  <a:avLst/>
                  <a:gdLst>
                    <a:gd name="T0" fmla="*/ 0 w 25"/>
                    <a:gd name="T1" fmla="*/ 5 h 23"/>
                    <a:gd name="T2" fmla="*/ 10 w 25"/>
                    <a:gd name="T3" fmla="*/ 3 h 23"/>
                    <a:gd name="T4" fmla="*/ 14 w 25"/>
                    <a:gd name="T5" fmla="*/ 0 h 23"/>
                    <a:gd name="T6" fmla="*/ 19 w 25"/>
                    <a:gd name="T7" fmla="*/ 2 h 23"/>
                    <a:gd name="T8" fmla="*/ 25 w 25"/>
                    <a:gd name="T9" fmla="*/ 7 h 23"/>
                    <a:gd name="T10" fmla="*/ 23 w 25"/>
                    <a:gd name="T11" fmla="*/ 13 h 23"/>
                    <a:gd name="T12" fmla="*/ 17 w 25"/>
                    <a:gd name="T13" fmla="*/ 15 h 23"/>
                    <a:gd name="T14" fmla="*/ 17 w 25"/>
                    <a:gd name="T15" fmla="*/ 21 h 23"/>
                    <a:gd name="T16" fmla="*/ 12 w 25"/>
                    <a:gd name="T17" fmla="*/ 21 h 23"/>
                    <a:gd name="T18" fmla="*/ 10 w 25"/>
                    <a:gd name="T19" fmla="*/ 23 h 23"/>
                    <a:gd name="T20" fmla="*/ 6 w 25"/>
                    <a:gd name="T21" fmla="*/ 23 h 23"/>
                    <a:gd name="T22" fmla="*/ 4 w 25"/>
                    <a:gd name="T23" fmla="*/ 21 h 23"/>
                    <a:gd name="T24" fmla="*/ 0 w 25"/>
                    <a:gd name="T25" fmla="*/ 21 h 23"/>
                    <a:gd name="T26" fmla="*/ 0 w 25"/>
                    <a:gd name="T27" fmla="*/ 5 h 23"/>
                    <a:gd name="T28" fmla="*/ 0 w 25"/>
                    <a:gd name="T29" fmla="*/ 5 h 23"/>
                    <a:gd name="T30" fmla="*/ 0 w 25"/>
                    <a:gd name="T31" fmla="*/ 5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5" h="23">
                      <a:moveTo>
                        <a:pt x="0" y="5"/>
                      </a:moveTo>
                      <a:lnTo>
                        <a:pt x="10" y="3"/>
                      </a:lnTo>
                      <a:lnTo>
                        <a:pt x="14" y="0"/>
                      </a:lnTo>
                      <a:lnTo>
                        <a:pt x="19" y="2"/>
                      </a:lnTo>
                      <a:lnTo>
                        <a:pt x="25" y="7"/>
                      </a:lnTo>
                      <a:lnTo>
                        <a:pt x="23" y="13"/>
                      </a:lnTo>
                      <a:lnTo>
                        <a:pt x="17" y="15"/>
                      </a:lnTo>
                      <a:lnTo>
                        <a:pt x="17" y="21"/>
                      </a:lnTo>
                      <a:lnTo>
                        <a:pt x="12" y="21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0" y="2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188">
                  <a:extLst>
                    <a:ext uri="{FF2B5EF4-FFF2-40B4-BE49-F238E27FC236}">
                      <a16:creationId xmlns:a16="http://schemas.microsoft.com/office/drawing/2014/main" id="{55581DB9-318D-9C2B-5B20-F6A3AA55B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71706" y="4792468"/>
                  <a:ext cx="76636" cy="214955"/>
                </a:xfrm>
                <a:custGeom>
                  <a:avLst/>
                  <a:gdLst>
                    <a:gd name="T0" fmla="*/ 0 w 41"/>
                    <a:gd name="T1" fmla="*/ 0 h 115"/>
                    <a:gd name="T2" fmla="*/ 8 w 41"/>
                    <a:gd name="T3" fmla="*/ 14 h 115"/>
                    <a:gd name="T4" fmla="*/ 10 w 41"/>
                    <a:gd name="T5" fmla="*/ 41 h 115"/>
                    <a:gd name="T6" fmla="*/ 6 w 41"/>
                    <a:gd name="T7" fmla="*/ 45 h 115"/>
                    <a:gd name="T8" fmla="*/ 2 w 41"/>
                    <a:gd name="T9" fmla="*/ 70 h 115"/>
                    <a:gd name="T10" fmla="*/ 10 w 41"/>
                    <a:gd name="T11" fmla="*/ 72 h 115"/>
                    <a:gd name="T12" fmla="*/ 14 w 41"/>
                    <a:gd name="T13" fmla="*/ 75 h 115"/>
                    <a:gd name="T14" fmla="*/ 23 w 41"/>
                    <a:gd name="T15" fmla="*/ 77 h 115"/>
                    <a:gd name="T16" fmla="*/ 23 w 41"/>
                    <a:gd name="T17" fmla="*/ 89 h 115"/>
                    <a:gd name="T18" fmla="*/ 23 w 41"/>
                    <a:gd name="T19" fmla="*/ 100 h 115"/>
                    <a:gd name="T20" fmla="*/ 25 w 41"/>
                    <a:gd name="T21" fmla="*/ 109 h 115"/>
                    <a:gd name="T22" fmla="*/ 35 w 41"/>
                    <a:gd name="T23" fmla="*/ 115 h 115"/>
                    <a:gd name="T24" fmla="*/ 37 w 41"/>
                    <a:gd name="T25" fmla="*/ 115 h 115"/>
                    <a:gd name="T26" fmla="*/ 35 w 41"/>
                    <a:gd name="T27" fmla="*/ 102 h 115"/>
                    <a:gd name="T28" fmla="*/ 41 w 41"/>
                    <a:gd name="T29" fmla="*/ 93 h 115"/>
                    <a:gd name="T30" fmla="*/ 41 w 41"/>
                    <a:gd name="T31" fmla="*/ 75 h 115"/>
                    <a:gd name="T32" fmla="*/ 35 w 41"/>
                    <a:gd name="T33" fmla="*/ 64 h 115"/>
                    <a:gd name="T34" fmla="*/ 27 w 41"/>
                    <a:gd name="T35" fmla="*/ 54 h 115"/>
                    <a:gd name="T36" fmla="*/ 29 w 41"/>
                    <a:gd name="T37" fmla="*/ 35 h 115"/>
                    <a:gd name="T38" fmla="*/ 27 w 41"/>
                    <a:gd name="T39" fmla="*/ 18 h 115"/>
                    <a:gd name="T40" fmla="*/ 22 w 41"/>
                    <a:gd name="T41" fmla="*/ 4 h 115"/>
                    <a:gd name="T42" fmla="*/ 12 w 41"/>
                    <a:gd name="T43" fmla="*/ 0 h 115"/>
                    <a:gd name="T44" fmla="*/ 0 w 41"/>
                    <a:gd name="T45" fmla="*/ 0 h 115"/>
                    <a:gd name="T46" fmla="*/ 0 w 41"/>
                    <a:gd name="T47" fmla="*/ 0 h 115"/>
                    <a:gd name="T48" fmla="*/ 0 w 41"/>
                    <a:gd name="T49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115">
                      <a:moveTo>
                        <a:pt x="0" y="0"/>
                      </a:moveTo>
                      <a:lnTo>
                        <a:pt x="8" y="14"/>
                      </a:lnTo>
                      <a:lnTo>
                        <a:pt x="10" y="41"/>
                      </a:lnTo>
                      <a:lnTo>
                        <a:pt x="6" y="45"/>
                      </a:lnTo>
                      <a:lnTo>
                        <a:pt x="2" y="70"/>
                      </a:lnTo>
                      <a:lnTo>
                        <a:pt x="10" y="72"/>
                      </a:lnTo>
                      <a:lnTo>
                        <a:pt x="14" y="75"/>
                      </a:lnTo>
                      <a:lnTo>
                        <a:pt x="23" y="77"/>
                      </a:lnTo>
                      <a:lnTo>
                        <a:pt x="23" y="89"/>
                      </a:lnTo>
                      <a:lnTo>
                        <a:pt x="23" y="100"/>
                      </a:lnTo>
                      <a:lnTo>
                        <a:pt x="25" y="109"/>
                      </a:lnTo>
                      <a:lnTo>
                        <a:pt x="35" y="115"/>
                      </a:lnTo>
                      <a:lnTo>
                        <a:pt x="37" y="115"/>
                      </a:lnTo>
                      <a:lnTo>
                        <a:pt x="35" y="102"/>
                      </a:lnTo>
                      <a:lnTo>
                        <a:pt x="41" y="93"/>
                      </a:lnTo>
                      <a:lnTo>
                        <a:pt x="41" y="75"/>
                      </a:lnTo>
                      <a:lnTo>
                        <a:pt x="35" y="64"/>
                      </a:lnTo>
                      <a:lnTo>
                        <a:pt x="27" y="54"/>
                      </a:lnTo>
                      <a:lnTo>
                        <a:pt x="29" y="35"/>
                      </a:lnTo>
                      <a:lnTo>
                        <a:pt x="27" y="18"/>
                      </a:lnTo>
                      <a:lnTo>
                        <a:pt x="22" y="4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189">
                  <a:extLst>
                    <a:ext uri="{FF2B5EF4-FFF2-40B4-BE49-F238E27FC236}">
                      <a16:creationId xmlns:a16="http://schemas.microsoft.com/office/drawing/2014/main" id="{DDBCB22D-E954-FE72-C073-C3BA35B42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8" y="5143872"/>
                  <a:ext cx="435517" cy="398134"/>
                </a:xfrm>
                <a:custGeom>
                  <a:avLst/>
                  <a:gdLst>
                    <a:gd name="T0" fmla="*/ 221 w 233"/>
                    <a:gd name="T1" fmla="*/ 75 h 213"/>
                    <a:gd name="T2" fmla="*/ 218 w 233"/>
                    <a:gd name="T3" fmla="*/ 55 h 213"/>
                    <a:gd name="T4" fmla="*/ 220 w 233"/>
                    <a:gd name="T5" fmla="*/ 40 h 213"/>
                    <a:gd name="T6" fmla="*/ 214 w 233"/>
                    <a:gd name="T7" fmla="*/ 5 h 213"/>
                    <a:gd name="T8" fmla="*/ 193 w 233"/>
                    <a:gd name="T9" fmla="*/ 0 h 213"/>
                    <a:gd name="T10" fmla="*/ 185 w 233"/>
                    <a:gd name="T11" fmla="*/ 3 h 213"/>
                    <a:gd name="T12" fmla="*/ 173 w 233"/>
                    <a:gd name="T13" fmla="*/ 3 h 213"/>
                    <a:gd name="T14" fmla="*/ 158 w 233"/>
                    <a:gd name="T15" fmla="*/ 17 h 213"/>
                    <a:gd name="T16" fmla="*/ 154 w 233"/>
                    <a:gd name="T17" fmla="*/ 25 h 213"/>
                    <a:gd name="T18" fmla="*/ 139 w 233"/>
                    <a:gd name="T19" fmla="*/ 28 h 213"/>
                    <a:gd name="T20" fmla="*/ 137 w 233"/>
                    <a:gd name="T21" fmla="*/ 46 h 213"/>
                    <a:gd name="T22" fmla="*/ 127 w 233"/>
                    <a:gd name="T23" fmla="*/ 57 h 213"/>
                    <a:gd name="T24" fmla="*/ 114 w 233"/>
                    <a:gd name="T25" fmla="*/ 59 h 213"/>
                    <a:gd name="T26" fmla="*/ 108 w 233"/>
                    <a:gd name="T27" fmla="*/ 53 h 213"/>
                    <a:gd name="T28" fmla="*/ 100 w 233"/>
                    <a:gd name="T29" fmla="*/ 55 h 213"/>
                    <a:gd name="T30" fmla="*/ 81 w 233"/>
                    <a:gd name="T31" fmla="*/ 75 h 213"/>
                    <a:gd name="T32" fmla="*/ 70 w 233"/>
                    <a:gd name="T33" fmla="*/ 75 h 213"/>
                    <a:gd name="T34" fmla="*/ 64 w 233"/>
                    <a:gd name="T35" fmla="*/ 50 h 213"/>
                    <a:gd name="T36" fmla="*/ 54 w 233"/>
                    <a:gd name="T37" fmla="*/ 40 h 213"/>
                    <a:gd name="T38" fmla="*/ 52 w 233"/>
                    <a:gd name="T39" fmla="*/ 105 h 213"/>
                    <a:gd name="T40" fmla="*/ 35 w 233"/>
                    <a:gd name="T41" fmla="*/ 109 h 213"/>
                    <a:gd name="T42" fmla="*/ 25 w 233"/>
                    <a:gd name="T43" fmla="*/ 107 h 213"/>
                    <a:gd name="T44" fmla="*/ 18 w 233"/>
                    <a:gd name="T45" fmla="*/ 103 h 213"/>
                    <a:gd name="T46" fmla="*/ 14 w 233"/>
                    <a:gd name="T47" fmla="*/ 98 h 213"/>
                    <a:gd name="T48" fmla="*/ 10 w 233"/>
                    <a:gd name="T49" fmla="*/ 98 h 213"/>
                    <a:gd name="T50" fmla="*/ 0 w 233"/>
                    <a:gd name="T51" fmla="*/ 105 h 213"/>
                    <a:gd name="T52" fmla="*/ 4 w 233"/>
                    <a:gd name="T53" fmla="*/ 113 h 213"/>
                    <a:gd name="T54" fmla="*/ 12 w 233"/>
                    <a:gd name="T55" fmla="*/ 128 h 213"/>
                    <a:gd name="T56" fmla="*/ 24 w 233"/>
                    <a:gd name="T57" fmla="*/ 148 h 213"/>
                    <a:gd name="T58" fmla="*/ 31 w 233"/>
                    <a:gd name="T59" fmla="*/ 167 h 213"/>
                    <a:gd name="T60" fmla="*/ 29 w 233"/>
                    <a:gd name="T61" fmla="*/ 178 h 213"/>
                    <a:gd name="T62" fmla="*/ 27 w 233"/>
                    <a:gd name="T63" fmla="*/ 184 h 213"/>
                    <a:gd name="T64" fmla="*/ 27 w 233"/>
                    <a:gd name="T65" fmla="*/ 190 h 213"/>
                    <a:gd name="T66" fmla="*/ 50 w 233"/>
                    <a:gd name="T67" fmla="*/ 213 h 213"/>
                    <a:gd name="T68" fmla="*/ 60 w 233"/>
                    <a:gd name="T69" fmla="*/ 209 h 213"/>
                    <a:gd name="T70" fmla="*/ 68 w 233"/>
                    <a:gd name="T71" fmla="*/ 203 h 213"/>
                    <a:gd name="T72" fmla="*/ 85 w 233"/>
                    <a:gd name="T73" fmla="*/ 201 h 213"/>
                    <a:gd name="T74" fmla="*/ 100 w 233"/>
                    <a:gd name="T75" fmla="*/ 200 h 213"/>
                    <a:gd name="T76" fmla="*/ 127 w 233"/>
                    <a:gd name="T77" fmla="*/ 200 h 213"/>
                    <a:gd name="T78" fmla="*/ 133 w 233"/>
                    <a:gd name="T79" fmla="*/ 198 h 213"/>
                    <a:gd name="T80" fmla="*/ 143 w 233"/>
                    <a:gd name="T81" fmla="*/ 196 h 213"/>
                    <a:gd name="T82" fmla="*/ 158 w 233"/>
                    <a:gd name="T83" fmla="*/ 184 h 213"/>
                    <a:gd name="T84" fmla="*/ 179 w 233"/>
                    <a:gd name="T85" fmla="*/ 169 h 213"/>
                    <a:gd name="T86" fmla="*/ 185 w 233"/>
                    <a:gd name="T87" fmla="*/ 159 h 213"/>
                    <a:gd name="T88" fmla="*/ 200 w 233"/>
                    <a:gd name="T89" fmla="*/ 144 h 213"/>
                    <a:gd name="T90" fmla="*/ 202 w 233"/>
                    <a:gd name="T91" fmla="*/ 132 h 213"/>
                    <a:gd name="T92" fmla="*/ 218 w 233"/>
                    <a:gd name="T93" fmla="*/ 111 h 213"/>
                    <a:gd name="T94" fmla="*/ 229 w 233"/>
                    <a:gd name="T95" fmla="*/ 100 h 213"/>
                    <a:gd name="T96" fmla="*/ 229 w 233"/>
                    <a:gd name="T97" fmla="*/ 90 h 213"/>
                    <a:gd name="T98" fmla="*/ 233 w 233"/>
                    <a:gd name="T99" fmla="*/ 82 h 213"/>
                    <a:gd name="T100" fmla="*/ 233 w 233"/>
                    <a:gd name="T101" fmla="*/ 76 h 213"/>
                    <a:gd name="T102" fmla="*/ 221 w 233"/>
                    <a:gd name="T103" fmla="*/ 75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33" h="213">
                      <a:moveTo>
                        <a:pt x="221" y="75"/>
                      </a:moveTo>
                      <a:lnTo>
                        <a:pt x="218" y="55"/>
                      </a:lnTo>
                      <a:lnTo>
                        <a:pt x="220" y="40"/>
                      </a:lnTo>
                      <a:lnTo>
                        <a:pt x="214" y="5"/>
                      </a:lnTo>
                      <a:lnTo>
                        <a:pt x="193" y="0"/>
                      </a:lnTo>
                      <a:lnTo>
                        <a:pt x="185" y="3"/>
                      </a:lnTo>
                      <a:lnTo>
                        <a:pt x="173" y="3"/>
                      </a:lnTo>
                      <a:lnTo>
                        <a:pt x="158" y="17"/>
                      </a:lnTo>
                      <a:lnTo>
                        <a:pt x="154" y="25"/>
                      </a:lnTo>
                      <a:lnTo>
                        <a:pt x="139" y="28"/>
                      </a:lnTo>
                      <a:lnTo>
                        <a:pt x="137" y="46"/>
                      </a:lnTo>
                      <a:lnTo>
                        <a:pt x="127" y="57"/>
                      </a:lnTo>
                      <a:lnTo>
                        <a:pt x="114" y="59"/>
                      </a:lnTo>
                      <a:lnTo>
                        <a:pt x="108" y="53"/>
                      </a:lnTo>
                      <a:lnTo>
                        <a:pt x="100" y="55"/>
                      </a:lnTo>
                      <a:lnTo>
                        <a:pt x="81" y="75"/>
                      </a:lnTo>
                      <a:lnTo>
                        <a:pt x="70" y="75"/>
                      </a:lnTo>
                      <a:lnTo>
                        <a:pt x="64" y="50"/>
                      </a:lnTo>
                      <a:lnTo>
                        <a:pt x="54" y="40"/>
                      </a:lnTo>
                      <a:lnTo>
                        <a:pt x="52" y="105"/>
                      </a:lnTo>
                      <a:lnTo>
                        <a:pt x="35" y="109"/>
                      </a:lnTo>
                      <a:lnTo>
                        <a:pt x="25" y="107"/>
                      </a:lnTo>
                      <a:lnTo>
                        <a:pt x="18" y="103"/>
                      </a:lnTo>
                      <a:lnTo>
                        <a:pt x="14" y="98"/>
                      </a:lnTo>
                      <a:lnTo>
                        <a:pt x="10" y="98"/>
                      </a:lnTo>
                      <a:lnTo>
                        <a:pt x="0" y="105"/>
                      </a:lnTo>
                      <a:lnTo>
                        <a:pt x="4" y="113"/>
                      </a:lnTo>
                      <a:lnTo>
                        <a:pt x="12" y="128"/>
                      </a:lnTo>
                      <a:lnTo>
                        <a:pt x="24" y="148"/>
                      </a:lnTo>
                      <a:lnTo>
                        <a:pt x="31" y="167"/>
                      </a:lnTo>
                      <a:lnTo>
                        <a:pt x="29" y="178"/>
                      </a:lnTo>
                      <a:lnTo>
                        <a:pt x="27" y="184"/>
                      </a:lnTo>
                      <a:lnTo>
                        <a:pt x="27" y="190"/>
                      </a:lnTo>
                      <a:lnTo>
                        <a:pt x="50" y="213"/>
                      </a:lnTo>
                      <a:lnTo>
                        <a:pt x="60" y="209"/>
                      </a:lnTo>
                      <a:lnTo>
                        <a:pt x="68" y="203"/>
                      </a:lnTo>
                      <a:lnTo>
                        <a:pt x="85" y="201"/>
                      </a:lnTo>
                      <a:lnTo>
                        <a:pt x="100" y="200"/>
                      </a:lnTo>
                      <a:lnTo>
                        <a:pt x="127" y="200"/>
                      </a:lnTo>
                      <a:lnTo>
                        <a:pt x="133" y="198"/>
                      </a:lnTo>
                      <a:lnTo>
                        <a:pt x="143" y="196"/>
                      </a:lnTo>
                      <a:lnTo>
                        <a:pt x="158" y="184"/>
                      </a:lnTo>
                      <a:lnTo>
                        <a:pt x="179" y="169"/>
                      </a:lnTo>
                      <a:lnTo>
                        <a:pt x="185" y="159"/>
                      </a:lnTo>
                      <a:lnTo>
                        <a:pt x="200" y="144"/>
                      </a:lnTo>
                      <a:lnTo>
                        <a:pt x="202" y="132"/>
                      </a:lnTo>
                      <a:lnTo>
                        <a:pt x="218" y="111"/>
                      </a:lnTo>
                      <a:lnTo>
                        <a:pt x="229" y="100"/>
                      </a:lnTo>
                      <a:lnTo>
                        <a:pt x="229" y="90"/>
                      </a:lnTo>
                      <a:lnTo>
                        <a:pt x="233" y="82"/>
                      </a:lnTo>
                      <a:lnTo>
                        <a:pt x="233" y="76"/>
                      </a:lnTo>
                      <a:lnTo>
                        <a:pt x="221" y="7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190">
                  <a:extLst>
                    <a:ext uri="{FF2B5EF4-FFF2-40B4-BE49-F238E27FC236}">
                      <a16:creationId xmlns:a16="http://schemas.microsoft.com/office/drawing/2014/main" id="{C8CC3350-9FD8-880D-0E27-A042F909D2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16564" y="5342005"/>
                  <a:ext cx="72898" cy="63552"/>
                </a:xfrm>
                <a:custGeom>
                  <a:avLst/>
                  <a:gdLst>
                    <a:gd name="T0" fmla="*/ 27 w 39"/>
                    <a:gd name="T1" fmla="*/ 23 h 34"/>
                    <a:gd name="T2" fmla="*/ 25 w 39"/>
                    <a:gd name="T3" fmla="*/ 28 h 34"/>
                    <a:gd name="T4" fmla="*/ 12 w 39"/>
                    <a:gd name="T5" fmla="*/ 34 h 34"/>
                    <a:gd name="T6" fmla="*/ 0 w 39"/>
                    <a:gd name="T7" fmla="*/ 21 h 34"/>
                    <a:gd name="T8" fmla="*/ 0 w 39"/>
                    <a:gd name="T9" fmla="*/ 15 h 34"/>
                    <a:gd name="T10" fmla="*/ 16 w 39"/>
                    <a:gd name="T11" fmla="*/ 0 h 34"/>
                    <a:gd name="T12" fmla="*/ 37 w 39"/>
                    <a:gd name="T13" fmla="*/ 2 h 34"/>
                    <a:gd name="T14" fmla="*/ 39 w 39"/>
                    <a:gd name="T15" fmla="*/ 13 h 34"/>
                    <a:gd name="T16" fmla="*/ 27 w 39"/>
                    <a:gd name="T17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4">
                      <a:moveTo>
                        <a:pt x="27" y="23"/>
                      </a:moveTo>
                      <a:lnTo>
                        <a:pt x="25" y="28"/>
                      </a:lnTo>
                      <a:lnTo>
                        <a:pt x="12" y="34"/>
                      </a:lnTo>
                      <a:lnTo>
                        <a:pt x="0" y="21"/>
                      </a:lnTo>
                      <a:lnTo>
                        <a:pt x="0" y="15"/>
                      </a:lnTo>
                      <a:lnTo>
                        <a:pt x="16" y="0"/>
                      </a:lnTo>
                      <a:lnTo>
                        <a:pt x="37" y="2"/>
                      </a:lnTo>
                      <a:lnTo>
                        <a:pt x="39" y="13"/>
                      </a:lnTo>
                      <a:lnTo>
                        <a:pt x="27" y="2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191">
                  <a:extLst>
                    <a:ext uri="{FF2B5EF4-FFF2-40B4-BE49-F238E27FC236}">
                      <a16:creationId xmlns:a16="http://schemas.microsoft.com/office/drawing/2014/main" id="{5740D48F-83BB-C9A0-FFC0-2116C13E3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15 w 18"/>
                    <a:gd name="T1" fmla="*/ 31 h 31"/>
                    <a:gd name="T2" fmla="*/ 4 w 18"/>
                    <a:gd name="T3" fmla="*/ 31 h 31"/>
                    <a:gd name="T4" fmla="*/ 0 w 18"/>
                    <a:gd name="T5" fmla="*/ 26 h 31"/>
                    <a:gd name="T6" fmla="*/ 2 w 18"/>
                    <a:gd name="T7" fmla="*/ 0 h 31"/>
                    <a:gd name="T8" fmla="*/ 15 w 18"/>
                    <a:gd name="T9" fmla="*/ 0 h 31"/>
                    <a:gd name="T10" fmla="*/ 18 w 18"/>
                    <a:gd name="T11" fmla="*/ 20 h 31"/>
                    <a:gd name="T12" fmla="*/ 15 w 18"/>
                    <a:gd name="T13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15" y="31"/>
                      </a:moveTo>
                      <a:lnTo>
                        <a:pt x="4" y="31"/>
                      </a:lnTo>
                      <a:lnTo>
                        <a:pt x="0" y="26"/>
                      </a:lnTo>
                      <a:lnTo>
                        <a:pt x="2" y="0"/>
                      </a:lnTo>
                      <a:lnTo>
                        <a:pt x="15" y="0"/>
                      </a:lnTo>
                      <a:lnTo>
                        <a:pt x="18" y="20"/>
                      </a:lnTo>
                      <a:lnTo>
                        <a:pt x="15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192">
                  <a:extLst>
                    <a:ext uri="{FF2B5EF4-FFF2-40B4-BE49-F238E27FC236}">
                      <a16:creationId xmlns:a16="http://schemas.microsoft.com/office/drawing/2014/main" id="{BE05CC8D-4061-5706-6E96-B7543D646E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15630" y="5246677"/>
                  <a:ext cx="33645" cy="57944"/>
                </a:xfrm>
                <a:custGeom>
                  <a:avLst/>
                  <a:gdLst>
                    <a:gd name="T0" fmla="*/ 2 w 18"/>
                    <a:gd name="T1" fmla="*/ 0 h 31"/>
                    <a:gd name="T2" fmla="*/ 0 w 18"/>
                    <a:gd name="T3" fmla="*/ 26 h 31"/>
                    <a:gd name="T4" fmla="*/ 4 w 18"/>
                    <a:gd name="T5" fmla="*/ 31 h 31"/>
                    <a:gd name="T6" fmla="*/ 15 w 18"/>
                    <a:gd name="T7" fmla="*/ 31 h 31"/>
                    <a:gd name="T8" fmla="*/ 18 w 18"/>
                    <a:gd name="T9" fmla="*/ 20 h 31"/>
                    <a:gd name="T10" fmla="*/ 15 w 18"/>
                    <a:gd name="T11" fmla="*/ 0 h 31"/>
                    <a:gd name="T12" fmla="*/ 2 w 18"/>
                    <a:gd name="T1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" h="31">
                      <a:moveTo>
                        <a:pt x="2" y="0"/>
                      </a:moveTo>
                      <a:lnTo>
                        <a:pt x="0" y="26"/>
                      </a:lnTo>
                      <a:lnTo>
                        <a:pt x="4" y="31"/>
                      </a:lnTo>
                      <a:lnTo>
                        <a:pt x="15" y="31"/>
                      </a:lnTo>
                      <a:lnTo>
                        <a:pt x="18" y="20"/>
                      </a:lnTo>
                      <a:lnTo>
                        <a:pt x="15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193">
                  <a:extLst>
                    <a:ext uri="{FF2B5EF4-FFF2-40B4-BE49-F238E27FC236}">
                      <a16:creationId xmlns:a16="http://schemas.microsoft.com/office/drawing/2014/main" id="{47430122-3BBF-5719-A10B-DE989ABA8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8808" y="4822374"/>
                  <a:ext cx="285984" cy="463555"/>
                </a:xfrm>
                <a:custGeom>
                  <a:avLst/>
                  <a:gdLst>
                    <a:gd name="T0" fmla="*/ 39 w 153"/>
                    <a:gd name="T1" fmla="*/ 248 h 248"/>
                    <a:gd name="T2" fmla="*/ 39 w 153"/>
                    <a:gd name="T3" fmla="*/ 241 h 248"/>
                    <a:gd name="T4" fmla="*/ 37 w 153"/>
                    <a:gd name="T5" fmla="*/ 235 h 248"/>
                    <a:gd name="T6" fmla="*/ 43 w 153"/>
                    <a:gd name="T7" fmla="*/ 225 h 248"/>
                    <a:gd name="T8" fmla="*/ 72 w 153"/>
                    <a:gd name="T9" fmla="*/ 218 h 248"/>
                    <a:gd name="T10" fmla="*/ 76 w 153"/>
                    <a:gd name="T11" fmla="*/ 199 h 248"/>
                    <a:gd name="T12" fmla="*/ 73 w 153"/>
                    <a:gd name="T13" fmla="*/ 170 h 248"/>
                    <a:gd name="T14" fmla="*/ 66 w 153"/>
                    <a:gd name="T15" fmla="*/ 145 h 248"/>
                    <a:gd name="T16" fmla="*/ 66 w 153"/>
                    <a:gd name="T17" fmla="*/ 135 h 248"/>
                    <a:gd name="T18" fmla="*/ 81 w 153"/>
                    <a:gd name="T19" fmla="*/ 126 h 248"/>
                    <a:gd name="T20" fmla="*/ 87 w 153"/>
                    <a:gd name="T21" fmla="*/ 122 h 248"/>
                    <a:gd name="T22" fmla="*/ 93 w 153"/>
                    <a:gd name="T23" fmla="*/ 114 h 248"/>
                    <a:gd name="T24" fmla="*/ 106 w 153"/>
                    <a:gd name="T25" fmla="*/ 104 h 248"/>
                    <a:gd name="T26" fmla="*/ 131 w 153"/>
                    <a:gd name="T27" fmla="*/ 96 h 248"/>
                    <a:gd name="T28" fmla="*/ 151 w 153"/>
                    <a:gd name="T29" fmla="*/ 71 h 248"/>
                    <a:gd name="T30" fmla="*/ 153 w 153"/>
                    <a:gd name="T31" fmla="*/ 40 h 248"/>
                    <a:gd name="T32" fmla="*/ 149 w 153"/>
                    <a:gd name="T33" fmla="*/ 25 h 248"/>
                    <a:gd name="T34" fmla="*/ 149 w 153"/>
                    <a:gd name="T35" fmla="*/ 0 h 248"/>
                    <a:gd name="T36" fmla="*/ 139 w 153"/>
                    <a:gd name="T37" fmla="*/ 4 h 248"/>
                    <a:gd name="T38" fmla="*/ 135 w 153"/>
                    <a:gd name="T39" fmla="*/ 10 h 248"/>
                    <a:gd name="T40" fmla="*/ 128 w 153"/>
                    <a:gd name="T41" fmla="*/ 14 h 248"/>
                    <a:gd name="T42" fmla="*/ 120 w 153"/>
                    <a:gd name="T43" fmla="*/ 19 h 248"/>
                    <a:gd name="T44" fmla="*/ 106 w 153"/>
                    <a:gd name="T45" fmla="*/ 21 h 248"/>
                    <a:gd name="T46" fmla="*/ 97 w 153"/>
                    <a:gd name="T47" fmla="*/ 23 h 248"/>
                    <a:gd name="T48" fmla="*/ 87 w 153"/>
                    <a:gd name="T49" fmla="*/ 21 h 248"/>
                    <a:gd name="T50" fmla="*/ 68 w 153"/>
                    <a:gd name="T51" fmla="*/ 19 h 248"/>
                    <a:gd name="T52" fmla="*/ 66 w 153"/>
                    <a:gd name="T53" fmla="*/ 38 h 248"/>
                    <a:gd name="T54" fmla="*/ 73 w 153"/>
                    <a:gd name="T55" fmla="*/ 48 h 248"/>
                    <a:gd name="T56" fmla="*/ 79 w 153"/>
                    <a:gd name="T57" fmla="*/ 60 h 248"/>
                    <a:gd name="T58" fmla="*/ 79 w 153"/>
                    <a:gd name="T59" fmla="*/ 77 h 248"/>
                    <a:gd name="T60" fmla="*/ 73 w 153"/>
                    <a:gd name="T61" fmla="*/ 86 h 248"/>
                    <a:gd name="T62" fmla="*/ 76 w 153"/>
                    <a:gd name="T63" fmla="*/ 99 h 248"/>
                    <a:gd name="T64" fmla="*/ 73 w 153"/>
                    <a:gd name="T65" fmla="*/ 99 h 248"/>
                    <a:gd name="T66" fmla="*/ 64 w 153"/>
                    <a:gd name="T67" fmla="*/ 93 h 248"/>
                    <a:gd name="T68" fmla="*/ 62 w 153"/>
                    <a:gd name="T69" fmla="*/ 85 h 248"/>
                    <a:gd name="T70" fmla="*/ 62 w 153"/>
                    <a:gd name="T71" fmla="*/ 73 h 248"/>
                    <a:gd name="T72" fmla="*/ 62 w 153"/>
                    <a:gd name="T73" fmla="*/ 61 h 248"/>
                    <a:gd name="T74" fmla="*/ 52 w 153"/>
                    <a:gd name="T75" fmla="*/ 60 h 248"/>
                    <a:gd name="T76" fmla="*/ 48 w 153"/>
                    <a:gd name="T77" fmla="*/ 56 h 248"/>
                    <a:gd name="T78" fmla="*/ 41 w 153"/>
                    <a:gd name="T79" fmla="*/ 54 h 248"/>
                    <a:gd name="T80" fmla="*/ 29 w 153"/>
                    <a:gd name="T81" fmla="*/ 60 h 248"/>
                    <a:gd name="T82" fmla="*/ 19 w 153"/>
                    <a:gd name="T83" fmla="*/ 60 h 248"/>
                    <a:gd name="T84" fmla="*/ 10 w 153"/>
                    <a:gd name="T85" fmla="*/ 65 h 248"/>
                    <a:gd name="T86" fmla="*/ 2 w 153"/>
                    <a:gd name="T87" fmla="*/ 67 h 248"/>
                    <a:gd name="T88" fmla="*/ 0 w 153"/>
                    <a:gd name="T89" fmla="*/ 79 h 248"/>
                    <a:gd name="T90" fmla="*/ 33 w 153"/>
                    <a:gd name="T91" fmla="*/ 90 h 248"/>
                    <a:gd name="T92" fmla="*/ 41 w 153"/>
                    <a:gd name="T93" fmla="*/ 98 h 248"/>
                    <a:gd name="T94" fmla="*/ 41 w 153"/>
                    <a:gd name="T95" fmla="*/ 118 h 248"/>
                    <a:gd name="T96" fmla="*/ 37 w 153"/>
                    <a:gd name="T97" fmla="*/ 122 h 248"/>
                    <a:gd name="T98" fmla="*/ 37 w 153"/>
                    <a:gd name="T99" fmla="*/ 130 h 248"/>
                    <a:gd name="T100" fmla="*/ 45 w 153"/>
                    <a:gd name="T101" fmla="*/ 139 h 248"/>
                    <a:gd name="T102" fmla="*/ 43 w 153"/>
                    <a:gd name="T103" fmla="*/ 145 h 248"/>
                    <a:gd name="T104" fmla="*/ 29 w 153"/>
                    <a:gd name="T105" fmla="*/ 153 h 248"/>
                    <a:gd name="T106" fmla="*/ 27 w 153"/>
                    <a:gd name="T107" fmla="*/ 170 h 248"/>
                    <a:gd name="T108" fmla="*/ 19 w 153"/>
                    <a:gd name="T109" fmla="*/ 177 h 248"/>
                    <a:gd name="T110" fmla="*/ 25 w 153"/>
                    <a:gd name="T111" fmla="*/ 212 h 248"/>
                    <a:gd name="T112" fmla="*/ 23 w 153"/>
                    <a:gd name="T113" fmla="*/ 227 h 248"/>
                    <a:gd name="T114" fmla="*/ 27 w 153"/>
                    <a:gd name="T115" fmla="*/ 246 h 248"/>
                    <a:gd name="T116" fmla="*/ 39 w 153"/>
                    <a:gd name="T117" fmla="*/ 248 h 248"/>
                    <a:gd name="T118" fmla="*/ 39 w 153"/>
                    <a:gd name="T119" fmla="*/ 248 h 248"/>
                    <a:gd name="T120" fmla="*/ 39 w 153"/>
                    <a:gd name="T121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3" h="248">
                      <a:moveTo>
                        <a:pt x="39" y="248"/>
                      </a:moveTo>
                      <a:lnTo>
                        <a:pt x="39" y="241"/>
                      </a:lnTo>
                      <a:lnTo>
                        <a:pt x="37" y="235"/>
                      </a:lnTo>
                      <a:lnTo>
                        <a:pt x="43" y="225"/>
                      </a:lnTo>
                      <a:lnTo>
                        <a:pt x="72" y="218"/>
                      </a:lnTo>
                      <a:lnTo>
                        <a:pt x="76" y="199"/>
                      </a:lnTo>
                      <a:lnTo>
                        <a:pt x="73" y="170"/>
                      </a:lnTo>
                      <a:lnTo>
                        <a:pt x="66" y="145"/>
                      </a:lnTo>
                      <a:lnTo>
                        <a:pt x="66" y="135"/>
                      </a:lnTo>
                      <a:lnTo>
                        <a:pt x="81" y="126"/>
                      </a:lnTo>
                      <a:lnTo>
                        <a:pt x="87" y="122"/>
                      </a:lnTo>
                      <a:lnTo>
                        <a:pt x="93" y="114"/>
                      </a:lnTo>
                      <a:lnTo>
                        <a:pt x="106" y="104"/>
                      </a:lnTo>
                      <a:lnTo>
                        <a:pt x="131" y="96"/>
                      </a:lnTo>
                      <a:lnTo>
                        <a:pt x="151" y="71"/>
                      </a:lnTo>
                      <a:lnTo>
                        <a:pt x="153" y="40"/>
                      </a:lnTo>
                      <a:lnTo>
                        <a:pt x="149" y="25"/>
                      </a:lnTo>
                      <a:lnTo>
                        <a:pt x="149" y="0"/>
                      </a:lnTo>
                      <a:lnTo>
                        <a:pt x="139" y="4"/>
                      </a:lnTo>
                      <a:lnTo>
                        <a:pt x="135" y="10"/>
                      </a:lnTo>
                      <a:lnTo>
                        <a:pt x="128" y="14"/>
                      </a:lnTo>
                      <a:lnTo>
                        <a:pt x="120" y="19"/>
                      </a:lnTo>
                      <a:lnTo>
                        <a:pt x="106" y="21"/>
                      </a:lnTo>
                      <a:lnTo>
                        <a:pt x="97" y="23"/>
                      </a:lnTo>
                      <a:lnTo>
                        <a:pt x="87" y="21"/>
                      </a:lnTo>
                      <a:lnTo>
                        <a:pt x="68" y="19"/>
                      </a:lnTo>
                      <a:lnTo>
                        <a:pt x="66" y="38"/>
                      </a:lnTo>
                      <a:lnTo>
                        <a:pt x="73" y="48"/>
                      </a:lnTo>
                      <a:lnTo>
                        <a:pt x="79" y="60"/>
                      </a:lnTo>
                      <a:lnTo>
                        <a:pt x="79" y="77"/>
                      </a:lnTo>
                      <a:lnTo>
                        <a:pt x="73" y="86"/>
                      </a:lnTo>
                      <a:lnTo>
                        <a:pt x="76" y="99"/>
                      </a:lnTo>
                      <a:lnTo>
                        <a:pt x="73" y="99"/>
                      </a:lnTo>
                      <a:lnTo>
                        <a:pt x="64" y="93"/>
                      </a:lnTo>
                      <a:lnTo>
                        <a:pt x="62" y="85"/>
                      </a:lnTo>
                      <a:lnTo>
                        <a:pt x="62" y="73"/>
                      </a:lnTo>
                      <a:lnTo>
                        <a:pt x="62" y="61"/>
                      </a:lnTo>
                      <a:lnTo>
                        <a:pt x="52" y="60"/>
                      </a:lnTo>
                      <a:lnTo>
                        <a:pt x="48" y="56"/>
                      </a:lnTo>
                      <a:lnTo>
                        <a:pt x="41" y="54"/>
                      </a:lnTo>
                      <a:lnTo>
                        <a:pt x="29" y="60"/>
                      </a:lnTo>
                      <a:lnTo>
                        <a:pt x="19" y="60"/>
                      </a:lnTo>
                      <a:lnTo>
                        <a:pt x="10" y="65"/>
                      </a:lnTo>
                      <a:lnTo>
                        <a:pt x="2" y="67"/>
                      </a:lnTo>
                      <a:lnTo>
                        <a:pt x="0" y="79"/>
                      </a:lnTo>
                      <a:lnTo>
                        <a:pt x="33" y="90"/>
                      </a:lnTo>
                      <a:lnTo>
                        <a:pt x="41" y="98"/>
                      </a:lnTo>
                      <a:lnTo>
                        <a:pt x="41" y="118"/>
                      </a:lnTo>
                      <a:lnTo>
                        <a:pt x="37" y="122"/>
                      </a:lnTo>
                      <a:lnTo>
                        <a:pt x="37" y="130"/>
                      </a:lnTo>
                      <a:lnTo>
                        <a:pt x="45" y="139"/>
                      </a:lnTo>
                      <a:lnTo>
                        <a:pt x="43" y="145"/>
                      </a:lnTo>
                      <a:lnTo>
                        <a:pt x="29" y="153"/>
                      </a:lnTo>
                      <a:lnTo>
                        <a:pt x="27" y="170"/>
                      </a:lnTo>
                      <a:lnTo>
                        <a:pt x="19" y="177"/>
                      </a:lnTo>
                      <a:lnTo>
                        <a:pt x="25" y="212"/>
                      </a:lnTo>
                      <a:lnTo>
                        <a:pt x="23" y="227"/>
                      </a:lnTo>
                      <a:lnTo>
                        <a:pt x="27" y="246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lnTo>
                        <a:pt x="39" y="24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194">
                  <a:extLst>
                    <a:ext uri="{FF2B5EF4-FFF2-40B4-BE49-F238E27FC236}">
                      <a16:creationId xmlns:a16="http://schemas.microsoft.com/office/drawing/2014/main" id="{D5BACF26-5E47-FC92-558B-B9A5A8C46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1612" y="4418633"/>
                  <a:ext cx="213086" cy="242992"/>
                </a:xfrm>
                <a:custGeom>
                  <a:avLst/>
                  <a:gdLst>
                    <a:gd name="T0" fmla="*/ 79 w 114"/>
                    <a:gd name="T1" fmla="*/ 130 h 130"/>
                    <a:gd name="T2" fmla="*/ 85 w 114"/>
                    <a:gd name="T3" fmla="*/ 117 h 130"/>
                    <a:gd name="T4" fmla="*/ 89 w 114"/>
                    <a:gd name="T5" fmla="*/ 105 h 130"/>
                    <a:gd name="T6" fmla="*/ 98 w 114"/>
                    <a:gd name="T7" fmla="*/ 102 h 130"/>
                    <a:gd name="T8" fmla="*/ 98 w 114"/>
                    <a:gd name="T9" fmla="*/ 96 h 130"/>
                    <a:gd name="T10" fmla="*/ 106 w 114"/>
                    <a:gd name="T11" fmla="*/ 94 h 130"/>
                    <a:gd name="T12" fmla="*/ 114 w 114"/>
                    <a:gd name="T13" fmla="*/ 84 h 130"/>
                    <a:gd name="T14" fmla="*/ 106 w 114"/>
                    <a:gd name="T15" fmla="*/ 79 h 130"/>
                    <a:gd name="T16" fmla="*/ 106 w 114"/>
                    <a:gd name="T17" fmla="*/ 15 h 130"/>
                    <a:gd name="T18" fmla="*/ 114 w 114"/>
                    <a:gd name="T19" fmla="*/ 8 h 130"/>
                    <a:gd name="T20" fmla="*/ 91 w 114"/>
                    <a:gd name="T21" fmla="*/ 6 h 130"/>
                    <a:gd name="T22" fmla="*/ 77 w 114"/>
                    <a:gd name="T23" fmla="*/ 15 h 130"/>
                    <a:gd name="T24" fmla="*/ 62 w 114"/>
                    <a:gd name="T25" fmla="*/ 13 h 130"/>
                    <a:gd name="T26" fmla="*/ 37 w 114"/>
                    <a:gd name="T27" fmla="*/ 3 h 130"/>
                    <a:gd name="T28" fmla="*/ 27 w 114"/>
                    <a:gd name="T29" fmla="*/ 0 h 130"/>
                    <a:gd name="T30" fmla="*/ 0 w 114"/>
                    <a:gd name="T31" fmla="*/ 3 h 130"/>
                    <a:gd name="T32" fmla="*/ 4 w 114"/>
                    <a:gd name="T33" fmla="*/ 13 h 130"/>
                    <a:gd name="T34" fmla="*/ 17 w 114"/>
                    <a:gd name="T35" fmla="*/ 33 h 130"/>
                    <a:gd name="T36" fmla="*/ 17 w 114"/>
                    <a:gd name="T37" fmla="*/ 44 h 130"/>
                    <a:gd name="T38" fmla="*/ 2 w 114"/>
                    <a:gd name="T39" fmla="*/ 56 h 130"/>
                    <a:gd name="T40" fmla="*/ 0 w 114"/>
                    <a:gd name="T41" fmla="*/ 79 h 130"/>
                    <a:gd name="T42" fmla="*/ 21 w 114"/>
                    <a:gd name="T43" fmla="*/ 92 h 130"/>
                    <a:gd name="T44" fmla="*/ 52 w 114"/>
                    <a:gd name="T45" fmla="*/ 104 h 130"/>
                    <a:gd name="T46" fmla="*/ 54 w 114"/>
                    <a:gd name="T47" fmla="*/ 109 h 130"/>
                    <a:gd name="T48" fmla="*/ 52 w 114"/>
                    <a:gd name="T49" fmla="*/ 117 h 130"/>
                    <a:gd name="T50" fmla="*/ 79 w 114"/>
                    <a:gd name="T51" fmla="*/ 130 h 130"/>
                    <a:gd name="T52" fmla="*/ 79 w 114"/>
                    <a:gd name="T53" fmla="*/ 130 h 130"/>
                    <a:gd name="T54" fmla="*/ 79 w 114"/>
                    <a:gd name="T55" fmla="*/ 130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14" h="130">
                      <a:moveTo>
                        <a:pt x="79" y="130"/>
                      </a:moveTo>
                      <a:lnTo>
                        <a:pt x="85" y="117"/>
                      </a:lnTo>
                      <a:lnTo>
                        <a:pt x="89" y="105"/>
                      </a:lnTo>
                      <a:lnTo>
                        <a:pt x="98" y="102"/>
                      </a:lnTo>
                      <a:lnTo>
                        <a:pt x="98" y="96"/>
                      </a:lnTo>
                      <a:lnTo>
                        <a:pt x="106" y="94"/>
                      </a:lnTo>
                      <a:lnTo>
                        <a:pt x="114" y="84"/>
                      </a:lnTo>
                      <a:lnTo>
                        <a:pt x="106" y="79"/>
                      </a:lnTo>
                      <a:lnTo>
                        <a:pt x="106" y="15"/>
                      </a:lnTo>
                      <a:lnTo>
                        <a:pt x="114" y="8"/>
                      </a:lnTo>
                      <a:lnTo>
                        <a:pt x="91" y="6"/>
                      </a:lnTo>
                      <a:lnTo>
                        <a:pt x="77" y="15"/>
                      </a:lnTo>
                      <a:lnTo>
                        <a:pt x="62" y="13"/>
                      </a:lnTo>
                      <a:lnTo>
                        <a:pt x="37" y="3"/>
                      </a:lnTo>
                      <a:lnTo>
                        <a:pt x="27" y="0"/>
                      </a:lnTo>
                      <a:lnTo>
                        <a:pt x="0" y="3"/>
                      </a:lnTo>
                      <a:lnTo>
                        <a:pt x="4" y="13"/>
                      </a:lnTo>
                      <a:lnTo>
                        <a:pt x="17" y="33"/>
                      </a:lnTo>
                      <a:lnTo>
                        <a:pt x="17" y="44"/>
                      </a:lnTo>
                      <a:lnTo>
                        <a:pt x="2" y="56"/>
                      </a:lnTo>
                      <a:lnTo>
                        <a:pt x="0" y="79"/>
                      </a:lnTo>
                      <a:lnTo>
                        <a:pt x="21" y="92"/>
                      </a:lnTo>
                      <a:lnTo>
                        <a:pt x="52" y="104"/>
                      </a:lnTo>
                      <a:lnTo>
                        <a:pt x="54" y="109"/>
                      </a:lnTo>
                      <a:lnTo>
                        <a:pt x="52" y="117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lnTo>
                        <a:pt x="79" y="13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195">
                  <a:extLst>
                    <a:ext uri="{FF2B5EF4-FFF2-40B4-BE49-F238E27FC236}">
                      <a16:creationId xmlns:a16="http://schemas.microsoft.com/office/drawing/2014/main" id="{5A314BF1-59F7-4766-D111-3B72AAE35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09091" y="4196202"/>
                  <a:ext cx="52337" cy="54206"/>
                </a:xfrm>
                <a:custGeom>
                  <a:avLst/>
                  <a:gdLst>
                    <a:gd name="T0" fmla="*/ 2 w 28"/>
                    <a:gd name="T1" fmla="*/ 12 h 29"/>
                    <a:gd name="T2" fmla="*/ 0 w 28"/>
                    <a:gd name="T3" fmla="*/ 23 h 29"/>
                    <a:gd name="T4" fmla="*/ 6 w 28"/>
                    <a:gd name="T5" fmla="*/ 29 h 29"/>
                    <a:gd name="T6" fmla="*/ 16 w 28"/>
                    <a:gd name="T7" fmla="*/ 29 h 29"/>
                    <a:gd name="T8" fmla="*/ 26 w 28"/>
                    <a:gd name="T9" fmla="*/ 25 h 29"/>
                    <a:gd name="T10" fmla="*/ 16 w 28"/>
                    <a:gd name="T11" fmla="*/ 18 h 29"/>
                    <a:gd name="T12" fmla="*/ 28 w 28"/>
                    <a:gd name="T13" fmla="*/ 12 h 29"/>
                    <a:gd name="T14" fmla="*/ 24 w 28"/>
                    <a:gd name="T15" fmla="*/ 6 h 29"/>
                    <a:gd name="T16" fmla="*/ 20 w 28"/>
                    <a:gd name="T17" fmla="*/ 0 h 29"/>
                    <a:gd name="T18" fmla="*/ 14 w 28"/>
                    <a:gd name="T19" fmla="*/ 0 h 29"/>
                    <a:gd name="T20" fmla="*/ 10 w 28"/>
                    <a:gd name="T21" fmla="*/ 10 h 29"/>
                    <a:gd name="T22" fmla="*/ 2 w 28"/>
                    <a:gd name="T23" fmla="*/ 12 h 29"/>
                    <a:gd name="T24" fmla="*/ 2 w 28"/>
                    <a:gd name="T25" fmla="*/ 12 h 29"/>
                    <a:gd name="T26" fmla="*/ 2 w 28"/>
                    <a:gd name="T27" fmla="*/ 12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29">
                      <a:moveTo>
                        <a:pt x="2" y="12"/>
                      </a:moveTo>
                      <a:lnTo>
                        <a:pt x="0" y="23"/>
                      </a:lnTo>
                      <a:lnTo>
                        <a:pt x="6" y="29"/>
                      </a:lnTo>
                      <a:lnTo>
                        <a:pt x="16" y="29"/>
                      </a:lnTo>
                      <a:lnTo>
                        <a:pt x="26" y="25"/>
                      </a:lnTo>
                      <a:lnTo>
                        <a:pt x="16" y="18"/>
                      </a:lnTo>
                      <a:lnTo>
                        <a:pt x="28" y="12"/>
                      </a:lnTo>
                      <a:lnTo>
                        <a:pt x="24" y="6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10" y="10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196">
                  <a:extLst>
                    <a:ext uri="{FF2B5EF4-FFF2-40B4-BE49-F238E27FC236}">
                      <a16:creationId xmlns:a16="http://schemas.microsoft.com/office/drawing/2014/main" id="{7447E2A3-E3B5-3BD0-EF88-43080C87C9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8" y="3663487"/>
                  <a:ext cx="282245" cy="289722"/>
                </a:xfrm>
                <a:custGeom>
                  <a:avLst/>
                  <a:gdLst>
                    <a:gd name="T0" fmla="*/ 14 w 151"/>
                    <a:gd name="T1" fmla="*/ 2 h 155"/>
                    <a:gd name="T2" fmla="*/ 26 w 151"/>
                    <a:gd name="T3" fmla="*/ 2 h 155"/>
                    <a:gd name="T4" fmla="*/ 41 w 151"/>
                    <a:gd name="T5" fmla="*/ 6 h 155"/>
                    <a:gd name="T6" fmla="*/ 56 w 151"/>
                    <a:gd name="T7" fmla="*/ 12 h 155"/>
                    <a:gd name="T8" fmla="*/ 66 w 151"/>
                    <a:gd name="T9" fmla="*/ 10 h 155"/>
                    <a:gd name="T10" fmla="*/ 72 w 151"/>
                    <a:gd name="T11" fmla="*/ 6 h 155"/>
                    <a:gd name="T12" fmla="*/ 76 w 151"/>
                    <a:gd name="T13" fmla="*/ 6 h 155"/>
                    <a:gd name="T14" fmla="*/ 82 w 151"/>
                    <a:gd name="T15" fmla="*/ 0 h 155"/>
                    <a:gd name="T16" fmla="*/ 91 w 151"/>
                    <a:gd name="T17" fmla="*/ 2 h 155"/>
                    <a:gd name="T18" fmla="*/ 101 w 151"/>
                    <a:gd name="T19" fmla="*/ 8 h 155"/>
                    <a:gd name="T20" fmla="*/ 105 w 151"/>
                    <a:gd name="T21" fmla="*/ 8 h 155"/>
                    <a:gd name="T22" fmla="*/ 105 w 151"/>
                    <a:gd name="T23" fmla="*/ 8 h 155"/>
                    <a:gd name="T24" fmla="*/ 105 w 151"/>
                    <a:gd name="T25" fmla="*/ 8 h 155"/>
                    <a:gd name="T26" fmla="*/ 108 w 151"/>
                    <a:gd name="T27" fmla="*/ 6 h 155"/>
                    <a:gd name="T28" fmla="*/ 116 w 151"/>
                    <a:gd name="T29" fmla="*/ 8 h 155"/>
                    <a:gd name="T30" fmla="*/ 132 w 151"/>
                    <a:gd name="T31" fmla="*/ 6 h 155"/>
                    <a:gd name="T32" fmla="*/ 134 w 151"/>
                    <a:gd name="T33" fmla="*/ 10 h 155"/>
                    <a:gd name="T34" fmla="*/ 135 w 151"/>
                    <a:gd name="T35" fmla="*/ 18 h 155"/>
                    <a:gd name="T36" fmla="*/ 139 w 151"/>
                    <a:gd name="T37" fmla="*/ 31 h 155"/>
                    <a:gd name="T38" fmla="*/ 135 w 151"/>
                    <a:gd name="T39" fmla="*/ 48 h 155"/>
                    <a:gd name="T40" fmla="*/ 135 w 151"/>
                    <a:gd name="T41" fmla="*/ 56 h 155"/>
                    <a:gd name="T42" fmla="*/ 130 w 151"/>
                    <a:gd name="T43" fmla="*/ 60 h 155"/>
                    <a:gd name="T44" fmla="*/ 120 w 151"/>
                    <a:gd name="T45" fmla="*/ 48 h 155"/>
                    <a:gd name="T46" fmla="*/ 112 w 151"/>
                    <a:gd name="T47" fmla="*/ 39 h 155"/>
                    <a:gd name="T48" fmla="*/ 112 w 151"/>
                    <a:gd name="T49" fmla="*/ 25 h 155"/>
                    <a:gd name="T50" fmla="*/ 108 w 151"/>
                    <a:gd name="T51" fmla="*/ 21 h 155"/>
                    <a:gd name="T52" fmla="*/ 107 w 151"/>
                    <a:gd name="T53" fmla="*/ 21 h 155"/>
                    <a:gd name="T54" fmla="*/ 107 w 151"/>
                    <a:gd name="T55" fmla="*/ 27 h 155"/>
                    <a:gd name="T56" fmla="*/ 108 w 151"/>
                    <a:gd name="T57" fmla="*/ 44 h 155"/>
                    <a:gd name="T58" fmla="*/ 120 w 151"/>
                    <a:gd name="T59" fmla="*/ 56 h 155"/>
                    <a:gd name="T60" fmla="*/ 122 w 151"/>
                    <a:gd name="T61" fmla="*/ 64 h 155"/>
                    <a:gd name="T62" fmla="*/ 130 w 151"/>
                    <a:gd name="T63" fmla="*/ 76 h 155"/>
                    <a:gd name="T64" fmla="*/ 137 w 151"/>
                    <a:gd name="T65" fmla="*/ 93 h 155"/>
                    <a:gd name="T66" fmla="*/ 147 w 151"/>
                    <a:gd name="T67" fmla="*/ 114 h 155"/>
                    <a:gd name="T68" fmla="*/ 151 w 151"/>
                    <a:gd name="T69" fmla="*/ 134 h 155"/>
                    <a:gd name="T70" fmla="*/ 141 w 151"/>
                    <a:gd name="T71" fmla="*/ 141 h 155"/>
                    <a:gd name="T72" fmla="*/ 128 w 151"/>
                    <a:gd name="T73" fmla="*/ 145 h 155"/>
                    <a:gd name="T74" fmla="*/ 128 w 151"/>
                    <a:gd name="T75" fmla="*/ 155 h 155"/>
                    <a:gd name="T76" fmla="*/ 120 w 151"/>
                    <a:gd name="T77" fmla="*/ 153 h 155"/>
                    <a:gd name="T78" fmla="*/ 116 w 151"/>
                    <a:gd name="T79" fmla="*/ 147 h 155"/>
                    <a:gd name="T80" fmla="*/ 49 w 151"/>
                    <a:gd name="T81" fmla="*/ 151 h 155"/>
                    <a:gd name="T82" fmla="*/ 6 w 151"/>
                    <a:gd name="T83" fmla="*/ 147 h 155"/>
                    <a:gd name="T84" fmla="*/ 6 w 151"/>
                    <a:gd name="T85" fmla="*/ 113 h 155"/>
                    <a:gd name="T86" fmla="*/ 8 w 151"/>
                    <a:gd name="T87" fmla="*/ 50 h 155"/>
                    <a:gd name="T88" fmla="*/ 0 w 151"/>
                    <a:gd name="T89" fmla="*/ 19 h 155"/>
                    <a:gd name="T90" fmla="*/ 6 w 151"/>
                    <a:gd name="T91" fmla="*/ 15 h 155"/>
                    <a:gd name="T92" fmla="*/ 8 w 151"/>
                    <a:gd name="T93" fmla="*/ 5 h 155"/>
                    <a:gd name="T94" fmla="*/ 14 w 151"/>
                    <a:gd name="T95" fmla="*/ 2 h 1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1" h="155">
                      <a:moveTo>
                        <a:pt x="14" y="2"/>
                      </a:moveTo>
                      <a:lnTo>
                        <a:pt x="26" y="2"/>
                      </a:lnTo>
                      <a:lnTo>
                        <a:pt x="41" y="6"/>
                      </a:lnTo>
                      <a:lnTo>
                        <a:pt x="56" y="12"/>
                      </a:lnTo>
                      <a:lnTo>
                        <a:pt x="66" y="10"/>
                      </a:lnTo>
                      <a:lnTo>
                        <a:pt x="72" y="6"/>
                      </a:lnTo>
                      <a:lnTo>
                        <a:pt x="76" y="6"/>
                      </a:lnTo>
                      <a:lnTo>
                        <a:pt x="82" y="0"/>
                      </a:lnTo>
                      <a:lnTo>
                        <a:pt x="91" y="2"/>
                      </a:lnTo>
                      <a:lnTo>
                        <a:pt x="101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5" y="8"/>
                      </a:lnTo>
                      <a:lnTo>
                        <a:pt x="108" y="6"/>
                      </a:lnTo>
                      <a:lnTo>
                        <a:pt x="116" y="8"/>
                      </a:lnTo>
                      <a:lnTo>
                        <a:pt x="132" y="6"/>
                      </a:lnTo>
                      <a:lnTo>
                        <a:pt x="134" y="10"/>
                      </a:lnTo>
                      <a:lnTo>
                        <a:pt x="135" y="18"/>
                      </a:lnTo>
                      <a:lnTo>
                        <a:pt x="139" y="31"/>
                      </a:lnTo>
                      <a:lnTo>
                        <a:pt x="135" y="48"/>
                      </a:lnTo>
                      <a:lnTo>
                        <a:pt x="135" y="56"/>
                      </a:lnTo>
                      <a:lnTo>
                        <a:pt x="130" y="60"/>
                      </a:lnTo>
                      <a:lnTo>
                        <a:pt x="120" y="48"/>
                      </a:lnTo>
                      <a:lnTo>
                        <a:pt x="112" y="39"/>
                      </a:lnTo>
                      <a:lnTo>
                        <a:pt x="112" y="25"/>
                      </a:lnTo>
                      <a:lnTo>
                        <a:pt x="108" y="21"/>
                      </a:lnTo>
                      <a:lnTo>
                        <a:pt x="107" y="21"/>
                      </a:lnTo>
                      <a:lnTo>
                        <a:pt x="107" y="27"/>
                      </a:lnTo>
                      <a:lnTo>
                        <a:pt x="108" y="44"/>
                      </a:lnTo>
                      <a:lnTo>
                        <a:pt x="120" y="56"/>
                      </a:lnTo>
                      <a:lnTo>
                        <a:pt x="122" y="64"/>
                      </a:lnTo>
                      <a:lnTo>
                        <a:pt x="130" y="76"/>
                      </a:lnTo>
                      <a:lnTo>
                        <a:pt x="137" y="93"/>
                      </a:lnTo>
                      <a:lnTo>
                        <a:pt x="147" y="114"/>
                      </a:lnTo>
                      <a:lnTo>
                        <a:pt x="151" y="134"/>
                      </a:lnTo>
                      <a:lnTo>
                        <a:pt x="141" y="141"/>
                      </a:lnTo>
                      <a:lnTo>
                        <a:pt x="128" y="145"/>
                      </a:lnTo>
                      <a:lnTo>
                        <a:pt x="128" y="155"/>
                      </a:lnTo>
                      <a:lnTo>
                        <a:pt x="120" y="153"/>
                      </a:lnTo>
                      <a:lnTo>
                        <a:pt x="116" y="147"/>
                      </a:lnTo>
                      <a:lnTo>
                        <a:pt x="49" y="151"/>
                      </a:lnTo>
                      <a:lnTo>
                        <a:pt x="6" y="147"/>
                      </a:lnTo>
                      <a:lnTo>
                        <a:pt x="6" y="113"/>
                      </a:lnTo>
                      <a:lnTo>
                        <a:pt x="8" y="50"/>
                      </a:lnTo>
                      <a:lnTo>
                        <a:pt x="0" y="19"/>
                      </a:lnTo>
                      <a:lnTo>
                        <a:pt x="6" y="15"/>
                      </a:lnTo>
                      <a:lnTo>
                        <a:pt x="8" y="5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197">
                  <a:extLst>
                    <a:ext uri="{FF2B5EF4-FFF2-40B4-BE49-F238E27FC236}">
                      <a16:creationId xmlns:a16="http://schemas.microsoft.com/office/drawing/2014/main" id="{373FE9A0-9321-89E4-F175-6736BE139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65164" y="4061621"/>
                  <a:ext cx="170095" cy="157011"/>
                </a:xfrm>
                <a:custGeom>
                  <a:avLst/>
                  <a:gdLst>
                    <a:gd name="T0" fmla="*/ 91 w 91"/>
                    <a:gd name="T1" fmla="*/ 73 h 84"/>
                    <a:gd name="T2" fmla="*/ 87 w 91"/>
                    <a:gd name="T3" fmla="*/ 82 h 84"/>
                    <a:gd name="T4" fmla="*/ 79 w 91"/>
                    <a:gd name="T5" fmla="*/ 84 h 84"/>
                    <a:gd name="T6" fmla="*/ 66 w 91"/>
                    <a:gd name="T7" fmla="*/ 63 h 84"/>
                    <a:gd name="T8" fmla="*/ 50 w 91"/>
                    <a:gd name="T9" fmla="*/ 53 h 84"/>
                    <a:gd name="T10" fmla="*/ 39 w 91"/>
                    <a:gd name="T11" fmla="*/ 50 h 84"/>
                    <a:gd name="T12" fmla="*/ 0 w 91"/>
                    <a:gd name="T13" fmla="*/ 52 h 84"/>
                    <a:gd name="T14" fmla="*/ 2 w 91"/>
                    <a:gd name="T15" fmla="*/ 27 h 84"/>
                    <a:gd name="T16" fmla="*/ 10 w 91"/>
                    <a:gd name="T17" fmla="*/ 11 h 84"/>
                    <a:gd name="T18" fmla="*/ 33 w 91"/>
                    <a:gd name="T19" fmla="*/ 0 h 84"/>
                    <a:gd name="T20" fmla="*/ 39 w 91"/>
                    <a:gd name="T21" fmla="*/ 17 h 84"/>
                    <a:gd name="T22" fmla="*/ 46 w 91"/>
                    <a:gd name="T23" fmla="*/ 36 h 84"/>
                    <a:gd name="T24" fmla="*/ 54 w 91"/>
                    <a:gd name="T25" fmla="*/ 40 h 84"/>
                    <a:gd name="T26" fmla="*/ 74 w 91"/>
                    <a:gd name="T27" fmla="*/ 52 h 84"/>
                    <a:gd name="T28" fmla="*/ 91 w 91"/>
                    <a:gd name="T29" fmla="*/ 73 h 84"/>
                    <a:gd name="T30" fmla="*/ 91 w 91"/>
                    <a:gd name="T31" fmla="*/ 73 h 84"/>
                    <a:gd name="T32" fmla="*/ 91 w 91"/>
                    <a:gd name="T33" fmla="*/ 7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91" h="84">
                      <a:moveTo>
                        <a:pt x="91" y="73"/>
                      </a:moveTo>
                      <a:lnTo>
                        <a:pt x="87" y="82"/>
                      </a:lnTo>
                      <a:lnTo>
                        <a:pt x="79" y="84"/>
                      </a:lnTo>
                      <a:lnTo>
                        <a:pt x="66" y="63"/>
                      </a:lnTo>
                      <a:lnTo>
                        <a:pt x="50" y="53"/>
                      </a:lnTo>
                      <a:lnTo>
                        <a:pt x="39" y="50"/>
                      </a:lnTo>
                      <a:lnTo>
                        <a:pt x="0" y="52"/>
                      </a:lnTo>
                      <a:lnTo>
                        <a:pt x="2" y="27"/>
                      </a:lnTo>
                      <a:lnTo>
                        <a:pt x="10" y="11"/>
                      </a:lnTo>
                      <a:lnTo>
                        <a:pt x="33" y="0"/>
                      </a:lnTo>
                      <a:lnTo>
                        <a:pt x="39" y="17"/>
                      </a:lnTo>
                      <a:lnTo>
                        <a:pt x="46" y="36"/>
                      </a:lnTo>
                      <a:lnTo>
                        <a:pt x="54" y="40"/>
                      </a:lnTo>
                      <a:lnTo>
                        <a:pt x="74" y="52"/>
                      </a:lnTo>
                      <a:lnTo>
                        <a:pt x="91" y="73"/>
                      </a:lnTo>
                      <a:lnTo>
                        <a:pt x="91" y="73"/>
                      </a:lnTo>
                      <a:lnTo>
                        <a:pt x="91" y="7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198">
                  <a:extLst>
                    <a:ext uri="{FF2B5EF4-FFF2-40B4-BE49-F238E27FC236}">
                      <a16:creationId xmlns:a16="http://schemas.microsoft.com/office/drawing/2014/main" id="{7D767FEA-7206-8C36-A6FB-F9BAD347C9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86659" y="4153211"/>
                  <a:ext cx="401872" cy="295329"/>
                </a:xfrm>
                <a:custGeom>
                  <a:avLst/>
                  <a:gdLst>
                    <a:gd name="T0" fmla="*/ 35 w 215"/>
                    <a:gd name="T1" fmla="*/ 142 h 158"/>
                    <a:gd name="T2" fmla="*/ 23 w 215"/>
                    <a:gd name="T3" fmla="*/ 130 h 158"/>
                    <a:gd name="T4" fmla="*/ 17 w 215"/>
                    <a:gd name="T5" fmla="*/ 114 h 158"/>
                    <a:gd name="T6" fmla="*/ 0 w 215"/>
                    <a:gd name="T7" fmla="*/ 89 h 158"/>
                    <a:gd name="T8" fmla="*/ 10 w 215"/>
                    <a:gd name="T9" fmla="*/ 76 h 158"/>
                    <a:gd name="T10" fmla="*/ 12 w 215"/>
                    <a:gd name="T11" fmla="*/ 56 h 158"/>
                    <a:gd name="T12" fmla="*/ 23 w 215"/>
                    <a:gd name="T13" fmla="*/ 51 h 158"/>
                    <a:gd name="T14" fmla="*/ 25 w 215"/>
                    <a:gd name="T15" fmla="*/ 35 h 158"/>
                    <a:gd name="T16" fmla="*/ 41 w 215"/>
                    <a:gd name="T17" fmla="*/ 31 h 158"/>
                    <a:gd name="T18" fmla="*/ 43 w 215"/>
                    <a:gd name="T19" fmla="*/ 2 h 158"/>
                    <a:gd name="T20" fmla="*/ 81 w 215"/>
                    <a:gd name="T21" fmla="*/ 0 h 158"/>
                    <a:gd name="T22" fmla="*/ 93 w 215"/>
                    <a:gd name="T23" fmla="*/ 4 h 158"/>
                    <a:gd name="T24" fmla="*/ 108 w 215"/>
                    <a:gd name="T25" fmla="*/ 14 h 158"/>
                    <a:gd name="T26" fmla="*/ 122 w 215"/>
                    <a:gd name="T27" fmla="*/ 35 h 158"/>
                    <a:gd name="T28" fmla="*/ 120 w 215"/>
                    <a:gd name="T29" fmla="*/ 47 h 158"/>
                    <a:gd name="T30" fmla="*/ 126 w 215"/>
                    <a:gd name="T31" fmla="*/ 53 h 158"/>
                    <a:gd name="T32" fmla="*/ 135 w 215"/>
                    <a:gd name="T33" fmla="*/ 53 h 158"/>
                    <a:gd name="T34" fmla="*/ 135 w 215"/>
                    <a:gd name="T35" fmla="*/ 66 h 158"/>
                    <a:gd name="T36" fmla="*/ 145 w 215"/>
                    <a:gd name="T37" fmla="*/ 78 h 158"/>
                    <a:gd name="T38" fmla="*/ 153 w 215"/>
                    <a:gd name="T39" fmla="*/ 78 h 158"/>
                    <a:gd name="T40" fmla="*/ 168 w 215"/>
                    <a:gd name="T41" fmla="*/ 85 h 158"/>
                    <a:gd name="T42" fmla="*/ 203 w 215"/>
                    <a:gd name="T43" fmla="*/ 91 h 158"/>
                    <a:gd name="T44" fmla="*/ 215 w 215"/>
                    <a:gd name="T45" fmla="*/ 89 h 158"/>
                    <a:gd name="T46" fmla="*/ 211 w 215"/>
                    <a:gd name="T47" fmla="*/ 101 h 158"/>
                    <a:gd name="T48" fmla="*/ 164 w 215"/>
                    <a:gd name="T49" fmla="*/ 136 h 158"/>
                    <a:gd name="T50" fmla="*/ 133 w 215"/>
                    <a:gd name="T51" fmla="*/ 142 h 158"/>
                    <a:gd name="T52" fmla="*/ 122 w 215"/>
                    <a:gd name="T53" fmla="*/ 150 h 158"/>
                    <a:gd name="T54" fmla="*/ 99 w 215"/>
                    <a:gd name="T55" fmla="*/ 148 h 158"/>
                    <a:gd name="T56" fmla="*/ 85 w 215"/>
                    <a:gd name="T57" fmla="*/ 158 h 158"/>
                    <a:gd name="T58" fmla="*/ 70 w 215"/>
                    <a:gd name="T59" fmla="*/ 156 h 158"/>
                    <a:gd name="T60" fmla="*/ 44 w 215"/>
                    <a:gd name="T61" fmla="*/ 145 h 158"/>
                    <a:gd name="T62" fmla="*/ 35 w 215"/>
                    <a:gd name="T63" fmla="*/ 142 h 158"/>
                    <a:gd name="T64" fmla="*/ 35 w 215"/>
                    <a:gd name="T65" fmla="*/ 142 h 158"/>
                    <a:gd name="T66" fmla="*/ 35 w 215"/>
                    <a:gd name="T67" fmla="*/ 142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15" h="158">
                      <a:moveTo>
                        <a:pt x="35" y="142"/>
                      </a:moveTo>
                      <a:lnTo>
                        <a:pt x="23" y="130"/>
                      </a:lnTo>
                      <a:lnTo>
                        <a:pt x="17" y="114"/>
                      </a:lnTo>
                      <a:lnTo>
                        <a:pt x="0" y="89"/>
                      </a:lnTo>
                      <a:lnTo>
                        <a:pt x="10" y="76"/>
                      </a:lnTo>
                      <a:lnTo>
                        <a:pt x="12" y="56"/>
                      </a:lnTo>
                      <a:lnTo>
                        <a:pt x="23" y="51"/>
                      </a:lnTo>
                      <a:lnTo>
                        <a:pt x="25" y="35"/>
                      </a:lnTo>
                      <a:lnTo>
                        <a:pt x="41" y="31"/>
                      </a:lnTo>
                      <a:lnTo>
                        <a:pt x="43" y="2"/>
                      </a:lnTo>
                      <a:lnTo>
                        <a:pt x="81" y="0"/>
                      </a:lnTo>
                      <a:lnTo>
                        <a:pt x="93" y="4"/>
                      </a:lnTo>
                      <a:lnTo>
                        <a:pt x="108" y="14"/>
                      </a:lnTo>
                      <a:lnTo>
                        <a:pt x="122" y="35"/>
                      </a:lnTo>
                      <a:lnTo>
                        <a:pt x="120" y="47"/>
                      </a:lnTo>
                      <a:lnTo>
                        <a:pt x="126" y="53"/>
                      </a:lnTo>
                      <a:lnTo>
                        <a:pt x="135" y="53"/>
                      </a:lnTo>
                      <a:lnTo>
                        <a:pt x="135" y="66"/>
                      </a:lnTo>
                      <a:lnTo>
                        <a:pt x="145" y="78"/>
                      </a:lnTo>
                      <a:lnTo>
                        <a:pt x="153" y="78"/>
                      </a:lnTo>
                      <a:lnTo>
                        <a:pt x="168" y="85"/>
                      </a:lnTo>
                      <a:lnTo>
                        <a:pt x="203" y="91"/>
                      </a:lnTo>
                      <a:lnTo>
                        <a:pt x="215" y="89"/>
                      </a:lnTo>
                      <a:lnTo>
                        <a:pt x="211" y="101"/>
                      </a:lnTo>
                      <a:lnTo>
                        <a:pt x="164" y="136"/>
                      </a:lnTo>
                      <a:lnTo>
                        <a:pt x="133" y="142"/>
                      </a:lnTo>
                      <a:lnTo>
                        <a:pt x="122" y="150"/>
                      </a:lnTo>
                      <a:lnTo>
                        <a:pt x="99" y="148"/>
                      </a:lnTo>
                      <a:lnTo>
                        <a:pt x="85" y="158"/>
                      </a:lnTo>
                      <a:lnTo>
                        <a:pt x="70" y="156"/>
                      </a:lnTo>
                      <a:lnTo>
                        <a:pt x="44" y="145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lnTo>
                        <a:pt x="35" y="14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199">
                  <a:extLst>
                    <a:ext uri="{FF2B5EF4-FFF2-40B4-BE49-F238E27FC236}">
                      <a16:creationId xmlns:a16="http://schemas.microsoft.com/office/drawing/2014/main" id="{BD847010-92F4-E78E-3ED1-4A3DCFFF3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99745" y="4218632"/>
                  <a:ext cx="263553" cy="358881"/>
                </a:xfrm>
                <a:custGeom>
                  <a:avLst/>
                  <a:gdLst>
                    <a:gd name="T0" fmla="*/ 8 w 141"/>
                    <a:gd name="T1" fmla="*/ 192 h 192"/>
                    <a:gd name="T2" fmla="*/ 21 w 141"/>
                    <a:gd name="T3" fmla="*/ 174 h 192"/>
                    <a:gd name="T4" fmla="*/ 29 w 141"/>
                    <a:gd name="T5" fmla="*/ 165 h 192"/>
                    <a:gd name="T6" fmla="*/ 46 w 141"/>
                    <a:gd name="T7" fmla="*/ 153 h 192"/>
                    <a:gd name="T8" fmla="*/ 63 w 141"/>
                    <a:gd name="T9" fmla="*/ 140 h 192"/>
                    <a:gd name="T10" fmla="*/ 77 w 141"/>
                    <a:gd name="T11" fmla="*/ 132 h 192"/>
                    <a:gd name="T12" fmla="*/ 87 w 141"/>
                    <a:gd name="T13" fmla="*/ 120 h 192"/>
                    <a:gd name="T14" fmla="*/ 102 w 141"/>
                    <a:gd name="T15" fmla="*/ 99 h 192"/>
                    <a:gd name="T16" fmla="*/ 106 w 141"/>
                    <a:gd name="T17" fmla="*/ 90 h 192"/>
                    <a:gd name="T18" fmla="*/ 114 w 141"/>
                    <a:gd name="T19" fmla="*/ 79 h 192"/>
                    <a:gd name="T20" fmla="*/ 116 w 141"/>
                    <a:gd name="T21" fmla="*/ 71 h 192"/>
                    <a:gd name="T22" fmla="*/ 135 w 141"/>
                    <a:gd name="T23" fmla="*/ 46 h 192"/>
                    <a:gd name="T24" fmla="*/ 139 w 141"/>
                    <a:gd name="T25" fmla="*/ 31 h 192"/>
                    <a:gd name="T26" fmla="*/ 141 w 141"/>
                    <a:gd name="T27" fmla="*/ 6 h 192"/>
                    <a:gd name="T28" fmla="*/ 137 w 141"/>
                    <a:gd name="T29" fmla="*/ 0 h 192"/>
                    <a:gd name="T30" fmla="*/ 133 w 141"/>
                    <a:gd name="T31" fmla="*/ 0 h 192"/>
                    <a:gd name="T32" fmla="*/ 125 w 141"/>
                    <a:gd name="T33" fmla="*/ 6 h 192"/>
                    <a:gd name="T34" fmla="*/ 104 w 141"/>
                    <a:gd name="T35" fmla="*/ 12 h 192"/>
                    <a:gd name="T36" fmla="*/ 100 w 141"/>
                    <a:gd name="T37" fmla="*/ 14 h 192"/>
                    <a:gd name="T38" fmla="*/ 89 w 141"/>
                    <a:gd name="T39" fmla="*/ 14 h 192"/>
                    <a:gd name="T40" fmla="*/ 79 w 141"/>
                    <a:gd name="T41" fmla="*/ 20 h 192"/>
                    <a:gd name="T42" fmla="*/ 58 w 141"/>
                    <a:gd name="T43" fmla="*/ 23 h 192"/>
                    <a:gd name="T44" fmla="*/ 50 w 141"/>
                    <a:gd name="T45" fmla="*/ 27 h 192"/>
                    <a:gd name="T46" fmla="*/ 40 w 141"/>
                    <a:gd name="T47" fmla="*/ 25 h 192"/>
                    <a:gd name="T48" fmla="*/ 31 w 141"/>
                    <a:gd name="T49" fmla="*/ 13 h 192"/>
                    <a:gd name="T50" fmla="*/ 21 w 141"/>
                    <a:gd name="T51" fmla="*/ 17 h 192"/>
                    <a:gd name="T52" fmla="*/ 21 w 141"/>
                    <a:gd name="T53" fmla="*/ 31 h 192"/>
                    <a:gd name="T54" fmla="*/ 31 w 141"/>
                    <a:gd name="T55" fmla="*/ 43 h 192"/>
                    <a:gd name="T56" fmla="*/ 38 w 141"/>
                    <a:gd name="T57" fmla="*/ 43 h 192"/>
                    <a:gd name="T58" fmla="*/ 54 w 141"/>
                    <a:gd name="T59" fmla="*/ 50 h 192"/>
                    <a:gd name="T60" fmla="*/ 89 w 141"/>
                    <a:gd name="T61" fmla="*/ 56 h 192"/>
                    <a:gd name="T62" fmla="*/ 100 w 141"/>
                    <a:gd name="T63" fmla="*/ 54 h 192"/>
                    <a:gd name="T64" fmla="*/ 96 w 141"/>
                    <a:gd name="T65" fmla="*/ 66 h 192"/>
                    <a:gd name="T66" fmla="*/ 50 w 141"/>
                    <a:gd name="T67" fmla="*/ 99 h 192"/>
                    <a:gd name="T68" fmla="*/ 19 w 141"/>
                    <a:gd name="T69" fmla="*/ 107 h 192"/>
                    <a:gd name="T70" fmla="*/ 8 w 141"/>
                    <a:gd name="T71" fmla="*/ 115 h 192"/>
                    <a:gd name="T72" fmla="*/ 0 w 141"/>
                    <a:gd name="T73" fmla="*/ 122 h 192"/>
                    <a:gd name="T74" fmla="*/ 0 w 141"/>
                    <a:gd name="T75" fmla="*/ 186 h 192"/>
                    <a:gd name="T76" fmla="*/ 8 w 141"/>
                    <a:gd name="T77" fmla="*/ 192 h 192"/>
                    <a:gd name="T78" fmla="*/ 8 w 141"/>
                    <a:gd name="T79" fmla="*/ 192 h 192"/>
                    <a:gd name="T80" fmla="*/ 8 w 141"/>
                    <a:gd name="T81" fmla="*/ 192 h 1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41" h="192">
                      <a:moveTo>
                        <a:pt x="8" y="192"/>
                      </a:moveTo>
                      <a:lnTo>
                        <a:pt x="21" y="174"/>
                      </a:lnTo>
                      <a:lnTo>
                        <a:pt x="29" y="165"/>
                      </a:lnTo>
                      <a:lnTo>
                        <a:pt x="46" y="153"/>
                      </a:lnTo>
                      <a:lnTo>
                        <a:pt x="63" y="140"/>
                      </a:lnTo>
                      <a:lnTo>
                        <a:pt x="77" y="132"/>
                      </a:lnTo>
                      <a:lnTo>
                        <a:pt x="87" y="120"/>
                      </a:lnTo>
                      <a:lnTo>
                        <a:pt x="102" y="99"/>
                      </a:lnTo>
                      <a:lnTo>
                        <a:pt x="106" y="90"/>
                      </a:lnTo>
                      <a:lnTo>
                        <a:pt x="114" y="79"/>
                      </a:lnTo>
                      <a:lnTo>
                        <a:pt x="116" y="71"/>
                      </a:lnTo>
                      <a:lnTo>
                        <a:pt x="135" y="46"/>
                      </a:lnTo>
                      <a:lnTo>
                        <a:pt x="139" y="31"/>
                      </a:lnTo>
                      <a:lnTo>
                        <a:pt x="141" y="6"/>
                      </a:lnTo>
                      <a:lnTo>
                        <a:pt x="137" y="0"/>
                      </a:lnTo>
                      <a:lnTo>
                        <a:pt x="133" y="0"/>
                      </a:lnTo>
                      <a:lnTo>
                        <a:pt x="125" y="6"/>
                      </a:lnTo>
                      <a:lnTo>
                        <a:pt x="104" y="12"/>
                      </a:lnTo>
                      <a:lnTo>
                        <a:pt x="100" y="14"/>
                      </a:lnTo>
                      <a:lnTo>
                        <a:pt x="89" y="14"/>
                      </a:lnTo>
                      <a:lnTo>
                        <a:pt x="79" y="20"/>
                      </a:lnTo>
                      <a:lnTo>
                        <a:pt x="58" y="23"/>
                      </a:lnTo>
                      <a:lnTo>
                        <a:pt x="50" y="27"/>
                      </a:lnTo>
                      <a:lnTo>
                        <a:pt x="40" y="25"/>
                      </a:lnTo>
                      <a:lnTo>
                        <a:pt x="31" y="13"/>
                      </a:lnTo>
                      <a:lnTo>
                        <a:pt x="21" y="17"/>
                      </a:lnTo>
                      <a:lnTo>
                        <a:pt x="21" y="31"/>
                      </a:lnTo>
                      <a:lnTo>
                        <a:pt x="31" y="43"/>
                      </a:lnTo>
                      <a:lnTo>
                        <a:pt x="38" y="43"/>
                      </a:lnTo>
                      <a:lnTo>
                        <a:pt x="54" y="50"/>
                      </a:lnTo>
                      <a:lnTo>
                        <a:pt x="89" y="56"/>
                      </a:lnTo>
                      <a:lnTo>
                        <a:pt x="100" y="54"/>
                      </a:lnTo>
                      <a:lnTo>
                        <a:pt x="96" y="66"/>
                      </a:lnTo>
                      <a:lnTo>
                        <a:pt x="50" y="99"/>
                      </a:lnTo>
                      <a:lnTo>
                        <a:pt x="19" y="107"/>
                      </a:lnTo>
                      <a:lnTo>
                        <a:pt x="8" y="115"/>
                      </a:lnTo>
                      <a:lnTo>
                        <a:pt x="0" y="122"/>
                      </a:lnTo>
                      <a:lnTo>
                        <a:pt x="0" y="186"/>
                      </a:lnTo>
                      <a:lnTo>
                        <a:pt x="8" y="192"/>
                      </a:lnTo>
                      <a:lnTo>
                        <a:pt x="8" y="192"/>
                      </a:lnTo>
                      <a:lnTo>
                        <a:pt x="8" y="19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200">
                  <a:extLst>
                    <a:ext uri="{FF2B5EF4-FFF2-40B4-BE49-F238E27FC236}">
                      <a16:creationId xmlns:a16="http://schemas.microsoft.com/office/drawing/2014/main" id="{AF8A8997-21F6-3572-4426-8E480E926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67024" y="3491523"/>
                  <a:ext cx="558883" cy="536453"/>
                </a:xfrm>
                <a:custGeom>
                  <a:avLst/>
                  <a:gdLst>
                    <a:gd name="T0" fmla="*/ 261 w 299"/>
                    <a:gd name="T1" fmla="*/ 107 h 287"/>
                    <a:gd name="T2" fmla="*/ 249 w 299"/>
                    <a:gd name="T3" fmla="*/ 82 h 287"/>
                    <a:gd name="T4" fmla="*/ 243 w 299"/>
                    <a:gd name="T5" fmla="*/ 73 h 287"/>
                    <a:gd name="T6" fmla="*/ 232 w 299"/>
                    <a:gd name="T7" fmla="*/ 61 h 287"/>
                    <a:gd name="T8" fmla="*/ 232 w 299"/>
                    <a:gd name="T9" fmla="*/ 51 h 287"/>
                    <a:gd name="T10" fmla="*/ 243 w 299"/>
                    <a:gd name="T11" fmla="*/ 36 h 287"/>
                    <a:gd name="T12" fmla="*/ 243 w 299"/>
                    <a:gd name="T13" fmla="*/ 23 h 287"/>
                    <a:gd name="T14" fmla="*/ 241 w 299"/>
                    <a:gd name="T15" fmla="*/ 19 h 287"/>
                    <a:gd name="T16" fmla="*/ 241 w 299"/>
                    <a:gd name="T17" fmla="*/ 3 h 287"/>
                    <a:gd name="T18" fmla="*/ 230 w 299"/>
                    <a:gd name="T19" fmla="*/ 0 h 287"/>
                    <a:gd name="T20" fmla="*/ 214 w 299"/>
                    <a:gd name="T21" fmla="*/ 3 h 287"/>
                    <a:gd name="T22" fmla="*/ 203 w 299"/>
                    <a:gd name="T23" fmla="*/ 3 h 287"/>
                    <a:gd name="T24" fmla="*/ 193 w 299"/>
                    <a:gd name="T25" fmla="*/ 3 h 287"/>
                    <a:gd name="T26" fmla="*/ 187 w 299"/>
                    <a:gd name="T27" fmla="*/ 3 h 287"/>
                    <a:gd name="T28" fmla="*/ 170 w 299"/>
                    <a:gd name="T29" fmla="*/ 3 h 287"/>
                    <a:gd name="T30" fmla="*/ 164 w 299"/>
                    <a:gd name="T31" fmla="*/ 7 h 287"/>
                    <a:gd name="T32" fmla="*/ 149 w 299"/>
                    <a:gd name="T33" fmla="*/ 7 h 287"/>
                    <a:gd name="T34" fmla="*/ 139 w 299"/>
                    <a:gd name="T35" fmla="*/ 11 h 287"/>
                    <a:gd name="T36" fmla="*/ 131 w 299"/>
                    <a:gd name="T37" fmla="*/ 15 h 287"/>
                    <a:gd name="T38" fmla="*/ 122 w 299"/>
                    <a:gd name="T39" fmla="*/ 25 h 287"/>
                    <a:gd name="T40" fmla="*/ 116 w 299"/>
                    <a:gd name="T41" fmla="*/ 26 h 287"/>
                    <a:gd name="T42" fmla="*/ 106 w 299"/>
                    <a:gd name="T43" fmla="*/ 30 h 287"/>
                    <a:gd name="T44" fmla="*/ 100 w 299"/>
                    <a:gd name="T45" fmla="*/ 36 h 287"/>
                    <a:gd name="T46" fmla="*/ 106 w 299"/>
                    <a:gd name="T47" fmla="*/ 65 h 287"/>
                    <a:gd name="T48" fmla="*/ 108 w 299"/>
                    <a:gd name="T49" fmla="*/ 71 h 287"/>
                    <a:gd name="T50" fmla="*/ 102 w 299"/>
                    <a:gd name="T51" fmla="*/ 88 h 287"/>
                    <a:gd name="T52" fmla="*/ 91 w 299"/>
                    <a:gd name="T53" fmla="*/ 90 h 287"/>
                    <a:gd name="T54" fmla="*/ 79 w 299"/>
                    <a:gd name="T55" fmla="*/ 90 h 287"/>
                    <a:gd name="T56" fmla="*/ 77 w 299"/>
                    <a:gd name="T57" fmla="*/ 103 h 287"/>
                    <a:gd name="T58" fmla="*/ 69 w 299"/>
                    <a:gd name="T59" fmla="*/ 105 h 287"/>
                    <a:gd name="T60" fmla="*/ 62 w 299"/>
                    <a:gd name="T61" fmla="*/ 109 h 287"/>
                    <a:gd name="T62" fmla="*/ 56 w 299"/>
                    <a:gd name="T63" fmla="*/ 109 h 287"/>
                    <a:gd name="T64" fmla="*/ 50 w 299"/>
                    <a:gd name="T65" fmla="*/ 115 h 287"/>
                    <a:gd name="T66" fmla="*/ 50 w 299"/>
                    <a:gd name="T67" fmla="*/ 121 h 287"/>
                    <a:gd name="T68" fmla="*/ 13 w 299"/>
                    <a:gd name="T69" fmla="*/ 130 h 287"/>
                    <a:gd name="T70" fmla="*/ 0 w 299"/>
                    <a:gd name="T71" fmla="*/ 140 h 287"/>
                    <a:gd name="T72" fmla="*/ 2 w 299"/>
                    <a:gd name="T73" fmla="*/ 151 h 287"/>
                    <a:gd name="T74" fmla="*/ 4 w 299"/>
                    <a:gd name="T75" fmla="*/ 161 h 287"/>
                    <a:gd name="T76" fmla="*/ 60 w 299"/>
                    <a:gd name="T77" fmla="*/ 200 h 287"/>
                    <a:gd name="T78" fmla="*/ 143 w 299"/>
                    <a:gd name="T79" fmla="*/ 260 h 287"/>
                    <a:gd name="T80" fmla="*/ 149 w 299"/>
                    <a:gd name="T81" fmla="*/ 271 h 287"/>
                    <a:gd name="T82" fmla="*/ 158 w 299"/>
                    <a:gd name="T83" fmla="*/ 269 h 287"/>
                    <a:gd name="T84" fmla="*/ 166 w 299"/>
                    <a:gd name="T85" fmla="*/ 271 h 287"/>
                    <a:gd name="T86" fmla="*/ 166 w 299"/>
                    <a:gd name="T87" fmla="*/ 281 h 287"/>
                    <a:gd name="T88" fmla="*/ 168 w 299"/>
                    <a:gd name="T89" fmla="*/ 287 h 287"/>
                    <a:gd name="T90" fmla="*/ 191 w 299"/>
                    <a:gd name="T91" fmla="*/ 285 h 287"/>
                    <a:gd name="T92" fmla="*/ 209 w 299"/>
                    <a:gd name="T93" fmla="*/ 285 h 287"/>
                    <a:gd name="T94" fmla="*/ 299 w 299"/>
                    <a:gd name="T95" fmla="*/ 219 h 287"/>
                    <a:gd name="T96" fmla="*/ 290 w 299"/>
                    <a:gd name="T97" fmla="*/ 202 h 287"/>
                    <a:gd name="T98" fmla="*/ 276 w 299"/>
                    <a:gd name="T99" fmla="*/ 204 h 287"/>
                    <a:gd name="T100" fmla="*/ 263 w 299"/>
                    <a:gd name="T101" fmla="*/ 187 h 287"/>
                    <a:gd name="T102" fmla="*/ 261 w 299"/>
                    <a:gd name="T103" fmla="*/ 171 h 287"/>
                    <a:gd name="T104" fmla="*/ 269 w 299"/>
                    <a:gd name="T105" fmla="*/ 162 h 287"/>
                    <a:gd name="T106" fmla="*/ 269 w 299"/>
                    <a:gd name="T107" fmla="*/ 147 h 287"/>
                    <a:gd name="T108" fmla="*/ 267 w 299"/>
                    <a:gd name="T109" fmla="*/ 140 h 287"/>
                    <a:gd name="T110" fmla="*/ 267 w 299"/>
                    <a:gd name="T111" fmla="*/ 132 h 287"/>
                    <a:gd name="T112" fmla="*/ 261 w 299"/>
                    <a:gd name="T113" fmla="*/ 107 h 287"/>
                    <a:gd name="T114" fmla="*/ 261 w 299"/>
                    <a:gd name="T115" fmla="*/ 107 h 287"/>
                    <a:gd name="T116" fmla="*/ 261 w 299"/>
                    <a:gd name="T117" fmla="*/ 107 h 2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9" h="287">
                      <a:moveTo>
                        <a:pt x="261" y="107"/>
                      </a:moveTo>
                      <a:lnTo>
                        <a:pt x="249" y="82"/>
                      </a:lnTo>
                      <a:lnTo>
                        <a:pt x="243" y="73"/>
                      </a:lnTo>
                      <a:lnTo>
                        <a:pt x="232" y="61"/>
                      </a:lnTo>
                      <a:lnTo>
                        <a:pt x="232" y="51"/>
                      </a:lnTo>
                      <a:lnTo>
                        <a:pt x="243" y="36"/>
                      </a:lnTo>
                      <a:lnTo>
                        <a:pt x="243" y="23"/>
                      </a:lnTo>
                      <a:lnTo>
                        <a:pt x="241" y="19"/>
                      </a:lnTo>
                      <a:lnTo>
                        <a:pt x="241" y="3"/>
                      </a:lnTo>
                      <a:lnTo>
                        <a:pt x="230" y="0"/>
                      </a:lnTo>
                      <a:lnTo>
                        <a:pt x="214" y="3"/>
                      </a:lnTo>
                      <a:lnTo>
                        <a:pt x="203" y="3"/>
                      </a:lnTo>
                      <a:lnTo>
                        <a:pt x="193" y="3"/>
                      </a:lnTo>
                      <a:lnTo>
                        <a:pt x="187" y="3"/>
                      </a:lnTo>
                      <a:lnTo>
                        <a:pt x="170" y="3"/>
                      </a:lnTo>
                      <a:lnTo>
                        <a:pt x="164" y="7"/>
                      </a:lnTo>
                      <a:lnTo>
                        <a:pt x="149" y="7"/>
                      </a:lnTo>
                      <a:lnTo>
                        <a:pt x="139" y="11"/>
                      </a:lnTo>
                      <a:lnTo>
                        <a:pt x="131" y="15"/>
                      </a:lnTo>
                      <a:lnTo>
                        <a:pt x="122" y="25"/>
                      </a:lnTo>
                      <a:lnTo>
                        <a:pt x="116" y="26"/>
                      </a:lnTo>
                      <a:lnTo>
                        <a:pt x="106" y="30"/>
                      </a:lnTo>
                      <a:lnTo>
                        <a:pt x="100" y="36"/>
                      </a:lnTo>
                      <a:lnTo>
                        <a:pt x="106" y="65"/>
                      </a:lnTo>
                      <a:lnTo>
                        <a:pt x="108" y="71"/>
                      </a:lnTo>
                      <a:lnTo>
                        <a:pt x="102" y="88"/>
                      </a:lnTo>
                      <a:lnTo>
                        <a:pt x="91" y="90"/>
                      </a:lnTo>
                      <a:lnTo>
                        <a:pt x="79" y="90"/>
                      </a:lnTo>
                      <a:lnTo>
                        <a:pt x="77" y="103"/>
                      </a:lnTo>
                      <a:lnTo>
                        <a:pt x="69" y="105"/>
                      </a:lnTo>
                      <a:lnTo>
                        <a:pt x="62" y="109"/>
                      </a:lnTo>
                      <a:lnTo>
                        <a:pt x="56" y="109"/>
                      </a:lnTo>
                      <a:lnTo>
                        <a:pt x="50" y="115"/>
                      </a:lnTo>
                      <a:lnTo>
                        <a:pt x="50" y="121"/>
                      </a:lnTo>
                      <a:lnTo>
                        <a:pt x="13" y="130"/>
                      </a:lnTo>
                      <a:lnTo>
                        <a:pt x="0" y="140"/>
                      </a:lnTo>
                      <a:lnTo>
                        <a:pt x="2" y="151"/>
                      </a:lnTo>
                      <a:lnTo>
                        <a:pt x="4" y="161"/>
                      </a:lnTo>
                      <a:lnTo>
                        <a:pt x="60" y="200"/>
                      </a:lnTo>
                      <a:lnTo>
                        <a:pt x="143" y="260"/>
                      </a:lnTo>
                      <a:lnTo>
                        <a:pt x="149" y="271"/>
                      </a:lnTo>
                      <a:lnTo>
                        <a:pt x="158" y="269"/>
                      </a:lnTo>
                      <a:lnTo>
                        <a:pt x="166" y="271"/>
                      </a:lnTo>
                      <a:lnTo>
                        <a:pt x="166" y="281"/>
                      </a:lnTo>
                      <a:lnTo>
                        <a:pt x="168" y="287"/>
                      </a:lnTo>
                      <a:lnTo>
                        <a:pt x="191" y="285"/>
                      </a:lnTo>
                      <a:lnTo>
                        <a:pt x="209" y="285"/>
                      </a:lnTo>
                      <a:lnTo>
                        <a:pt x="299" y="219"/>
                      </a:lnTo>
                      <a:lnTo>
                        <a:pt x="290" y="202"/>
                      </a:lnTo>
                      <a:lnTo>
                        <a:pt x="276" y="204"/>
                      </a:lnTo>
                      <a:lnTo>
                        <a:pt x="263" y="187"/>
                      </a:lnTo>
                      <a:lnTo>
                        <a:pt x="261" y="171"/>
                      </a:lnTo>
                      <a:lnTo>
                        <a:pt x="269" y="162"/>
                      </a:lnTo>
                      <a:lnTo>
                        <a:pt x="269" y="147"/>
                      </a:lnTo>
                      <a:lnTo>
                        <a:pt x="267" y="140"/>
                      </a:lnTo>
                      <a:lnTo>
                        <a:pt x="267" y="132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lnTo>
                        <a:pt x="261" y="10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201">
                  <a:extLst>
                    <a:ext uri="{FF2B5EF4-FFF2-40B4-BE49-F238E27FC236}">
                      <a16:creationId xmlns:a16="http://schemas.microsoft.com/office/drawing/2014/main" id="{AF9649D0-8E0F-B795-5663-5AF7071046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78" y="3902741"/>
                  <a:ext cx="426171" cy="323367"/>
                </a:xfrm>
                <a:custGeom>
                  <a:avLst/>
                  <a:gdLst>
                    <a:gd name="T0" fmla="*/ 171 w 228"/>
                    <a:gd name="T1" fmla="*/ 0 h 173"/>
                    <a:gd name="T2" fmla="*/ 81 w 228"/>
                    <a:gd name="T3" fmla="*/ 65 h 173"/>
                    <a:gd name="T4" fmla="*/ 63 w 228"/>
                    <a:gd name="T5" fmla="*/ 65 h 173"/>
                    <a:gd name="T6" fmla="*/ 44 w 228"/>
                    <a:gd name="T7" fmla="*/ 123 h 173"/>
                    <a:gd name="T8" fmla="*/ 29 w 228"/>
                    <a:gd name="T9" fmla="*/ 125 h 173"/>
                    <a:gd name="T10" fmla="*/ 21 w 228"/>
                    <a:gd name="T11" fmla="*/ 131 h 173"/>
                    <a:gd name="T12" fmla="*/ 0 w 228"/>
                    <a:gd name="T13" fmla="*/ 131 h 173"/>
                    <a:gd name="T14" fmla="*/ 2 w 228"/>
                    <a:gd name="T15" fmla="*/ 140 h 173"/>
                    <a:gd name="T16" fmla="*/ 7 w 228"/>
                    <a:gd name="T17" fmla="*/ 148 h 173"/>
                    <a:gd name="T18" fmla="*/ 13 w 228"/>
                    <a:gd name="T19" fmla="*/ 148 h 173"/>
                    <a:gd name="T20" fmla="*/ 17 w 228"/>
                    <a:gd name="T21" fmla="*/ 158 h 173"/>
                    <a:gd name="T22" fmla="*/ 29 w 228"/>
                    <a:gd name="T23" fmla="*/ 168 h 173"/>
                    <a:gd name="T24" fmla="*/ 31 w 228"/>
                    <a:gd name="T25" fmla="*/ 173 h 173"/>
                    <a:gd name="T26" fmla="*/ 42 w 228"/>
                    <a:gd name="T27" fmla="*/ 171 h 173"/>
                    <a:gd name="T28" fmla="*/ 48 w 228"/>
                    <a:gd name="T29" fmla="*/ 171 h 173"/>
                    <a:gd name="T30" fmla="*/ 56 w 228"/>
                    <a:gd name="T31" fmla="*/ 152 h 173"/>
                    <a:gd name="T32" fmla="*/ 65 w 228"/>
                    <a:gd name="T33" fmla="*/ 144 h 173"/>
                    <a:gd name="T34" fmla="*/ 89 w 228"/>
                    <a:gd name="T35" fmla="*/ 146 h 173"/>
                    <a:gd name="T36" fmla="*/ 100 w 228"/>
                    <a:gd name="T37" fmla="*/ 158 h 173"/>
                    <a:gd name="T38" fmla="*/ 114 w 228"/>
                    <a:gd name="T39" fmla="*/ 158 h 173"/>
                    <a:gd name="T40" fmla="*/ 127 w 228"/>
                    <a:gd name="T41" fmla="*/ 162 h 173"/>
                    <a:gd name="T42" fmla="*/ 137 w 228"/>
                    <a:gd name="T43" fmla="*/ 160 h 173"/>
                    <a:gd name="T44" fmla="*/ 144 w 228"/>
                    <a:gd name="T45" fmla="*/ 150 h 173"/>
                    <a:gd name="T46" fmla="*/ 171 w 228"/>
                    <a:gd name="T47" fmla="*/ 156 h 173"/>
                    <a:gd name="T48" fmla="*/ 193 w 228"/>
                    <a:gd name="T49" fmla="*/ 148 h 173"/>
                    <a:gd name="T50" fmla="*/ 196 w 228"/>
                    <a:gd name="T51" fmla="*/ 129 h 173"/>
                    <a:gd name="T52" fmla="*/ 222 w 228"/>
                    <a:gd name="T53" fmla="*/ 100 h 173"/>
                    <a:gd name="T54" fmla="*/ 223 w 228"/>
                    <a:gd name="T55" fmla="*/ 60 h 173"/>
                    <a:gd name="T56" fmla="*/ 228 w 228"/>
                    <a:gd name="T57" fmla="*/ 46 h 173"/>
                    <a:gd name="T58" fmla="*/ 217 w 228"/>
                    <a:gd name="T59" fmla="*/ 31 h 173"/>
                    <a:gd name="T60" fmla="*/ 211 w 228"/>
                    <a:gd name="T61" fmla="*/ 11 h 173"/>
                    <a:gd name="T62" fmla="*/ 171 w 228"/>
                    <a:gd name="T63" fmla="*/ 0 h 173"/>
                    <a:gd name="T64" fmla="*/ 171 w 228"/>
                    <a:gd name="T65" fmla="*/ 0 h 173"/>
                    <a:gd name="T66" fmla="*/ 171 w 228"/>
                    <a:gd name="T67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28" h="173">
                      <a:moveTo>
                        <a:pt x="171" y="0"/>
                      </a:moveTo>
                      <a:lnTo>
                        <a:pt x="81" y="65"/>
                      </a:lnTo>
                      <a:lnTo>
                        <a:pt x="63" y="65"/>
                      </a:lnTo>
                      <a:lnTo>
                        <a:pt x="44" y="123"/>
                      </a:lnTo>
                      <a:lnTo>
                        <a:pt x="29" y="125"/>
                      </a:lnTo>
                      <a:lnTo>
                        <a:pt x="21" y="131"/>
                      </a:lnTo>
                      <a:lnTo>
                        <a:pt x="0" y="131"/>
                      </a:lnTo>
                      <a:lnTo>
                        <a:pt x="2" y="140"/>
                      </a:lnTo>
                      <a:lnTo>
                        <a:pt x="7" y="148"/>
                      </a:lnTo>
                      <a:lnTo>
                        <a:pt x="13" y="148"/>
                      </a:lnTo>
                      <a:lnTo>
                        <a:pt x="17" y="158"/>
                      </a:lnTo>
                      <a:lnTo>
                        <a:pt x="29" y="168"/>
                      </a:lnTo>
                      <a:lnTo>
                        <a:pt x="31" y="173"/>
                      </a:lnTo>
                      <a:lnTo>
                        <a:pt x="42" y="171"/>
                      </a:lnTo>
                      <a:lnTo>
                        <a:pt x="48" y="171"/>
                      </a:lnTo>
                      <a:lnTo>
                        <a:pt x="56" y="152"/>
                      </a:lnTo>
                      <a:lnTo>
                        <a:pt x="65" y="144"/>
                      </a:lnTo>
                      <a:lnTo>
                        <a:pt x="89" y="146"/>
                      </a:lnTo>
                      <a:lnTo>
                        <a:pt x="100" y="158"/>
                      </a:lnTo>
                      <a:lnTo>
                        <a:pt x="114" y="158"/>
                      </a:lnTo>
                      <a:lnTo>
                        <a:pt x="127" y="162"/>
                      </a:lnTo>
                      <a:lnTo>
                        <a:pt x="137" y="160"/>
                      </a:lnTo>
                      <a:lnTo>
                        <a:pt x="144" y="150"/>
                      </a:lnTo>
                      <a:lnTo>
                        <a:pt x="171" y="156"/>
                      </a:lnTo>
                      <a:lnTo>
                        <a:pt x="193" y="148"/>
                      </a:lnTo>
                      <a:lnTo>
                        <a:pt x="196" y="129"/>
                      </a:lnTo>
                      <a:lnTo>
                        <a:pt x="222" y="100"/>
                      </a:lnTo>
                      <a:lnTo>
                        <a:pt x="223" y="60"/>
                      </a:lnTo>
                      <a:lnTo>
                        <a:pt x="228" y="46"/>
                      </a:lnTo>
                      <a:lnTo>
                        <a:pt x="217" y="31"/>
                      </a:lnTo>
                      <a:lnTo>
                        <a:pt x="211" y="11"/>
                      </a:lnTo>
                      <a:lnTo>
                        <a:pt x="171" y="0"/>
                      </a:lnTo>
                      <a:lnTo>
                        <a:pt x="171" y="0"/>
                      </a:lnTo>
                      <a:lnTo>
                        <a:pt x="171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202">
                  <a:extLst>
                    <a:ext uri="{FF2B5EF4-FFF2-40B4-BE49-F238E27FC236}">
                      <a16:creationId xmlns:a16="http://schemas.microsoft.com/office/drawing/2014/main" id="{1771863D-36C3-CB8F-1FEA-7780CB593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200" y="4171902"/>
                  <a:ext cx="84113" cy="26168"/>
                </a:xfrm>
                <a:custGeom>
                  <a:avLst/>
                  <a:gdLst>
                    <a:gd name="T0" fmla="*/ 2 w 45"/>
                    <a:gd name="T1" fmla="*/ 6 h 14"/>
                    <a:gd name="T2" fmla="*/ 2 w 45"/>
                    <a:gd name="T3" fmla="*/ 2 h 14"/>
                    <a:gd name="T4" fmla="*/ 27 w 45"/>
                    <a:gd name="T5" fmla="*/ 0 h 14"/>
                    <a:gd name="T6" fmla="*/ 41 w 45"/>
                    <a:gd name="T7" fmla="*/ 4 h 14"/>
                    <a:gd name="T8" fmla="*/ 45 w 45"/>
                    <a:gd name="T9" fmla="*/ 12 h 14"/>
                    <a:gd name="T10" fmla="*/ 39 w 45"/>
                    <a:gd name="T11" fmla="*/ 14 h 14"/>
                    <a:gd name="T12" fmla="*/ 25 w 45"/>
                    <a:gd name="T13" fmla="*/ 12 h 14"/>
                    <a:gd name="T14" fmla="*/ 0 w 45"/>
                    <a:gd name="T15" fmla="*/ 14 h 14"/>
                    <a:gd name="T16" fmla="*/ 2 w 45"/>
                    <a:gd name="T1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5" h="14">
                      <a:moveTo>
                        <a:pt x="2" y="6"/>
                      </a:moveTo>
                      <a:lnTo>
                        <a:pt x="2" y="2"/>
                      </a:lnTo>
                      <a:lnTo>
                        <a:pt x="27" y="0"/>
                      </a:lnTo>
                      <a:lnTo>
                        <a:pt x="41" y="4"/>
                      </a:lnTo>
                      <a:lnTo>
                        <a:pt x="45" y="12"/>
                      </a:lnTo>
                      <a:lnTo>
                        <a:pt x="39" y="14"/>
                      </a:lnTo>
                      <a:lnTo>
                        <a:pt x="25" y="12"/>
                      </a:lnTo>
                      <a:lnTo>
                        <a:pt x="0" y="1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203">
                  <a:extLst>
                    <a:ext uri="{FF2B5EF4-FFF2-40B4-BE49-F238E27FC236}">
                      <a16:creationId xmlns:a16="http://schemas.microsoft.com/office/drawing/2014/main" id="{3ACCBE8D-ABC0-956B-CF35-550081717D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4593" y="4089659"/>
                  <a:ext cx="151403" cy="132711"/>
                </a:xfrm>
                <a:custGeom>
                  <a:avLst/>
                  <a:gdLst>
                    <a:gd name="T0" fmla="*/ 2 w 81"/>
                    <a:gd name="T1" fmla="*/ 65 h 71"/>
                    <a:gd name="T2" fmla="*/ 4 w 81"/>
                    <a:gd name="T3" fmla="*/ 58 h 71"/>
                    <a:gd name="T4" fmla="*/ 29 w 81"/>
                    <a:gd name="T5" fmla="*/ 56 h 71"/>
                    <a:gd name="T6" fmla="*/ 42 w 81"/>
                    <a:gd name="T7" fmla="*/ 58 h 71"/>
                    <a:gd name="T8" fmla="*/ 48 w 81"/>
                    <a:gd name="T9" fmla="*/ 56 h 71"/>
                    <a:gd name="T10" fmla="*/ 44 w 81"/>
                    <a:gd name="T11" fmla="*/ 48 h 71"/>
                    <a:gd name="T12" fmla="*/ 31 w 81"/>
                    <a:gd name="T13" fmla="*/ 44 h 71"/>
                    <a:gd name="T14" fmla="*/ 6 w 81"/>
                    <a:gd name="T15" fmla="*/ 46 h 71"/>
                    <a:gd name="T16" fmla="*/ 2 w 81"/>
                    <a:gd name="T17" fmla="*/ 41 h 71"/>
                    <a:gd name="T18" fmla="*/ 0 w 81"/>
                    <a:gd name="T19" fmla="*/ 31 h 71"/>
                    <a:gd name="T20" fmla="*/ 4 w 81"/>
                    <a:gd name="T21" fmla="*/ 21 h 71"/>
                    <a:gd name="T22" fmla="*/ 10 w 81"/>
                    <a:gd name="T23" fmla="*/ 4 h 71"/>
                    <a:gd name="T24" fmla="*/ 19 w 81"/>
                    <a:gd name="T25" fmla="*/ 0 h 71"/>
                    <a:gd name="T26" fmla="*/ 19 w 81"/>
                    <a:gd name="T27" fmla="*/ 0 h 71"/>
                    <a:gd name="T28" fmla="*/ 37 w 81"/>
                    <a:gd name="T29" fmla="*/ 2 h 71"/>
                    <a:gd name="T30" fmla="*/ 37 w 81"/>
                    <a:gd name="T31" fmla="*/ 2 h 71"/>
                    <a:gd name="T32" fmla="*/ 42 w 81"/>
                    <a:gd name="T33" fmla="*/ 6 h 71"/>
                    <a:gd name="T34" fmla="*/ 48 w 81"/>
                    <a:gd name="T35" fmla="*/ 10 h 71"/>
                    <a:gd name="T36" fmla="*/ 54 w 81"/>
                    <a:gd name="T37" fmla="*/ 18 h 71"/>
                    <a:gd name="T38" fmla="*/ 69 w 81"/>
                    <a:gd name="T39" fmla="*/ 31 h 71"/>
                    <a:gd name="T40" fmla="*/ 73 w 81"/>
                    <a:gd name="T41" fmla="*/ 54 h 71"/>
                    <a:gd name="T42" fmla="*/ 81 w 81"/>
                    <a:gd name="T43" fmla="*/ 60 h 71"/>
                    <a:gd name="T44" fmla="*/ 81 w 81"/>
                    <a:gd name="T45" fmla="*/ 71 h 71"/>
                    <a:gd name="T46" fmla="*/ 60 w 81"/>
                    <a:gd name="T47" fmla="*/ 65 h 71"/>
                    <a:gd name="T48" fmla="*/ 46 w 81"/>
                    <a:gd name="T49" fmla="*/ 67 h 71"/>
                    <a:gd name="T50" fmla="*/ 25 w 81"/>
                    <a:gd name="T51" fmla="*/ 65 h 71"/>
                    <a:gd name="T52" fmla="*/ 8 w 81"/>
                    <a:gd name="T53" fmla="*/ 71 h 71"/>
                    <a:gd name="T54" fmla="*/ 2 w 81"/>
                    <a:gd name="T55" fmla="*/ 65 h 71"/>
                    <a:gd name="T56" fmla="*/ 4 w 81"/>
                    <a:gd name="T57" fmla="*/ 58 h 71"/>
                    <a:gd name="T58" fmla="*/ 2 w 81"/>
                    <a:gd name="T59" fmla="*/ 65 h 71"/>
                    <a:gd name="T60" fmla="*/ 2 w 81"/>
                    <a:gd name="T61" fmla="*/ 65 h 71"/>
                    <a:gd name="T62" fmla="*/ 2 w 81"/>
                    <a:gd name="T63" fmla="*/ 65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1" h="71">
                      <a:moveTo>
                        <a:pt x="2" y="65"/>
                      </a:moveTo>
                      <a:lnTo>
                        <a:pt x="4" y="58"/>
                      </a:lnTo>
                      <a:lnTo>
                        <a:pt x="29" y="56"/>
                      </a:lnTo>
                      <a:lnTo>
                        <a:pt x="42" y="58"/>
                      </a:lnTo>
                      <a:lnTo>
                        <a:pt x="48" y="56"/>
                      </a:lnTo>
                      <a:lnTo>
                        <a:pt x="44" y="48"/>
                      </a:lnTo>
                      <a:lnTo>
                        <a:pt x="31" y="44"/>
                      </a:lnTo>
                      <a:lnTo>
                        <a:pt x="6" y="46"/>
                      </a:lnTo>
                      <a:lnTo>
                        <a:pt x="2" y="41"/>
                      </a:lnTo>
                      <a:lnTo>
                        <a:pt x="0" y="31"/>
                      </a:lnTo>
                      <a:lnTo>
                        <a:pt x="4" y="21"/>
                      </a:lnTo>
                      <a:lnTo>
                        <a:pt x="10" y="4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37" y="2"/>
                      </a:lnTo>
                      <a:lnTo>
                        <a:pt x="37" y="2"/>
                      </a:lnTo>
                      <a:lnTo>
                        <a:pt x="42" y="6"/>
                      </a:lnTo>
                      <a:lnTo>
                        <a:pt x="48" y="10"/>
                      </a:lnTo>
                      <a:lnTo>
                        <a:pt x="54" y="18"/>
                      </a:lnTo>
                      <a:lnTo>
                        <a:pt x="69" y="31"/>
                      </a:lnTo>
                      <a:lnTo>
                        <a:pt x="73" y="54"/>
                      </a:lnTo>
                      <a:lnTo>
                        <a:pt x="81" y="60"/>
                      </a:lnTo>
                      <a:lnTo>
                        <a:pt x="81" y="71"/>
                      </a:lnTo>
                      <a:lnTo>
                        <a:pt x="60" y="65"/>
                      </a:lnTo>
                      <a:lnTo>
                        <a:pt x="46" y="67"/>
                      </a:lnTo>
                      <a:lnTo>
                        <a:pt x="25" y="65"/>
                      </a:lnTo>
                      <a:lnTo>
                        <a:pt x="8" y="71"/>
                      </a:lnTo>
                      <a:lnTo>
                        <a:pt x="2" y="65"/>
                      </a:lnTo>
                      <a:lnTo>
                        <a:pt x="4" y="58"/>
                      </a:lnTo>
                      <a:lnTo>
                        <a:pt x="2" y="65"/>
                      </a:lnTo>
                      <a:lnTo>
                        <a:pt x="2" y="65"/>
                      </a:lnTo>
                      <a:lnTo>
                        <a:pt x="2" y="6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204">
                  <a:extLst>
                    <a:ext uri="{FF2B5EF4-FFF2-40B4-BE49-F238E27FC236}">
                      <a16:creationId xmlns:a16="http://schemas.microsoft.com/office/drawing/2014/main" id="{5A13CFC9-6CAE-1EAB-D552-A880E1A64A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40854" y="3792460"/>
                  <a:ext cx="338320" cy="353274"/>
                </a:xfrm>
                <a:custGeom>
                  <a:avLst/>
                  <a:gdLst>
                    <a:gd name="T0" fmla="*/ 124 w 181"/>
                    <a:gd name="T1" fmla="*/ 4 h 189"/>
                    <a:gd name="T2" fmla="*/ 121 w 181"/>
                    <a:gd name="T3" fmla="*/ 20 h 189"/>
                    <a:gd name="T4" fmla="*/ 73 w 181"/>
                    <a:gd name="T5" fmla="*/ 20 h 189"/>
                    <a:gd name="T6" fmla="*/ 75 w 181"/>
                    <a:gd name="T7" fmla="*/ 61 h 189"/>
                    <a:gd name="T8" fmla="*/ 63 w 181"/>
                    <a:gd name="T9" fmla="*/ 61 h 189"/>
                    <a:gd name="T10" fmla="*/ 58 w 181"/>
                    <a:gd name="T11" fmla="*/ 74 h 189"/>
                    <a:gd name="T12" fmla="*/ 60 w 181"/>
                    <a:gd name="T13" fmla="*/ 93 h 189"/>
                    <a:gd name="T14" fmla="*/ 0 w 181"/>
                    <a:gd name="T15" fmla="*/ 93 h 189"/>
                    <a:gd name="T16" fmla="*/ 2 w 181"/>
                    <a:gd name="T17" fmla="*/ 99 h 189"/>
                    <a:gd name="T18" fmla="*/ 6 w 181"/>
                    <a:gd name="T19" fmla="*/ 103 h 189"/>
                    <a:gd name="T20" fmla="*/ 12 w 181"/>
                    <a:gd name="T21" fmla="*/ 113 h 189"/>
                    <a:gd name="T22" fmla="*/ 10 w 181"/>
                    <a:gd name="T23" fmla="*/ 122 h 189"/>
                    <a:gd name="T24" fmla="*/ 15 w 181"/>
                    <a:gd name="T25" fmla="*/ 143 h 189"/>
                    <a:gd name="T26" fmla="*/ 15 w 181"/>
                    <a:gd name="T27" fmla="*/ 147 h 189"/>
                    <a:gd name="T28" fmla="*/ 12 w 181"/>
                    <a:gd name="T29" fmla="*/ 163 h 189"/>
                    <a:gd name="T30" fmla="*/ 21 w 181"/>
                    <a:gd name="T31" fmla="*/ 159 h 189"/>
                    <a:gd name="T32" fmla="*/ 21 w 181"/>
                    <a:gd name="T33" fmla="*/ 159 h 189"/>
                    <a:gd name="T34" fmla="*/ 38 w 181"/>
                    <a:gd name="T35" fmla="*/ 161 h 189"/>
                    <a:gd name="T36" fmla="*/ 38 w 181"/>
                    <a:gd name="T37" fmla="*/ 161 h 189"/>
                    <a:gd name="T38" fmla="*/ 44 w 181"/>
                    <a:gd name="T39" fmla="*/ 164 h 189"/>
                    <a:gd name="T40" fmla="*/ 50 w 181"/>
                    <a:gd name="T41" fmla="*/ 168 h 189"/>
                    <a:gd name="T42" fmla="*/ 56 w 181"/>
                    <a:gd name="T43" fmla="*/ 176 h 189"/>
                    <a:gd name="T44" fmla="*/ 71 w 181"/>
                    <a:gd name="T45" fmla="*/ 189 h 189"/>
                    <a:gd name="T46" fmla="*/ 75 w 181"/>
                    <a:gd name="T47" fmla="*/ 180 h 189"/>
                    <a:gd name="T48" fmla="*/ 81 w 181"/>
                    <a:gd name="T49" fmla="*/ 178 h 189"/>
                    <a:gd name="T50" fmla="*/ 87 w 181"/>
                    <a:gd name="T51" fmla="*/ 186 h 189"/>
                    <a:gd name="T52" fmla="*/ 94 w 181"/>
                    <a:gd name="T53" fmla="*/ 180 h 189"/>
                    <a:gd name="T54" fmla="*/ 104 w 181"/>
                    <a:gd name="T55" fmla="*/ 180 h 189"/>
                    <a:gd name="T56" fmla="*/ 112 w 181"/>
                    <a:gd name="T57" fmla="*/ 176 h 189"/>
                    <a:gd name="T58" fmla="*/ 115 w 181"/>
                    <a:gd name="T59" fmla="*/ 180 h 189"/>
                    <a:gd name="T60" fmla="*/ 165 w 181"/>
                    <a:gd name="T61" fmla="*/ 178 h 189"/>
                    <a:gd name="T62" fmla="*/ 148 w 181"/>
                    <a:gd name="T63" fmla="*/ 40 h 189"/>
                    <a:gd name="T64" fmla="*/ 181 w 181"/>
                    <a:gd name="T65" fmla="*/ 40 h 189"/>
                    <a:gd name="T66" fmla="*/ 125 w 181"/>
                    <a:gd name="T67" fmla="*/ 0 h 189"/>
                    <a:gd name="T68" fmla="*/ 124 w 181"/>
                    <a:gd name="T69" fmla="*/ 4 h 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1" h="189">
                      <a:moveTo>
                        <a:pt x="124" y="4"/>
                      </a:moveTo>
                      <a:lnTo>
                        <a:pt x="121" y="20"/>
                      </a:lnTo>
                      <a:lnTo>
                        <a:pt x="73" y="20"/>
                      </a:lnTo>
                      <a:lnTo>
                        <a:pt x="75" y="61"/>
                      </a:lnTo>
                      <a:lnTo>
                        <a:pt x="63" y="61"/>
                      </a:lnTo>
                      <a:lnTo>
                        <a:pt x="58" y="74"/>
                      </a:lnTo>
                      <a:lnTo>
                        <a:pt x="60" y="93"/>
                      </a:lnTo>
                      <a:lnTo>
                        <a:pt x="0" y="93"/>
                      </a:lnTo>
                      <a:lnTo>
                        <a:pt x="2" y="99"/>
                      </a:lnTo>
                      <a:lnTo>
                        <a:pt x="6" y="103"/>
                      </a:lnTo>
                      <a:lnTo>
                        <a:pt x="12" y="113"/>
                      </a:lnTo>
                      <a:lnTo>
                        <a:pt x="10" y="122"/>
                      </a:lnTo>
                      <a:lnTo>
                        <a:pt x="15" y="143"/>
                      </a:lnTo>
                      <a:lnTo>
                        <a:pt x="15" y="147"/>
                      </a:lnTo>
                      <a:lnTo>
                        <a:pt x="12" y="163"/>
                      </a:lnTo>
                      <a:lnTo>
                        <a:pt x="21" y="159"/>
                      </a:lnTo>
                      <a:lnTo>
                        <a:pt x="21" y="159"/>
                      </a:lnTo>
                      <a:lnTo>
                        <a:pt x="38" y="161"/>
                      </a:lnTo>
                      <a:lnTo>
                        <a:pt x="38" y="161"/>
                      </a:lnTo>
                      <a:lnTo>
                        <a:pt x="44" y="164"/>
                      </a:lnTo>
                      <a:lnTo>
                        <a:pt x="50" y="168"/>
                      </a:lnTo>
                      <a:lnTo>
                        <a:pt x="56" y="176"/>
                      </a:lnTo>
                      <a:lnTo>
                        <a:pt x="71" y="189"/>
                      </a:lnTo>
                      <a:lnTo>
                        <a:pt x="75" y="180"/>
                      </a:lnTo>
                      <a:lnTo>
                        <a:pt x="81" y="178"/>
                      </a:lnTo>
                      <a:lnTo>
                        <a:pt x="87" y="186"/>
                      </a:lnTo>
                      <a:lnTo>
                        <a:pt x="94" y="180"/>
                      </a:lnTo>
                      <a:lnTo>
                        <a:pt x="104" y="180"/>
                      </a:lnTo>
                      <a:lnTo>
                        <a:pt x="112" y="176"/>
                      </a:lnTo>
                      <a:lnTo>
                        <a:pt x="115" y="180"/>
                      </a:lnTo>
                      <a:lnTo>
                        <a:pt x="165" y="178"/>
                      </a:lnTo>
                      <a:lnTo>
                        <a:pt x="148" y="40"/>
                      </a:lnTo>
                      <a:lnTo>
                        <a:pt x="181" y="40"/>
                      </a:lnTo>
                      <a:lnTo>
                        <a:pt x="125" y="0"/>
                      </a:lnTo>
                      <a:lnTo>
                        <a:pt x="12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" name="Groupe 7">
                <a:extLst>
                  <a:ext uri="{FF2B5EF4-FFF2-40B4-BE49-F238E27FC236}">
                    <a16:creationId xmlns:a16="http://schemas.microsoft.com/office/drawing/2014/main" id="{CBE2145D-92C2-9ECC-C11F-B8D1C809A192}"/>
                  </a:ext>
                </a:extLst>
              </p:cNvPr>
              <p:cNvGrpSpPr/>
              <p:nvPr/>
            </p:nvGrpSpPr>
            <p:grpSpPr>
              <a:xfrm>
                <a:off x="5457678" y="1941979"/>
                <a:ext cx="5411256" cy="4005637"/>
                <a:chOff x="5457678" y="1941979"/>
                <a:chExt cx="5411256" cy="4005637"/>
              </a:xfrm>
              <a:grpFill/>
            </p:grpSpPr>
            <p:sp>
              <p:nvSpPr>
                <p:cNvPr id="254" name="Freeform 206">
                  <a:extLst>
                    <a:ext uri="{FF2B5EF4-FFF2-40B4-BE49-F238E27FC236}">
                      <a16:creationId xmlns:a16="http://schemas.microsoft.com/office/drawing/2014/main" id="{894726F2-C827-6968-4B0A-6AD11B8F5C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7678" y="4211155"/>
                  <a:ext cx="72898" cy="35514"/>
                </a:xfrm>
                <a:custGeom>
                  <a:avLst/>
                  <a:gdLst>
                    <a:gd name="T0" fmla="*/ 20 w 39"/>
                    <a:gd name="T1" fmla="*/ 19 h 19"/>
                    <a:gd name="T2" fmla="*/ 14 w 39"/>
                    <a:gd name="T3" fmla="*/ 14 h 19"/>
                    <a:gd name="T4" fmla="*/ 6 w 39"/>
                    <a:gd name="T5" fmla="*/ 8 h 19"/>
                    <a:gd name="T6" fmla="*/ 0 w 39"/>
                    <a:gd name="T7" fmla="*/ 7 h 19"/>
                    <a:gd name="T8" fmla="*/ 18 w 39"/>
                    <a:gd name="T9" fmla="*/ 0 h 19"/>
                    <a:gd name="T10" fmla="*/ 39 w 39"/>
                    <a:gd name="T11" fmla="*/ 2 h 19"/>
                    <a:gd name="T12" fmla="*/ 39 w 39"/>
                    <a:gd name="T13" fmla="*/ 15 h 19"/>
                    <a:gd name="T14" fmla="*/ 27 w 39"/>
                    <a:gd name="T15" fmla="*/ 17 h 19"/>
                    <a:gd name="T16" fmla="*/ 20 w 39"/>
                    <a:gd name="T17" fmla="*/ 19 h 19"/>
                    <a:gd name="T18" fmla="*/ 20 w 39"/>
                    <a:gd name="T19" fmla="*/ 19 h 19"/>
                    <a:gd name="T20" fmla="*/ 20 w 39"/>
                    <a:gd name="T21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9" h="19">
                      <a:moveTo>
                        <a:pt x="20" y="19"/>
                      </a:moveTo>
                      <a:lnTo>
                        <a:pt x="14" y="14"/>
                      </a:lnTo>
                      <a:lnTo>
                        <a:pt x="6" y="8"/>
                      </a:lnTo>
                      <a:lnTo>
                        <a:pt x="0" y="7"/>
                      </a:lnTo>
                      <a:lnTo>
                        <a:pt x="18" y="0"/>
                      </a:lnTo>
                      <a:lnTo>
                        <a:pt x="39" y="2"/>
                      </a:lnTo>
                      <a:lnTo>
                        <a:pt x="39" y="15"/>
                      </a:lnTo>
                      <a:lnTo>
                        <a:pt x="27" y="17"/>
                      </a:lnTo>
                      <a:lnTo>
                        <a:pt x="20" y="19"/>
                      </a:lnTo>
                      <a:lnTo>
                        <a:pt x="20" y="19"/>
                      </a:lnTo>
                      <a:lnTo>
                        <a:pt x="20" y="1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207">
                  <a:extLst>
                    <a:ext uri="{FF2B5EF4-FFF2-40B4-BE49-F238E27FC236}">
                      <a16:creationId xmlns:a16="http://schemas.microsoft.com/office/drawing/2014/main" id="{2BCA473C-EC70-9146-01B1-EEF12348B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93192" y="4211155"/>
                  <a:ext cx="196263" cy="142057"/>
                </a:xfrm>
                <a:custGeom>
                  <a:avLst/>
                  <a:gdLst>
                    <a:gd name="T0" fmla="*/ 23 w 105"/>
                    <a:gd name="T1" fmla="*/ 49 h 76"/>
                    <a:gd name="T2" fmla="*/ 2 w 105"/>
                    <a:gd name="T3" fmla="*/ 24 h 76"/>
                    <a:gd name="T4" fmla="*/ 0 w 105"/>
                    <a:gd name="T5" fmla="*/ 20 h 76"/>
                    <a:gd name="T6" fmla="*/ 8 w 105"/>
                    <a:gd name="T7" fmla="*/ 18 h 76"/>
                    <a:gd name="T8" fmla="*/ 19 w 105"/>
                    <a:gd name="T9" fmla="*/ 16 h 76"/>
                    <a:gd name="T10" fmla="*/ 19 w 105"/>
                    <a:gd name="T11" fmla="*/ 2 h 76"/>
                    <a:gd name="T12" fmla="*/ 33 w 105"/>
                    <a:gd name="T13" fmla="*/ 0 h 76"/>
                    <a:gd name="T14" fmla="*/ 54 w 105"/>
                    <a:gd name="T15" fmla="*/ 6 h 76"/>
                    <a:gd name="T16" fmla="*/ 70 w 105"/>
                    <a:gd name="T17" fmla="*/ 14 h 76"/>
                    <a:gd name="T18" fmla="*/ 82 w 105"/>
                    <a:gd name="T19" fmla="*/ 12 h 76"/>
                    <a:gd name="T20" fmla="*/ 85 w 105"/>
                    <a:gd name="T21" fmla="*/ 6 h 76"/>
                    <a:gd name="T22" fmla="*/ 91 w 105"/>
                    <a:gd name="T23" fmla="*/ 14 h 76"/>
                    <a:gd name="T24" fmla="*/ 103 w 105"/>
                    <a:gd name="T25" fmla="*/ 35 h 76"/>
                    <a:gd name="T26" fmla="*/ 105 w 105"/>
                    <a:gd name="T27" fmla="*/ 55 h 76"/>
                    <a:gd name="T28" fmla="*/ 101 w 105"/>
                    <a:gd name="T29" fmla="*/ 70 h 76"/>
                    <a:gd name="T30" fmla="*/ 97 w 105"/>
                    <a:gd name="T31" fmla="*/ 76 h 76"/>
                    <a:gd name="T32" fmla="*/ 83 w 105"/>
                    <a:gd name="T33" fmla="*/ 72 h 76"/>
                    <a:gd name="T34" fmla="*/ 80 w 105"/>
                    <a:gd name="T35" fmla="*/ 68 h 76"/>
                    <a:gd name="T36" fmla="*/ 70 w 105"/>
                    <a:gd name="T37" fmla="*/ 64 h 76"/>
                    <a:gd name="T38" fmla="*/ 68 w 105"/>
                    <a:gd name="T39" fmla="*/ 58 h 76"/>
                    <a:gd name="T40" fmla="*/ 60 w 105"/>
                    <a:gd name="T41" fmla="*/ 60 h 76"/>
                    <a:gd name="T42" fmla="*/ 56 w 105"/>
                    <a:gd name="T43" fmla="*/ 55 h 76"/>
                    <a:gd name="T44" fmla="*/ 58 w 105"/>
                    <a:gd name="T45" fmla="*/ 45 h 76"/>
                    <a:gd name="T46" fmla="*/ 52 w 105"/>
                    <a:gd name="T47" fmla="*/ 41 h 76"/>
                    <a:gd name="T48" fmla="*/ 37 w 105"/>
                    <a:gd name="T49" fmla="*/ 41 h 76"/>
                    <a:gd name="T50" fmla="*/ 23 w 105"/>
                    <a:gd name="T51" fmla="*/ 49 h 76"/>
                    <a:gd name="T52" fmla="*/ 23 w 105"/>
                    <a:gd name="T53" fmla="*/ 49 h 76"/>
                    <a:gd name="T54" fmla="*/ 23 w 105"/>
                    <a:gd name="T55" fmla="*/ 4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5" h="76">
                      <a:moveTo>
                        <a:pt x="23" y="49"/>
                      </a:moveTo>
                      <a:lnTo>
                        <a:pt x="2" y="24"/>
                      </a:lnTo>
                      <a:lnTo>
                        <a:pt x="0" y="20"/>
                      </a:lnTo>
                      <a:lnTo>
                        <a:pt x="8" y="18"/>
                      </a:lnTo>
                      <a:lnTo>
                        <a:pt x="19" y="16"/>
                      </a:lnTo>
                      <a:lnTo>
                        <a:pt x="19" y="2"/>
                      </a:lnTo>
                      <a:lnTo>
                        <a:pt x="33" y="0"/>
                      </a:lnTo>
                      <a:lnTo>
                        <a:pt x="54" y="6"/>
                      </a:lnTo>
                      <a:lnTo>
                        <a:pt x="70" y="14"/>
                      </a:lnTo>
                      <a:lnTo>
                        <a:pt x="82" y="12"/>
                      </a:lnTo>
                      <a:lnTo>
                        <a:pt x="85" y="6"/>
                      </a:lnTo>
                      <a:lnTo>
                        <a:pt x="91" y="14"/>
                      </a:lnTo>
                      <a:lnTo>
                        <a:pt x="103" y="35"/>
                      </a:lnTo>
                      <a:lnTo>
                        <a:pt x="105" y="55"/>
                      </a:lnTo>
                      <a:lnTo>
                        <a:pt x="101" y="70"/>
                      </a:lnTo>
                      <a:lnTo>
                        <a:pt x="97" y="76"/>
                      </a:lnTo>
                      <a:lnTo>
                        <a:pt x="83" y="72"/>
                      </a:lnTo>
                      <a:lnTo>
                        <a:pt x="80" y="68"/>
                      </a:lnTo>
                      <a:lnTo>
                        <a:pt x="70" y="64"/>
                      </a:lnTo>
                      <a:lnTo>
                        <a:pt x="68" y="58"/>
                      </a:lnTo>
                      <a:lnTo>
                        <a:pt x="60" y="60"/>
                      </a:lnTo>
                      <a:lnTo>
                        <a:pt x="56" y="55"/>
                      </a:lnTo>
                      <a:lnTo>
                        <a:pt x="58" y="45"/>
                      </a:lnTo>
                      <a:lnTo>
                        <a:pt x="52" y="41"/>
                      </a:lnTo>
                      <a:lnTo>
                        <a:pt x="37" y="41"/>
                      </a:lnTo>
                      <a:lnTo>
                        <a:pt x="23" y="49"/>
                      </a:lnTo>
                      <a:lnTo>
                        <a:pt x="23" y="49"/>
                      </a:lnTo>
                      <a:lnTo>
                        <a:pt x="23" y="4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 208">
                  <a:extLst>
                    <a:ext uri="{FF2B5EF4-FFF2-40B4-BE49-F238E27FC236}">
                      <a16:creationId xmlns:a16="http://schemas.microsoft.com/office/drawing/2014/main" id="{B606E329-1C30-1107-0E7A-B27842158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8052" y="4285922"/>
                  <a:ext cx="85982" cy="80374"/>
                </a:xfrm>
                <a:custGeom>
                  <a:avLst/>
                  <a:gdLst>
                    <a:gd name="T0" fmla="*/ 32 w 46"/>
                    <a:gd name="T1" fmla="*/ 43 h 43"/>
                    <a:gd name="T2" fmla="*/ 11 w 46"/>
                    <a:gd name="T3" fmla="*/ 33 h 43"/>
                    <a:gd name="T4" fmla="*/ 8 w 46"/>
                    <a:gd name="T5" fmla="*/ 20 h 43"/>
                    <a:gd name="T6" fmla="*/ 0 w 46"/>
                    <a:gd name="T7" fmla="*/ 8 h 43"/>
                    <a:gd name="T8" fmla="*/ 13 w 46"/>
                    <a:gd name="T9" fmla="*/ 0 h 43"/>
                    <a:gd name="T10" fmla="*/ 29 w 46"/>
                    <a:gd name="T11" fmla="*/ 0 h 43"/>
                    <a:gd name="T12" fmla="*/ 35 w 46"/>
                    <a:gd name="T13" fmla="*/ 4 h 43"/>
                    <a:gd name="T14" fmla="*/ 33 w 46"/>
                    <a:gd name="T15" fmla="*/ 14 h 43"/>
                    <a:gd name="T16" fmla="*/ 36 w 46"/>
                    <a:gd name="T17" fmla="*/ 20 h 43"/>
                    <a:gd name="T18" fmla="*/ 44 w 46"/>
                    <a:gd name="T19" fmla="*/ 18 h 43"/>
                    <a:gd name="T20" fmla="*/ 46 w 46"/>
                    <a:gd name="T21" fmla="*/ 24 h 43"/>
                    <a:gd name="T22" fmla="*/ 32 w 46"/>
                    <a:gd name="T23" fmla="*/ 43 h 43"/>
                    <a:gd name="T24" fmla="*/ 32 w 46"/>
                    <a:gd name="T25" fmla="*/ 43 h 43"/>
                    <a:gd name="T26" fmla="*/ 32 w 46"/>
                    <a:gd name="T27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6" h="43">
                      <a:moveTo>
                        <a:pt x="32" y="43"/>
                      </a:moveTo>
                      <a:lnTo>
                        <a:pt x="11" y="33"/>
                      </a:lnTo>
                      <a:lnTo>
                        <a:pt x="8" y="20"/>
                      </a:lnTo>
                      <a:lnTo>
                        <a:pt x="0" y="8"/>
                      </a:lnTo>
                      <a:lnTo>
                        <a:pt x="13" y="0"/>
                      </a:lnTo>
                      <a:lnTo>
                        <a:pt x="29" y="0"/>
                      </a:lnTo>
                      <a:lnTo>
                        <a:pt x="35" y="4"/>
                      </a:lnTo>
                      <a:lnTo>
                        <a:pt x="33" y="14"/>
                      </a:lnTo>
                      <a:lnTo>
                        <a:pt x="36" y="20"/>
                      </a:lnTo>
                      <a:lnTo>
                        <a:pt x="44" y="18"/>
                      </a:lnTo>
                      <a:lnTo>
                        <a:pt x="46" y="24"/>
                      </a:lnTo>
                      <a:lnTo>
                        <a:pt x="32" y="43"/>
                      </a:lnTo>
                      <a:lnTo>
                        <a:pt x="32" y="43"/>
                      </a:lnTo>
                      <a:lnTo>
                        <a:pt x="32" y="4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Freeform 209">
                  <a:extLst>
                    <a:ext uri="{FF2B5EF4-FFF2-40B4-BE49-F238E27FC236}">
                      <a16:creationId xmlns:a16="http://schemas.microsoft.com/office/drawing/2014/main" id="{1B0396BE-D506-52C0-D3D7-7B557724C9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4448540"/>
                  <a:ext cx="7477" cy="9346"/>
                </a:xfrm>
                <a:custGeom>
                  <a:avLst/>
                  <a:gdLst>
                    <a:gd name="T0" fmla="*/ 0 w 4"/>
                    <a:gd name="T1" fmla="*/ 5 h 5"/>
                    <a:gd name="T2" fmla="*/ 0 w 4"/>
                    <a:gd name="T3" fmla="*/ 2 h 5"/>
                    <a:gd name="T4" fmla="*/ 0 w 4"/>
                    <a:gd name="T5" fmla="*/ 0 h 5"/>
                    <a:gd name="T6" fmla="*/ 4 w 4"/>
                    <a:gd name="T7" fmla="*/ 0 h 5"/>
                    <a:gd name="T8" fmla="*/ 4 w 4"/>
                    <a:gd name="T9" fmla="*/ 2 h 5"/>
                    <a:gd name="T10" fmla="*/ 0 w 4"/>
                    <a:gd name="T11" fmla="*/ 5 h 5"/>
                    <a:gd name="T12" fmla="*/ 0 w 4"/>
                    <a:gd name="T13" fmla="*/ 5 h 5"/>
                    <a:gd name="T14" fmla="*/ 0 w 4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5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Freeform 210">
                  <a:extLst>
                    <a:ext uri="{FF2B5EF4-FFF2-40B4-BE49-F238E27FC236}">
                      <a16:creationId xmlns:a16="http://schemas.microsoft.com/office/drawing/2014/main" id="{09905C11-E340-69EA-CB1C-3400A09CF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9177" y="4170033"/>
                  <a:ext cx="302806" cy="259815"/>
                </a:xfrm>
                <a:custGeom>
                  <a:avLst/>
                  <a:gdLst>
                    <a:gd name="T0" fmla="*/ 154 w 162"/>
                    <a:gd name="T1" fmla="*/ 4 h 139"/>
                    <a:gd name="T2" fmla="*/ 159 w 162"/>
                    <a:gd name="T3" fmla="*/ 10 h 139"/>
                    <a:gd name="T4" fmla="*/ 160 w 162"/>
                    <a:gd name="T5" fmla="*/ 16 h 139"/>
                    <a:gd name="T6" fmla="*/ 162 w 162"/>
                    <a:gd name="T7" fmla="*/ 39 h 139"/>
                    <a:gd name="T8" fmla="*/ 156 w 162"/>
                    <a:gd name="T9" fmla="*/ 43 h 139"/>
                    <a:gd name="T10" fmla="*/ 144 w 162"/>
                    <a:gd name="T11" fmla="*/ 64 h 139"/>
                    <a:gd name="T12" fmla="*/ 136 w 162"/>
                    <a:gd name="T13" fmla="*/ 73 h 139"/>
                    <a:gd name="T14" fmla="*/ 129 w 162"/>
                    <a:gd name="T15" fmla="*/ 100 h 139"/>
                    <a:gd name="T16" fmla="*/ 121 w 162"/>
                    <a:gd name="T17" fmla="*/ 108 h 139"/>
                    <a:gd name="T18" fmla="*/ 113 w 162"/>
                    <a:gd name="T19" fmla="*/ 98 h 139"/>
                    <a:gd name="T20" fmla="*/ 104 w 162"/>
                    <a:gd name="T21" fmla="*/ 98 h 139"/>
                    <a:gd name="T22" fmla="*/ 84 w 162"/>
                    <a:gd name="T23" fmla="*/ 119 h 139"/>
                    <a:gd name="T24" fmla="*/ 80 w 162"/>
                    <a:gd name="T25" fmla="*/ 139 h 139"/>
                    <a:gd name="T26" fmla="*/ 48 w 162"/>
                    <a:gd name="T27" fmla="*/ 136 h 139"/>
                    <a:gd name="T28" fmla="*/ 40 w 162"/>
                    <a:gd name="T29" fmla="*/ 134 h 139"/>
                    <a:gd name="T30" fmla="*/ 36 w 162"/>
                    <a:gd name="T31" fmla="*/ 125 h 139"/>
                    <a:gd name="T32" fmla="*/ 17 w 162"/>
                    <a:gd name="T33" fmla="*/ 110 h 139"/>
                    <a:gd name="T34" fmla="*/ 2 w 162"/>
                    <a:gd name="T35" fmla="*/ 110 h 139"/>
                    <a:gd name="T36" fmla="*/ 0 w 162"/>
                    <a:gd name="T37" fmla="*/ 73 h 139"/>
                    <a:gd name="T38" fmla="*/ 9 w 162"/>
                    <a:gd name="T39" fmla="*/ 62 h 139"/>
                    <a:gd name="T40" fmla="*/ 11 w 162"/>
                    <a:gd name="T41" fmla="*/ 41 h 139"/>
                    <a:gd name="T42" fmla="*/ 4 w 162"/>
                    <a:gd name="T43" fmla="*/ 27 h 139"/>
                    <a:gd name="T44" fmla="*/ 9 w 162"/>
                    <a:gd name="T45" fmla="*/ 27 h 139"/>
                    <a:gd name="T46" fmla="*/ 17 w 162"/>
                    <a:gd name="T47" fmla="*/ 8 h 139"/>
                    <a:gd name="T48" fmla="*/ 27 w 162"/>
                    <a:gd name="T49" fmla="*/ 0 h 139"/>
                    <a:gd name="T50" fmla="*/ 50 w 162"/>
                    <a:gd name="T51" fmla="*/ 2 h 139"/>
                    <a:gd name="T52" fmla="*/ 61 w 162"/>
                    <a:gd name="T53" fmla="*/ 14 h 139"/>
                    <a:gd name="T54" fmla="*/ 75 w 162"/>
                    <a:gd name="T55" fmla="*/ 14 h 139"/>
                    <a:gd name="T56" fmla="*/ 88 w 162"/>
                    <a:gd name="T57" fmla="*/ 18 h 139"/>
                    <a:gd name="T58" fmla="*/ 98 w 162"/>
                    <a:gd name="T59" fmla="*/ 16 h 139"/>
                    <a:gd name="T60" fmla="*/ 106 w 162"/>
                    <a:gd name="T61" fmla="*/ 6 h 139"/>
                    <a:gd name="T62" fmla="*/ 133 w 162"/>
                    <a:gd name="T63" fmla="*/ 12 h 139"/>
                    <a:gd name="T64" fmla="*/ 154 w 162"/>
                    <a:gd name="T65" fmla="*/ 4 h 139"/>
                    <a:gd name="T66" fmla="*/ 154 w 162"/>
                    <a:gd name="T67" fmla="*/ 4 h 139"/>
                    <a:gd name="T68" fmla="*/ 154 w 162"/>
                    <a:gd name="T69" fmla="*/ 4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2" h="139">
                      <a:moveTo>
                        <a:pt x="154" y="4"/>
                      </a:moveTo>
                      <a:lnTo>
                        <a:pt x="159" y="10"/>
                      </a:lnTo>
                      <a:lnTo>
                        <a:pt x="160" y="16"/>
                      </a:lnTo>
                      <a:lnTo>
                        <a:pt x="162" y="39"/>
                      </a:lnTo>
                      <a:lnTo>
                        <a:pt x="156" y="43"/>
                      </a:lnTo>
                      <a:lnTo>
                        <a:pt x="144" y="64"/>
                      </a:lnTo>
                      <a:lnTo>
                        <a:pt x="136" y="73"/>
                      </a:lnTo>
                      <a:lnTo>
                        <a:pt x="129" y="100"/>
                      </a:lnTo>
                      <a:lnTo>
                        <a:pt x="121" y="108"/>
                      </a:lnTo>
                      <a:lnTo>
                        <a:pt x="113" y="98"/>
                      </a:lnTo>
                      <a:lnTo>
                        <a:pt x="104" y="98"/>
                      </a:lnTo>
                      <a:lnTo>
                        <a:pt x="84" y="119"/>
                      </a:lnTo>
                      <a:lnTo>
                        <a:pt x="80" y="139"/>
                      </a:lnTo>
                      <a:lnTo>
                        <a:pt x="48" y="136"/>
                      </a:lnTo>
                      <a:lnTo>
                        <a:pt x="40" y="134"/>
                      </a:lnTo>
                      <a:lnTo>
                        <a:pt x="36" y="125"/>
                      </a:lnTo>
                      <a:lnTo>
                        <a:pt x="17" y="110"/>
                      </a:lnTo>
                      <a:lnTo>
                        <a:pt x="2" y="110"/>
                      </a:lnTo>
                      <a:lnTo>
                        <a:pt x="0" y="73"/>
                      </a:lnTo>
                      <a:lnTo>
                        <a:pt x="9" y="62"/>
                      </a:lnTo>
                      <a:lnTo>
                        <a:pt x="11" y="41"/>
                      </a:lnTo>
                      <a:lnTo>
                        <a:pt x="4" y="27"/>
                      </a:lnTo>
                      <a:lnTo>
                        <a:pt x="9" y="27"/>
                      </a:lnTo>
                      <a:lnTo>
                        <a:pt x="17" y="8"/>
                      </a:lnTo>
                      <a:lnTo>
                        <a:pt x="27" y="0"/>
                      </a:lnTo>
                      <a:lnTo>
                        <a:pt x="50" y="2"/>
                      </a:lnTo>
                      <a:lnTo>
                        <a:pt x="61" y="14"/>
                      </a:lnTo>
                      <a:lnTo>
                        <a:pt x="75" y="14"/>
                      </a:lnTo>
                      <a:lnTo>
                        <a:pt x="88" y="18"/>
                      </a:lnTo>
                      <a:lnTo>
                        <a:pt x="98" y="16"/>
                      </a:lnTo>
                      <a:lnTo>
                        <a:pt x="106" y="6"/>
                      </a:lnTo>
                      <a:lnTo>
                        <a:pt x="133" y="12"/>
                      </a:lnTo>
                      <a:lnTo>
                        <a:pt x="154" y="4"/>
                      </a:lnTo>
                      <a:lnTo>
                        <a:pt x="154" y="4"/>
                      </a:lnTo>
                      <a:lnTo>
                        <a:pt x="15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Freeform 211">
                  <a:extLst>
                    <a:ext uri="{FF2B5EF4-FFF2-40B4-BE49-F238E27FC236}">
                      <a16:creationId xmlns:a16="http://schemas.microsoft.com/office/drawing/2014/main" id="{02ED01A8-57B9-279E-36F7-5C341D1D2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9364" y="4222370"/>
                  <a:ext cx="80374" cy="158880"/>
                </a:xfrm>
                <a:custGeom>
                  <a:avLst/>
                  <a:gdLst>
                    <a:gd name="T0" fmla="*/ 0 w 43"/>
                    <a:gd name="T1" fmla="*/ 19 h 85"/>
                    <a:gd name="T2" fmla="*/ 25 w 43"/>
                    <a:gd name="T3" fmla="*/ 6 h 85"/>
                    <a:gd name="T4" fmla="*/ 23 w 43"/>
                    <a:gd name="T5" fmla="*/ 2 h 85"/>
                    <a:gd name="T6" fmla="*/ 35 w 43"/>
                    <a:gd name="T7" fmla="*/ 0 h 85"/>
                    <a:gd name="T8" fmla="*/ 43 w 43"/>
                    <a:gd name="T9" fmla="*/ 14 h 85"/>
                    <a:gd name="T10" fmla="*/ 41 w 43"/>
                    <a:gd name="T11" fmla="*/ 35 h 85"/>
                    <a:gd name="T12" fmla="*/ 31 w 43"/>
                    <a:gd name="T13" fmla="*/ 46 h 85"/>
                    <a:gd name="T14" fmla="*/ 33 w 43"/>
                    <a:gd name="T15" fmla="*/ 83 h 85"/>
                    <a:gd name="T16" fmla="*/ 15 w 43"/>
                    <a:gd name="T17" fmla="*/ 85 h 85"/>
                    <a:gd name="T18" fmla="*/ 15 w 43"/>
                    <a:gd name="T19" fmla="*/ 46 h 85"/>
                    <a:gd name="T20" fmla="*/ 8 w 43"/>
                    <a:gd name="T21" fmla="*/ 35 h 85"/>
                    <a:gd name="T22" fmla="*/ 2 w 43"/>
                    <a:gd name="T23" fmla="*/ 27 h 85"/>
                    <a:gd name="T24" fmla="*/ 0 w 43"/>
                    <a:gd name="T25" fmla="*/ 19 h 85"/>
                    <a:gd name="T26" fmla="*/ 0 w 43"/>
                    <a:gd name="T27" fmla="*/ 19 h 85"/>
                    <a:gd name="T28" fmla="*/ 0 w 43"/>
                    <a:gd name="T29" fmla="*/ 19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3" h="85">
                      <a:moveTo>
                        <a:pt x="0" y="19"/>
                      </a:moveTo>
                      <a:lnTo>
                        <a:pt x="25" y="6"/>
                      </a:lnTo>
                      <a:lnTo>
                        <a:pt x="23" y="2"/>
                      </a:lnTo>
                      <a:lnTo>
                        <a:pt x="35" y="0"/>
                      </a:lnTo>
                      <a:lnTo>
                        <a:pt x="43" y="14"/>
                      </a:lnTo>
                      <a:lnTo>
                        <a:pt x="41" y="35"/>
                      </a:lnTo>
                      <a:lnTo>
                        <a:pt x="31" y="46"/>
                      </a:lnTo>
                      <a:lnTo>
                        <a:pt x="33" y="83"/>
                      </a:lnTo>
                      <a:lnTo>
                        <a:pt x="15" y="85"/>
                      </a:lnTo>
                      <a:lnTo>
                        <a:pt x="15" y="46"/>
                      </a:lnTo>
                      <a:lnTo>
                        <a:pt x="8" y="35"/>
                      </a:lnTo>
                      <a:lnTo>
                        <a:pt x="2" y="27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Freeform 212">
                  <a:extLst>
                    <a:ext uri="{FF2B5EF4-FFF2-40B4-BE49-F238E27FC236}">
                      <a16:creationId xmlns:a16="http://schemas.microsoft.com/office/drawing/2014/main" id="{8D912A2F-8EC1-B990-D958-B6EA47890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06280" y="4250407"/>
                  <a:ext cx="42991" cy="142057"/>
                </a:xfrm>
                <a:custGeom>
                  <a:avLst/>
                  <a:gdLst>
                    <a:gd name="T0" fmla="*/ 7 w 23"/>
                    <a:gd name="T1" fmla="*/ 4 h 76"/>
                    <a:gd name="T2" fmla="*/ 9 w 23"/>
                    <a:gd name="T3" fmla="*/ 12 h 76"/>
                    <a:gd name="T4" fmla="*/ 15 w 23"/>
                    <a:gd name="T5" fmla="*/ 20 h 76"/>
                    <a:gd name="T6" fmla="*/ 23 w 23"/>
                    <a:gd name="T7" fmla="*/ 31 h 76"/>
                    <a:gd name="T8" fmla="*/ 23 w 23"/>
                    <a:gd name="T9" fmla="*/ 70 h 76"/>
                    <a:gd name="T10" fmla="*/ 7 w 23"/>
                    <a:gd name="T11" fmla="*/ 76 h 76"/>
                    <a:gd name="T12" fmla="*/ 5 w 23"/>
                    <a:gd name="T13" fmla="*/ 66 h 76"/>
                    <a:gd name="T14" fmla="*/ 5 w 23"/>
                    <a:gd name="T15" fmla="*/ 59 h 76"/>
                    <a:gd name="T16" fmla="*/ 5 w 23"/>
                    <a:gd name="T17" fmla="*/ 51 h 76"/>
                    <a:gd name="T18" fmla="*/ 2 w 23"/>
                    <a:gd name="T19" fmla="*/ 45 h 76"/>
                    <a:gd name="T20" fmla="*/ 0 w 23"/>
                    <a:gd name="T21" fmla="*/ 18 h 76"/>
                    <a:gd name="T22" fmla="*/ 0 w 23"/>
                    <a:gd name="T23" fmla="*/ 0 h 76"/>
                    <a:gd name="T24" fmla="*/ 7 w 23"/>
                    <a:gd name="T25" fmla="*/ 4 h 76"/>
                    <a:gd name="T26" fmla="*/ 7 w 23"/>
                    <a:gd name="T27" fmla="*/ 4 h 76"/>
                    <a:gd name="T28" fmla="*/ 7 w 23"/>
                    <a:gd name="T2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76">
                      <a:moveTo>
                        <a:pt x="7" y="4"/>
                      </a:moveTo>
                      <a:lnTo>
                        <a:pt x="9" y="12"/>
                      </a:lnTo>
                      <a:lnTo>
                        <a:pt x="15" y="20"/>
                      </a:lnTo>
                      <a:lnTo>
                        <a:pt x="23" y="31"/>
                      </a:lnTo>
                      <a:lnTo>
                        <a:pt x="23" y="70"/>
                      </a:lnTo>
                      <a:lnTo>
                        <a:pt x="7" y="76"/>
                      </a:lnTo>
                      <a:lnTo>
                        <a:pt x="5" y="66"/>
                      </a:lnTo>
                      <a:lnTo>
                        <a:pt x="5" y="59"/>
                      </a:lnTo>
                      <a:lnTo>
                        <a:pt x="5" y="51"/>
                      </a:lnTo>
                      <a:lnTo>
                        <a:pt x="2" y="45"/>
                      </a:lnTo>
                      <a:lnTo>
                        <a:pt x="0" y="18"/>
                      </a:lnTo>
                      <a:lnTo>
                        <a:pt x="0" y="0"/>
                      </a:lnTo>
                      <a:lnTo>
                        <a:pt x="7" y="4"/>
                      </a:lnTo>
                      <a:lnTo>
                        <a:pt x="7" y="4"/>
                      </a:lnTo>
                      <a:lnTo>
                        <a:pt x="7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Freeform 213">
                  <a:extLst>
                    <a:ext uri="{FF2B5EF4-FFF2-40B4-BE49-F238E27FC236}">
                      <a16:creationId xmlns:a16="http://schemas.microsoft.com/office/drawing/2014/main" id="{DC3659C3-C4E2-1DB1-98AE-100E9EB6D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6559" y="4239192"/>
                  <a:ext cx="102805" cy="179441"/>
                </a:xfrm>
                <a:custGeom>
                  <a:avLst/>
                  <a:gdLst>
                    <a:gd name="T0" fmla="*/ 47 w 55"/>
                    <a:gd name="T1" fmla="*/ 6 h 96"/>
                    <a:gd name="T2" fmla="*/ 47 w 55"/>
                    <a:gd name="T3" fmla="*/ 24 h 96"/>
                    <a:gd name="T4" fmla="*/ 49 w 55"/>
                    <a:gd name="T5" fmla="*/ 51 h 96"/>
                    <a:gd name="T6" fmla="*/ 53 w 55"/>
                    <a:gd name="T7" fmla="*/ 56 h 96"/>
                    <a:gd name="T8" fmla="*/ 53 w 55"/>
                    <a:gd name="T9" fmla="*/ 64 h 96"/>
                    <a:gd name="T10" fmla="*/ 53 w 55"/>
                    <a:gd name="T11" fmla="*/ 72 h 96"/>
                    <a:gd name="T12" fmla="*/ 55 w 55"/>
                    <a:gd name="T13" fmla="*/ 81 h 96"/>
                    <a:gd name="T14" fmla="*/ 45 w 55"/>
                    <a:gd name="T15" fmla="*/ 85 h 96"/>
                    <a:gd name="T16" fmla="*/ 15 w 55"/>
                    <a:gd name="T17" fmla="*/ 96 h 96"/>
                    <a:gd name="T18" fmla="*/ 7 w 55"/>
                    <a:gd name="T19" fmla="*/ 93 h 96"/>
                    <a:gd name="T20" fmla="*/ 2 w 55"/>
                    <a:gd name="T21" fmla="*/ 81 h 96"/>
                    <a:gd name="T22" fmla="*/ 0 w 55"/>
                    <a:gd name="T23" fmla="*/ 71 h 96"/>
                    <a:gd name="T24" fmla="*/ 11 w 55"/>
                    <a:gd name="T25" fmla="*/ 50 h 96"/>
                    <a:gd name="T26" fmla="*/ 11 w 55"/>
                    <a:gd name="T27" fmla="*/ 43 h 96"/>
                    <a:gd name="T28" fmla="*/ 3 w 55"/>
                    <a:gd name="T29" fmla="*/ 21 h 96"/>
                    <a:gd name="T30" fmla="*/ 11 w 55"/>
                    <a:gd name="T31" fmla="*/ 2 h 96"/>
                    <a:gd name="T32" fmla="*/ 21 w 55"/>
                    <a:gd name="T33" fmla="*/ 0 h 96"/>
                    <a:gd name="T34" fmla="*/ 30 w 55"/>
                    <a:gd name="T35" fmla="*/ 4 h 96"/>
                    <a:gd name="T36" fmla="*/ 38 w 55"/>
                    <a:gd name="T37" fmla="*/ 4 h 96"/>
                    <a:gd name="T38" fmla="*/ 47 w 55"/>
                    <a:gd name="T39" fmla="*/ 6 h 96"/>
                    <a:gd name="T40" fmla="*/ 47 w 55"/>
                    <a:gd name="T41" fmla="*/ 6 h 96"/>
                    <a:gd name="T42" fmla="*/ 47 w 55"/>
                    <a:gd name="T43" fmla="*/ 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5" h="96">
                      <a:moveTo>
                        <a:pt x="47" y="6"/>
                      </a:moveTo>
                      <a:lnTo>
                        <a:pt x="47" y="24"/>
                      </a:lnTo>
                      <a:lnTo>
                        <a:pt x="49" y="51"/>
                      </a:lnTo>
                      <a:lnTo>
                        <a:pt x="53" y="56"/>
                      </a:lnTo>
                      <a:lnTo>
                        <a:pt x="53" y="64"/>
                      </a:lnTo>
                      <a:lnTo>
                        <a:pt x="53" y="72"/>
                      </a:lnTo>
                      <a:lnTo>
                        <a:pt x="55" y="81"/>
                      </a:lnTo>
                      <a:lnTo>
                        <a:pt x="45" y="85"/>
                      </a:lnTo>
                      <a:lnTo>
                        <a:pt x="15" y="96"/>
                      </a:lnTo>
                      <a:lnTo>
                        <a:pt x="7" y="93"/>
                      </a:lnTo>
                      <a:lnTo>
                        <a:pt x="2" y="81"/>
                      </a:lnTo>
                      <a:lnTo>
                        <a:pt x="0" y="71"/>
                      </a:lnTo>
                      <a:lnTo>
                        <a:pt x="11" y="50"/>
                      </a:lnTo>
                      <a:lnTo>
                        <a:pt x="11" y="43"/>
                      </a:lnTo>
                      <a:lnTo>
                        <a:pt x="3" y="21"/>
                      </a:lnTo>
                      <a:lnTo>
                        <a:pt x="11" y="2"/>
                      </a:lnTo>
                      <a:lnTo>
                        <a:pt x="21" y="0"/>
                      </a:lnTo>
                      <a:lnTo>
                        <a:pt x="30" y="4"/>
                      </a:lnTo>
                      <a:lnTo>
                        <a:pt x="38" y="4"/>
                      </a:lnTo>
                      <a:lnTo>
                        <a:pt x="47" y="6"/>
                      </a:lnTo>
                      <a:lnTo>
                        <a:pt x="47" y="6"/>
                      </a:lnTo>
                      <a:lnTo>
                        <a:pt x="47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14">
                  <a:extLst>
                    <a:ext uri="{FF2B5EF4-FFF2-40B4-BE49-F238E27FC236}">
                      <a16:creationId xmlns:a16="http://schemas.microsoft.com/office/drawing/2014/main" id="{088F7B5B-A74A-C961-957B-A5AA7377D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74502" y="4257884"/>
                  <a:ext cx="162618" cy="171964"/>
                </a:xfrm>
                <a:custGeom>
                  <a:avLst/>
                  <a:gdLst>
                    <a:gd name="T0" fmla="*/ 83 w 87"/>
                    <a:gd name="T1" fmla="*/ 81 h 92"/>
                    <a:gd name="T2" fmla="*/ 77 w 87"/>
                    <a:gd name="T3" fmla="*/ 71 h 92"/>
                    <a:gd name="T4" fmla="*/ 75 w 87"/>
                    <a:gd name="T5" fmla="*/ 61 h 92"/>
                    <a:gd name="T6" fmla="*/ 87 w 87"/>
                    <a:gd name="T7" fmla="*/ 40 h 92"/>
                    <a:gd name="T8" fmla="*/ 87 w 87"/>
                    <a:gd name="T9" fmla="*/ 32 h 92"/>
                    <a:gd name="T10" fmla="*/ 79 w 87"/>
                    <a:gd name="T11" fmla="*/ 11 h 92"/>
                    <a:gd name="T12" fmla="*/ 64 w 87"/>
                    <a:gd name="T13" fmla="*/ 11 h 92"/>
                    <a:gd name="T14" fmla="*/ 56 w 87"/>
                    <a:gd name="T15" fmla="*/ 17 h 92"/>
                    <a:gd name="T16" fmla="*/ 45 w 87"/>
                    <a:gd name="T17" fmla="*/ 7 h 92"/>
                    <a:gd name="T18" fmla="*/ 35 w 87"/>
                    <a:gd name="T19" fmla="*/ 8 h 92"/>
                    <a:gd name="T20" fmla="*/ 27 w 87"/>
                    <a:gd name="T21" fmla="*/ 0 h 92"/>
                    <a:gd name="T22" fmla="*/ 19 w 87"/>
                    <a:gd name="T23" fmla="*/ 8 h 92"/>
                    <a:gd name="T24" fmla="*/ 6 w 87"/>
                    <a:gd name="T25" fmla="*/ 10 h 92"/>
                    <a:gd name="T26" fmla="*/ 8 w 87"/>
                    <a:gd name="T27" fmla="*/ 29 h 92"/>
                    <a:gd name="T28" fmla="*/ 4 w 87"/>
                    <a:gd name="T29" fmla="*/ 45 h 92"/>
                    <a:gd name="T30" fmla="*/ 0 w 87"/>
                    <a:gd name="T31" fmla="*/ 50 h 92"/>
                    <a:gd name="T32" fmla="*/ 0 w 87"/>
                    <a:gd name="T33" fmla="*/ 65 h 92"/>
                    <a:gd name="T34" fmla="*/ 13 w 87"/>
                    <a:gd name="T35" fmla="*/ 72 h 92"/>
                    <a:gd name="T36" fmla="*/ 13 w 87"/>
                    <a:gd name="T37" fmla="*/ 80 h 92"/>
                    <a:gd name="T38" fmla="*/ 9 w 87"/>
                    <a:gd name="T39" fmla="*/ 92 h 92"/>
                    <a:gd name="T40" fmla="*/ 25 w 87"/>
                    <a:gd name="T41" fmla="*/ 89 h 92"/>
                    <a:gd name="T42" fmla="*/ 46 w 87"/>
                    <a:gd name="T43" fmla="*/ 86 h 92"/>
                    <a:gd name="T44" fmla="*/ 64 w 87"/>
                    <a:gd name="T45" fmla="*/ 81 h 92"/>
                    <a:gd name="T46" fmla="*/ 83 w 87"/>
                    <a:gd name="T47" fmla="*/ 81 h 92"/>
                    <a:gd name="T48" fmla="*/ 83 w 87"/>
                    <a:gd name="T49" fmla="*/ 81 h 92"/>
                    <a:gd name="T50" fmla="*/ 83 w 87"/>
                    <a:gd name="T51" fmla="*/ 81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7" h="92">
                      <a:moveTo>
                        <a:pt x="83" y="81"/>
                      </a:moveTo>
                      <a:lnTo>
                        <a:pt x="77" y="71"/>
                      </a:lnTo>
                      <a:lnTo>
                        <a:pt x="75" y="61"/>
                      </a:lnTo>
                      <a:lnTo>
                        <a:pt x="87" y="40"/>
                      </a:lnTo>
                      <a:lnTo>
                        <a:pt x="87" y="32"/>
                      </a:lnTo>
                      <a:lnTo>
                        <a:pt x="79" y="11"/>
                      </a:lnTo>
                      <a:lnTo>
                        <a:pt x="64" y="11"/>
                      </a:lnTo>
                      <a:lnTo>
                        <a:pt x="56" y="17"/>
                      </a:lnTo>
                      <a:lnTo>
                        <a:pt x="45" y="7"/>
                      </a:lnTo>
                      <a:lnTo>
                        <a:pt x="35" y="8"/>
                      </a:lnTo>
                      <a:lnTo>
                        <a:pt x="27" y="0"/>
                      </a:lnTo>
                      <a:lnTo>
                        <a:pt x="19" y="8"/>
                      </a:lnTo>
                      <a:lnTo>
                        <a:pt x="6" y="10"/>
                      </a:lnTo>
                      <a:lnTo>
                        <a:pt x="8" y="29"/>
                      </a:lnTo>
                      <a:lnTo>
                        <a:pt x="4" y="45"/>
                      </a:lnTo>
                      <a:lnTo>
                        <a:pt x="0" y="50"/>
                      </a:lnTo>
                      <a:lnTo>
                        <a:pt x="0" y="65"/>
                      </a:lnTo>
                      <a:lnTo>
                        <a:pt x="13" y="72"/>
                      </a:lnTo>
                      <a:lnTo>
                        <a:pt x="13" y="80"/>
                      </a:lnTo>
                      <a:lnTo>
                        <a:pt x="9" y="92"/>
                      </a:lnTo>
                      <a:lnTo>
                        <a:pt x="25" y="89"/>
                      </a:lnTo>
                      <a:lnTo>
                        <a:pt x="46" y="86"/>
                      </a:lnTo>
                      <a:lnTo>
                        <a:pt x="64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lnTo>
                        <a:pt x="83" y="8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Freeform 215">
                  <a:extLst>
                    <a:ext uri="{FF2B5EF4-FFF2-40B4-BE49-F238E27FC236}">
                      <a16:creationId xmlns:a16="http://schemas.microsoft.com/office/drawing/2014/main" id="{ACE27F06-7364-C4D5-E822-824776641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8711" y="4188725"/>
                  <a:ext cx="188786" cy="308413"/>
                </a:xfrm>
                <a:custGeom>
                  <a:avLst/>
                  <a:gdLst>
                    <a:gd name="T0" fmla="*/ 0 w 101"/>
                    <a:gd name="T1" fmla="*/ 129 h 165"/>
                    <a:gd name="T2" fmla="*/ 12 w 101"/>
                    <a:gd name="T3" fmla="*/ 136 h 165"/>
                    <a:gd name="T4" fmla="*/ 20 w 101"/>
                    <a:gd name="T5" fmla="*/ 145 h 165"/>
                    <a:gd name="T6" fmla="*/ 20 w 101"/>
                    <a:gd name="T7" fmla="*/ 159 h 165"/>
                    <a:gd name="T8" fmla="*/ 41 w 101"/>
                    <a:gd name="T9" fmla="*/ 159 h 165"/>
                    <a:gd name="T10" fmla="*/ 64 w 101"/>
                    <a:gd name="T11" fmla="*/ 159 h 165"/>
                    <a:gd name="T12" fmla="*/ 85 w 101"/>
                    <a:gd name="T13" fmla="*/ 159 h 165"/>
                    <a:gd name="T14" fmla="*/ 92 w 101"/>
                    <a:gd name="T15" fmla="*/ 165 h 165"/>
                    <a:gd name="T16" fmla="*/ 101 w 101"/>
                    <a:gd name="T17" fmla="*/ 151 h 165"/>
                    <a:gd name="T18" fmla="*/ 86 w 101"/>
                    <a:gd name="T19" fmla="*/ 117 h 165"/>
                    <a:gd name="T20" fmla="*/ 86 w 101"/>
                    <a:gd name="T21" fmla="*/ 109 h 165"/>
                    <a:gd name="T22" fmla="*/ 101 w 101"/>
                    <a:gd name="T23" fmla="*/ 83 h 165"/>
                    <a:gd name="T24" fmla="*/ 92 w 101"/>
                    <a:gd name="T25" fmla="*/ 68 h 165"/>
                    <a:gd name="T26" fmla="*/ 79 w 101"/>
                    <a:gd name="T27" fmla="*/ 58 h 165"/>
                    <a:gd name="T28" fmla="*/ 80 w 101"/>
                    <a:gd name="T29" fmla="*/ 48 h 165"/>
                    <a:gd name="T30" fmla="*/ 97 w 101"/>
                    <a:gd name="T31" fmla="*/ 45 h 165"/>
                    <a:gd name="T32" fmla="*/ 97 w 101"/>
                    <a:gd name="T33" fmla="*/ 18 h 165"/>
                    <a:gd name="T34" fmla="*/ 85 w 101"/>
                    <a:gd name="T35" fmla="*/ 0 h 165"/>
                    <a:gd name="T36" fmla="*/ 79 w 101"/>
                    <a:gd name="T37" fmla="*/ 0 h 165"/>
                    <a:gd name="T38" fmla="*/ 80 w 101"/>
                    <a:gd name="T39" fmla="*/ 6 h 165"/>
                    <a:gd name="T40" fmla="*/ 82 w 101"/>
                    <a:gd name="T41" fmla="*/ 29 h 165"/>
                    <a:gd name="T42" fmla="*/ 74 w 101"/>
                    <a:gd name="T43" fmla="*/ 33 h 165"/>
                    <a:gd name="T44" fmla="*/ 64 w 101"/>
                    <a:gd name="T45" fmla="*/ 54 h 165"/>
                    <a:gd name="T46" fmla="*/ 56 w 101"/>
                    <a:gd name="T47" fmla="*/ 64 h 165"/>
                    <a:gd name="T48" fmla="*/ 49 w 101"/>
                    <a:gd name="T49" fmla="*/ 91 h 165"/>
                    <a:gd name="T50" fmla="*/ 41 w 101"/>
                    <a:gd name="T51" fmla="*/ 98 h 165"/>
                    <a:gd name="T52" fmla="*/ 33 w 101"/>
                    <a:gd name="T53" fmla="*/ 89 h 165"/>
                    <a:gd name="T54" fmla="*/ 24 w 101"/>
                    <a:gd name="T55" fmla="*/ 89 h 165"/>
                    <a:gd name="T56" fmla="*/ 4 w 101"/>
                    <a:gd name="T57" fmla="*/ 109 h 165"/>
                    <a:gd name="T58" fmla="*/ 0 w 101"/>
                    <a:gd name="T59" fmla="*/ 129 h 165"/>
                    <a:gd name="T60" fmla="*/ 0 w 101"/>
                    <a:gd name="T61" fmla="*/ 129 h 165"/>
                    <a:gd name="T62" fmla="*/ 0 w 101"/>
                    <a:gd name="T63" fmla="*/ 129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1" h="165">
                      <a:moveTo>
                        <a:pt x="0" y="129"/>
                      </a:moveTo>
                      <a:lnTo>
                        <a:pt x="12" y="136"/>
                      </a:lnTo>
                      <a:lnTo>
                        <a:pt x="20" y="145"/>
                      </a:lnTo>
                      <a:lnTo>
                        <a:pt x="20" y="159"/>
                      </a:lnTo>
                      <a:lnTo>
                        <a:pt x="41" y="159"/>
                      </a:lnTo>
                      <a:lnTo>
                        <a:pt x="64" y="159"/>
                      </a:lnTo>
                      <a:lnTo>
                        <a:pt x="85" y="159"/>
                      </a:lnTo>
                      <a:lnTo>
                        <a:pt x="92" y="165"/>
                      </a:lnTo>
                      <a:lnTo>
                        <a:pt x="101" y="151"/>
                      </a:lnTo>
                      <a:lnTo>
                        <a:pt x="86" y="117"/>
                      </a:lnTo>
                      <a:lnTo>
                        <a:pt x="86" y="109"/>
                      </a:lnTo>
                      <a:lnTo>
                        <a:pt x="101" y="83"/>
                      </a:lnTo>
                      <a:lnTo>
                        <a:pt x="92" y="68"/>
                      </a:lnTo>
                      <a:lnTo>
                        <a:pt x="79" y="58"/>
                      </a:lnTo>
                      <a:lnTo>
                        <a:pt x="80" y="48"/>
                      </a:lnTo>
                      <a:lnTo>
                        <a:pt x="97" y="45"/>
                      </a:lnTo>
                      <a:lnTo>
                        <a:pt x="97" y="18"/>
                      </a:lnTo>
                      <a:lnTo>
                        <a:pt x="85" y="0"/>
                      </a:lnTo>
                      <a:lnTo>
                        <a:pt x="79" y="0"/>
                      </a:lnTo>
                      <a:lnTo>
                        <a:pt x="80" y="6"/>
                      </a:lnTo>
                      <a:lnTo>
                        <a:pt x="82" y="29"/>
                      </a:lnTo>
                      <a:lnTo>
                        <a:pt x="74" y="33"/>
                      </a:lnTo>
                      <a:lnTo>
                        <a:pt x="64" y="54"/>
                      </a:lnTo>
                      <a:lnTo>
                        <a:pt x="56" y="64"/>
                      </a:lnTo>
                      <a:lnTo>
                        <a:pt x="49" y="91"/>
                      </a:lnTo>
                      <a:lnTo>
                        <a:pt x="41" y="98"/>
                      </a:lnTo>
                      <a:lnTo>
                        <a:pt x="33" y="89"/>
                      </a:lnTo>
                      <a:lnTo>
                        <a:pt x="24" y="89"/>
                      </a:lnTo>
                      <a:lnTo>
                        <a:pt x="4" y="10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lnTo>
                        <a:pt x="0" y="12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16">
                  <a:extLst>
                    <a:ext uri="{FF2B5EF4-FFF2-40B4-BE49-F238E27FC236}">
                      <a16:creationId xmlns:a16="http://schemas.microsoft.com/office/drawing/2014/main" id="{2464E3ED-4F03-243A-D9D2-C7776898E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9460" y="4226108"/>
                  <a:ext cx="345797" cy="246731"/>
                </a:xfrm>
                <a:custGeom>
                  <a:avLst/>
                  <a:gdLst>
                    <a:gd name="T0" fmla="*/ 17 w 185"/>
                    <a:gd name="T1" fmla="*/ 132 h 132"/>
                    <a:gd name="T2" fmla="*/ 0 w 185"/>
                    <a:gd name="T3" fmla="*/ 97 h 132"/>
                    <a:gd name="T4" fmla="*/ 0 w 185"/>
                    <a:gd name="T5" fmla="*/ 91 h 132"/>
                    <a:gd name="T6" fmla="*/ 17 w 185"/>
                    <a:gd name="T7" fmla="*/ 64 h 132"/>
                    <a:gd name="T8" fmla="*/ 58 w 185"/>
                    <a:gd name="T9" fmla="*/ 58 h 132"/>
                    <a:gd name="T10" fmla="*/ 68 w 185"/>
                    <a:gd name="T11" fmla="*/ 42 h 132"/>
                    <a:gd name="T12" fmla="*/ 85 w 185"/>
                    <a:gd name="T13" fmla="*/ 42 h 132"/>
                    <a:gd name="T14" fmla="*/ 104 w 185"/>
                    <a:gd name="T15" fmla="*/ 21 h 132"/>
                    <a:gd name="T16" fmla="*/ 108 w 185"/>
                    <a:gd name="T17" fmla="*/ 6 h 132"/>
                    <a:gd name="T18" fmla="*/ 116 w 185"/>
                    <a:gd name="T19" fmla="*/ 0 h 132"/>
                    <a:gd name="T20" fmla="*/ 127 w 185"/>
                    <a:gd name="T21" fmla="*/ 8 h 132"/>
                    <a:gd name="T22" fmla="*/ 127 w 185"/>
                    <a:gd name="T23" fmla="*/ 14 h 132"/>
                    <a:gd name="T24" fmla="*/ 126 w 185"/>
                    <a:gd name="T25" fmla="*/ 17 h 132"/>
                    <a:gd name="T26" fmla="*/ 133 w 185"/>
                    <a:gd name="T27" fmla="*/ 29 h 132"/>
                    <a:gd name="T28" fmla="*/ 133 w 185"/>
                    <a:gd name="T29" fmla="*/ 46 h 132"/>
                    <a:gd name="T30" fmla="*/ 141 w 185"/>
                    <a:gd name="T31" fmla="*/ 48 h 132"/>
                    <a:gd name="T32" fmla="*/ 147 w 185"/>
                    <a:gd name="T33" fmla="*/ 58 h 132"/>
                    <a:gd name="T34" fmla="*/ 153 w 185"/>
                    <a:gd name="T35" fmla="*/ 60 h 132"/>
                    <a:gd name="T36" fmla="*/ 164 w 185"/>
                    <a:gd name="T37" fmla="*/ 71 h 132"/>
                    <a:gd name="T38" fmla="*/ 166 w 185"/>
                    <a:gd name="T39" fmla="*/ 81 h 132"/>
                    <a:gd name="T40" fmla="*/ 181 w 185"/>
                    <a:gd name="T41" fmla="*/ 91 h 132"/>
                    <a:gd name="T42" fmla="*/ 185 w 185"/>
                    <a:gd name="T43" fmla="*/ 97 h 132"/>
                    <a:gd name="T44" fmla="*/ 160 w 185"/>
                    <a:gd name="T45" fmla="*/ 95 h 132"/>
                    <a:gd name="T46" fmla="*/ 126 w 185"/>
                    <a:gd name="T47" fmla="*/ 109 h 132"/>
                    <a:gd name="T48" fmla="*/ 112 w 185"/>
                    <a:gd name="T49" fmla="*/ 113 h 132"/>
                    <a:gd name="T50" fmla="*/ 91 w 185"/>
                    <a:gd name="T51" fmla="*/ 109 h 132"/>
                    <a:gd name="T52" fmla="*/ 79 w 185"/>
                    <a:gd name="T53" fmla="*/ 100 h 132"/>
                    <a:gd name="T54" fmla="*/ 56 w 185"/>
                    <a:gd name="T55" fmla="*/ 103 h 132"/>
                    <a:gd name="T56" fmla="*/ 56 w 185"/>
                    <a:gd name="T57" fmla="*/ 118 h 132"/>
                    <a:gd name="T58" fmla="*/ 47 w 185"/>
                    <a:gd name="T59" fmla="*/ 118 h 132"/>
                    <a:gd name="T60" fmla="*/ 33 w 185"/>
                    <a:gd name="T61" fmla="*/ 118 h 132"/>
                    <a:gd name="T62" fmla="*/ 23 w 185"/>
                    <a:gd name="T63" fmla="*/ 122 h 132"/>
                    <a:gd name="T64" fmla="*/ 17 w 185"/>
                    <a:gd name="T65" fmla="*/ 132 h 132"/>
                    <a:gd name="T66" fmla="*/ 17 w 185"/>
                    <a:gd name="T67" fmla="*/ 132 h 132"/>
                    <a:gd name="T68" fmla="*/ 17 w 185"/>
                    <a:gd name="T69" fmla="*/ 132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85" h="132">
                      <a:moveTo>
                        <a:pt x="17" y="132"/>
                      </a:moveTo>
                      <a:lnTo>
                        <a:pt x="0" y="97"/>
                      </a:lnTo>
                      <a:lnTo>
                        <a:pt x="0" y="91"/>
                      </a:lnTo>
                      <a:lnTo>
                        <a:pt x="17" y="64"/>
                      </a:lnTo>
                      <a:lnTo>
                        <a:pt x="58" y="58"/>
                      </a:lnTo>
                      <a:lnTo>
                        <a:pt x="68" y="42"/>
                      </a:lnTo>
                      <a:lnTo>
                        <a:pt x="85" y="42"/>
                      </a:lnTo>
                      <a:lnTo>
                        <a:pt x="104" y="21"/>
                      </a:lnTo>
                      <a:lnTo>
                        <a:pt x="108" y="6"/>
                      </a:lnTo>
                      <a:lnTo>
                        <a:pt x="116" y="0"/>
                      </a:lnTo>
                      <a:lnTo>
                        <a:pt x="127" y="8"/>
                      </a:lnTo>
                      <a:lnTo>
                        <a:pt x="127" y="14"/>
                      </a:lnTo>
                      <a:lnTo>
                        <a:pt x="126" y="17"/>
                      </a:lnTo>
                      <a:lnTo>
                        <a:pt x="133" y="29"/>
                      </a:lnTo>
                      <a:lnTo>
                        <a:pt x="133" y="46"/>
                      </a:lnTo>
                      <a:lnTo>
                        <a:pt x="141" y="48"/>
                      </a:lnTo>
                      <a:lnTo>
                        <a:pt x="147" y="58"/>
                      </a:lnTo>
                      <a:lnTo>
                        <a:pt x="153" y="60"/>
                      </a:lnTo>
                      <a:lnTo>
                        <a:pt x="164" y="71"/>
                      </a:lnTo>
                      <a:lnTo>
                        <a:pt x="166" y="81"/>
                      </a:lnTo>
                      <a:lnTo>
                        <a:pt x="181" y="91"/>
                      </a:lnTo>
                      <a:lnTo>
                        <a:pt x="185" y="97"/>
                      </a:lnTo>
                      <a:lnTo>
                        <a:pt x="160" y="95"/>
                      </a:lnTo>
                      <a:lnTo>
                        <a:pt x="126" y="109"/>
                      </a:lnTo>
                      <a:lnTo>
                        <a:pt x="112" y="113"/>
                      </a:lnTo>
                      <a:lnTo>
                        <a:pt x="91" y="109"/>
                      </a:lnTo>
                      <a:lnTo>
                        <a:pt x="79" y="100"/>
                      </a:lnTo>
                      <a:lnTo>
                        <a:pt x="56" y="103"/>
                      </a:lnTo>
                      <a:lnTo>
                        <a:pt x="56" y="118"/>
                      </a:lnTo>
                      <a:lnTo>
                        <a:pt x="47" y="118"/>
                      </a:lnTo>
                      <a:lnTo>
                        <a:pt x="33" y="118"/>
                      </a:lnTo>
                      <a:lnTo>
                        <a:pt x="23" y="12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lnTo>
                        <a:pt x="17" y="13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Freeform 217">
                  <a:extLst>
                    <a:ext uri="{FF2B5EF4-FFF2-40B4-BE49-F238E27FC236}">
                      <a16:creationId xmlns:a16="http://schemas.microsoft.com/office/drawing/2014/main" id="{0234D4EA-5F24-314C-6D71-2D1E76AF7B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899003"/>
                  <a:ext cx="280376" cy="444863"/>
                </a:xfrm>
                <a:custGeom>
                  <a:avLst/>
                  <a:gdLst>
                    <a:gd name="T0" fmla="*/ 28 w 150"/>
                    <a:gd name="T1" fmla="*/ 238 h 238"/>
                    <a:gd name="T2" fmla="*/ 19 w 150"/>
                    <a:gd name="T3" fmla="*/ 223 h 238"/>
                    <a:gd name="T4" fmla="*/ 6 w 150"/>
                    <a:gd name="T5" fmla="*/ 213 h 238"/>
                    <a:gd name="T6" fmla="*/ 7 w 150"/>
                    <a:gd name="T7" fmla="*/ 203 h 238"/>
                    <a:gd name="T8" fmla="*/ 24 w 150"/>
                    <a:gd name="T9" fmla="*/ 200 h 238"/>
                    <a:gd name="T10" fmla="*/ 25 w 150"/>
                    <a:gd name="T11" fmla="*/ 173 h 238"/>
                    <a:gd name="T12" fmla="*/ 12 w 150"/>
                    <a:gd name="T13" fmla="*/ 155 h 238"/>
                    <a:gd name="T14" fmla="*/ 6 w 150"/>
                    <a:gd name="T15" fmla="*/ 155 h 238"/>
                    <a:gd name="T16" fmla="*/ 0 w 150"/>
                    <a:gd name="T17" fmla="*/ 150 h 238"/>
                    <a:gd name="T18" fmla="*/ 4 w 150"/>
                    <a:gd name="T19" fmla="*/ 131 h 238"/>
                    <a:gd name="T20" fmla="*/ 28 w 150"/>
                    <a:gd name="T21" fmla="*/ 102 h 238"/>
                    <a:gd name="T22" fmla="*/ 30 w 150"/>
                    <a:gd name="T23" fmla="*/ 61 h 238"/>
                    <a:gd name="T24" fmla="*/ 36 w 150"/>
                    <a:gd name="T25" fmla="*/ 48 h 238"/>
                    <a:gd name="T26" fmla="*/ 25 w 150"/>
                    <a:gd name="T27" fmla="*/ 32 h 238"/>
                    <a:gd name="T28" fmla="*/ 19 w 150"/>
                    <a:gd name="T29" fmla="*/ 13 h 238"/>
                    <a:gd name="T30" fmla="*/ 40 w 150"/>
                    <a:gd name="T31" fmla="*/ 0 h 238"/>
                    <a:gd name="T32" fmla="*/ 150 w 150"/>
                    <a:gd name="T33" fmla="*/ 56 h 238"/>
                    <a:gd name="T34" fmla="*/ 150 w 150"/>
                    <a:gd name="T35" fmla="*/ 117 h 238"/>
                    <a:gd name="T36" fmla="*/ 131 w 150"/>
                    <a:gd name="T37" fmla="*/ 119 h 238"/>
                    <a:gd name="T38" fmla="*/ 133 w 150"/>
                    <a:gd name="T39" fmla="*/ 129 h 238"/>
                    <a:gd name="T40" fmla="*/ 129 w 150"/>
                    <a:gd name="T41" fmla="*/ 134 h 238"/>
                    <a:gd name="T42" fmla="*/ 125 w 150"/>
                    <a:gd name="T43" fmla="*/ 155 h 238"/>
                    <a:gd name="T44" fmla="*/ 123 w 150"/>
                    <a:gd name="T45" fmla="*/ 159 h 238"/>
                    <a:gd name="T46" fmla="*/ 129 w 150"/>
                    <a:gd name="T47" fmla="*/ 167 h 238"/>
                    <a:gd name="T48" fmla="*/ 129 w 150"/>
                    <a:gd name="T49" fmla="*/ 175 h 238"/>
                    <a:gd name="T50" fmla="*/ 121 w 150"/>
                    <a:gd name="T51" fmla="*/ 180 h 238"/>
                    <a:gd name="T52" fmla="*/ 117 w 150"/>
                    <a:gd name="T53" fmla="*/ 196 h 238"/>
                    <a:gd name="T54" fmla="*/ 98 w 150"/>
                    <a:gd name="T55" fmla="*/ 217 h 238"/>
                    <a:gd name="T56" fmla="*/ 81 w 150"/>
                    <a:gd name="T57" fmla="*/ 217 h 238"/>
                    <a:gd name="T58" fmla="*/ 71 w 150"/>
                    <a:gd name="T59" fmla="*/ 232 h 238"/>
                    <a:gd name="T60" fmla="*/ 28 w 150"/>
                    <a:gd name="T61" fmla="*/ 238 h 238"/>
                    <a:gd name="T62" fmla="*/ 28 w 150"/>
                    <a:gd name="T63" fmla="*/ 238 h 238"/>
                    <a:gd name="T64" fmla="*/ 28 w 150"/>
                    <a:gd name="T65" fmla="*/ 238 h 2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0" h="238">
                      <a:moveTo>
                        <a:pt x="28" y="238"/>
                      </a:moveTo>
                      <a:lnTo>
                        <a:pt x="19" y="223"/>
                      </a:lnTo>
                      <a:lnTo>
                        <a:pt x="6" y="213"/>
                      </a:lnTo>
                      <a:lnTo>
                        <a:pt x="7" y="203"/>
                      </a:lnTo>
                      <a:lnTo>
                        <a:pt x="24" y="200"/>
                      </a:lnTo>
                      <a:lnTo>
                        <a:pt x="25" y="173"/>
                      </a:lnTo>
                      <a:lnTo>
                        <a:pt x="12" y="155"/>
                      </a:lnTo>
                      <a:lnTo>
                        <a:pt x="6" y="155"/>
                      </a:lnTo>
                      <a:lnTo>
                        <a:pt x="0" y="150"/>
                      </a:lnTo>
                      <a:lnTo>
                        <a:pt x="4" y="131"/>
                      </a:lnTo>
                      <a:lnTo>
                        <a:pt x="28" y="102"/>
                      </a:lnTo>
                      <a:lnTo>
                        <a:pt x="30" y="61"/>
                      </a:lnTo>
                      <a:lnTo>
                        <a:pt x="36" y="48"/>
                      </a:lnTo>
                      <a:lnTo>
                        <a:pt x="25" y="32"/>
                      </a:lnTo>
                      <a:lnTo>
                        <a:pt x="19" y="13"/>
                      </a:lnTo>
                      <a:lnTo>
                        <a:pt x="40" y="0"/>
                      </a:lnTo>
                      <a:lnTo>
                        <a:pt x="150" y="56"/>
                      </a:lnTo>
                      <a:lnTo>
                        <a:pt x="150" y="117"/>
                      </a:lnTo>
                      <a:lnTo>
                        <a:pt x="131" y="119"/>
                      </a:lnTo>
                      <a:lnTo>
                        <a:pt x="133" y="129"/>
                      </a:lnTo>
                      <a:lnTo>
                        <a:pt x="129" y="134"/>
                      </a:lnTo>
                      <a:lnTo>
                        <a:pt x="125" y="155"/>
                      </a:lnTo>
                      <a:lnTo>
                        <a:pt x="123" y="159"/>
                      </a:lnTo>
                      <a:lnTo>
                        <a:pt x="129" y="167"/>
                      </a:lnTo>
                      <a:lnTo>
                        <a:pt x="129" y="175"/>
                      </a:lnTo>
                      <a:lnTo>
                        <a:pt x="121" y="180"/>
                      </a:lnTo>
                      <a:lnTo>
                        <a:pt x="117" y="196"/>
                      </a:lnTo>
                      <a:lnTo>
                        <a:pt x="98" y="217"/>
                      </a:lnTo>
                      <a:lnTo>
                        <a:pt x="81" y="217"/>
                      </a:lnTo>
                      <a:lnTo>
                        <a:pt x="71" y="232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lnTo>
                        <a:pt x="28" y="2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18">
                  <a:extLst>
                    <a:ext uri="{FF2B5EF4-FFF2-40B4-BE49-F238E27FC236}">
                      <a16:creationId xmlns:a16="http://schemas.microsoft.com/office/drawing/2014/main" id="{D6729A3D-EEBB-A9F4-AF63-9FB60F589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43665" y="4487792"/>
                  <a:ext cx="145795" cy="181310"/>
                </a:xfrm>
                <a:custGeom>
                  <a:avLst/>
                  <a:gdLst>
                    <a:gd name="T0" fmla="*/ 36 w 78"/>
                    <a:gd name="T1" fmla="*/ 97 h 97"/>
                    <a:gd name="T2" fmla="*/ 21 w 78"/>
                    <a:gd name="T3" fmla="*/ 74 h 97"/>
                    <a:gd name="T4" fmla="*/ 9 w 78"/>
                    <a:gd name="T5" fmla="*/ 63 h 97"/>
                    <a:gd name="T6" fmla="*/ 0 w 78"/>
                    <a:gd name="T7" fmla="*/ 46 h 97"/>
                    <a:gd name="T8" fmla="*/ 7 w 78"/>
                    <a:gd name="T9" fmla="*/ 29 h 97"/>
                    <a:gd name="T10" fmla="*/ 5 w 78"/>
                    <a:gd name="T11" fmla="*/ 21 h 97"/>
                    <a:gd name="T12" fmla="*/ 7 w 78"/>
                    <a:gd name="T13" fmla="*/ 13 h 97"/>
                    <a:gd name="T14" fmla="*/ 35 w 78"/>
                    <a:gd name="T15" fmla="*/ 13 h 97"/>
                    <a:gd name="T16" fmla="*/ 33 w 78"/>
                    <a:gd name="T17" fmla="*/ 0 h 97"/>
                    <a:gd name="T18" fmla="*/ 56 w 78"/>
                    <a:gd name="T19" fmla="*/ 0 h 97"/>
                    <a:gd name="T20" fmla="*/ 51 w 78"/>
                    <a:gd name="T21" fmla="*/ 9 h 97"/>
                    <a:gd name="T22" fmla="*/ 63 w 78"/>
                    <a:gd name="T23" fmla="*/ 19 h 97"/>
                    <a:gd name="T24" fmla="*/ 75 w 78"/>
                    <a:gd name="T25" fmla="*/ 15 h 97"/>
                    <a:gd name="T26" fmla="*/ 77 w 78"/>
                    <a:gd name="T27" fmla="*/ 17 h 97"/>
                    <a:gd name="T28" fmla="*/ 78 w 78"/>
                    <a:gd name="T29" fmla="*/ 27 h 97"/>
                    <a:gd name="T30" fmla="*/ 71 w 78"/>
                    <a:gd name="T31" fmla="*/ 32 h 97"/>
                    <a:gd name="T32" fmla="*/ 68 w 78"/>
                    <a:gd name="T33" fmla="*/ 42 h 97"/>
                    <a:gd name="T34" fmla="*/ 71 w 78"/>
                    <a:gd name="T35" fmla="*/ 46 h 97"/>
                    <a:gd name="T36" fmla="*/ 75 w 78"/>
                    <a:gd name="T37" fmla="*/ 48 h 97"/>
                    <a:gd name="T38" fmla="*/ 71 w 78"/>
                    <a:gd name="T39" fmla="*/ 74 h 97"/>
                    <a:gd name="T40" fmla="*/ 60 w 78"/>
                    <a:gd name="T41" fmla="*/ 67 h 97"/>
                    <a:gd name="T42" fmla="*/ 54 w 78"/>
                    <a:gd name="T43" fmla="*/ 59 h 97"/>
                    <a:gd name="T44" fmla="*/ 44 w 78"/>
                    <a:gd name="T45" fmla="*/ 57 h 97"/>
                    <a:gd name="T46" fmla="*/ 42 w 78"/>
                    <a:gd name="T47" fmla="*/ 63 h 97"/>
                    <a:gd name="T48" fmla="*/ 40 w 78"/>
                    <a:gd name="T49" fmla="*/ 71 h 97"/>
                    <a:gd name="T50" fmla="*/ 35 w 78"/>
                    <a:gd name="T51" fmla="*/ 69 h 97"/>
                    <a:gd name="T52" fmla="*/ 36 w 78"/>
                    <a:gd name="T53" fmla="*/ 76 h 97"/>
                    <a:gd name="T54" fmla="*/ 48 w 78"/>
                    <a:gd name="T55" fmla="*/ 88 h 97"/>
                    <a:gd name="T56" fmla="*/ 36 w 78"/>
                    <a:gd name="T57" fmla="*/ 97 h 97"/>
                    <a:gd name="T58" fmla="*/ 36 w 78"/>
                    <a:gd name="T59" fmla="*/ 97 h 97"/>
                    <a:gd name="T60" fmla="*/ 36 w 78"/>
                    <a:gd name="T61" fmla="*/ 97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78" h="97">
                      <a:moveTo>
                        <a:pt x="36" y="97"/>
                      </a:moveTo>
                      <a:lnTo>
                        <a:pt x="21" y="74"/>
                      </a:lnTo>
                      <a:lnTo>
                        <a:pt x="9" y="63"/>
                      </a:lnTo>
                      <a:lnTo>
                        <a:pt x="0" y="46"/>
                      </a:lnTo>
                      <a:lnTo>
                        <a:pt x="7" y="29"/>
                      </a:lnTo>
                      <a:lnTo>
                        <a:pt x="5" y="21"/>
                      </a:lnTo>
                      <a:lnTo>
                        <a:pt x="7" y="13"/>
                      </a:lnTo>
                      <a:lnTo>
                        <a:pt x="35" y="13"/>
                      </a:lnTo>
                      <a:lnTo>
                        <a:pt x="33" y="0"/>
                      </a:lnTo>
                      <a:lnTo>
                        <a:pt x="56" y="0"/>
                      </a:lnTo>
                      <a:lnTo>
                        <a:pt x="51" y="9"/>
                      </a:lnTo>
                      <a:lnTo>
                        <a:pt x="63" y="19"/>
                      </a:lnTo>
                      <a:lnTo>
                        <a:pt x="75" y="15"/>
                      </a:lnTo>
                      <a:lnTo>
                        <a:pt x="77" y="17"/>
                      </a:lnTo>
                      <a:lnTo>
                        <a:pt x="78" y="27"/>
                      </a:lnTo>
                      <a:lnTo>
                        <a:pt x="71" y="32"/>
                      </a:lnTo>
                      <a:lnTo>
                        <a:pt x="68" y="42"/>
                      </a:lnTo>
                      <a:lnTo>
                        <a:pt x="71" y="46"/>
                      </a:lnTo>
                      <a:lnTo>
                        <a:pt x="75" y="48"/>
                      </a:lnTo>
                      <a:lnTo>
                        <a:pt x="71" y="74"/>
                      </a:lnTo>
                      <a:lnTo>
                        <a:pt x="60" y="67"/>
                      </a:lnTo>
                      <a:lnTo>
                        <a:pt x="54" y="59"/>
                      </a:lnTo>
                      <a:lnTo>
                        <a:pt x="44" y="57"/>
                      </a:lnTo>
                      <a:lnTo>
                        <a:pt x="42" y="63"/>
                      </a:lnTo>
                      <a:lnTo>
                        <a:pt x="40" y="71"/>
                      </a:lnTo>
                      <a:lnTo>
                        <a:pt x="35" y="69"/>
                      </a:lnTo>
                      <a:lnTo>
                        <a:pt x="36" y="76"/>
                      </a:lnTo>
                      <a:lnTo>
                        <a:pt x="48" y="88"/>
                      </a:lnTo>
                      <a:lnTo>
                        <a:pt x="36" y="97"/>
                      </a:lnTo>
                      <a:lnTo>
                        <a:pt x="36" y="97"/>
                      </a:lnTo>
                      <a:lnTo>
                        <a:pt x="36" y="9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Freeform 219">
                  <a:extLst>
                    <a:ext uri="{FF2B5EF4-FFF2-40B4-BE49-F238E27FC236}">
                      <a16:creationId xmlns:a16="http://schemas.microsoft.com/office/drawing/2014/main" id="{EBFC637E-AA7C-057C-AD09-A0229F6804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4693" y="4708355"/>
                  <a:ext cx="334582" cy="325236"/>
                </a:xfrm>
                <a:custGeom>
                  <a:avLst/>
                  <a:gdLst>
                    <a:gd name="T0" fmla="*/ 2 w 179"/>
                    <a:gd name="T1" fmla="*/ 165 h 174"/>
                    <a:gd name="T2" fmla="*/ 0 w 179"/>
                    <a:gd name="T3" fmla="*/ 153 h 174"/>
                    <a:gd name="T4" fmla="*/ 2 w 179"/>
                    <a:gd name="T5" fmla="*/ 139 h 174"/>
                    <a:gd name="T6" fmla="*/ 16 w 179"/>
                    <a:gd name="T7" fmla="*/ 102 h 174"/>
                    <a:gd name="T8" fmla="*/ 24 w 179"/>
                    <a:gd name="T9" fmla="*/ 99 h 174"/>
                    <a:gd name="T10" fmla="*/ 31 w 179"/>
                    <a:gd name="T11" fmla="*/ 81 h 174"/>
                    <a:gd name="T12" fmla="*/ 28 w 179"/>
                    <a:gd name="T13" fmla="*/ 68 h 174"/>
                    <a:gd name="T14" fmla="*/ 24 w 179"/>
                    <a:gd name="T15" fmla="*/ 54 h 174"/>
                    <a:gd name="T16" fmla="*/ 24 w 179"/>
                    <a:gd name="T17" fmla="*/ 27 h 174"/>
                    <a:gd name="T18" fmla="*/ 18 w 179"/>
                    <a:gd name="T19" fmla="*/ 20 h 174"/>
                    <a:gd name="T20" fmla="*/ 13 w 179"/>
                    <a:gd name="T21" fmla="*/ 8 h 174"/>
                    <a:gd name="T22" fmla="*/ 13 w 179"/>
                    <a:gd name="T23" fmla="*/ 2 h 174"/>
                    <a:gd name="T24" fmla="*/ 71 w 179"/>
                    <a:gd name="T25" fmla="*/ 0 h 174"/>
                    <a:gd name="T26" fmla="*/ 81 w 179"/>
                    <a:gd name="T27" fmla="*/ 12 h 174"/>
                    <a:gd name="T28" fmla="*/ 88 w 179"/>
                    <a:gd name="T29" fmla="*/ 27 h 174"/>
                    <a:gd name="T30" fmla="*/ 112 w 179"/>
                    <a:gd name="T31" fmla="*/ 25 h 174"/>
                    <a:gd name="T32" fmla="*/ 112 w 179"/>
                    <a:gd name="T33" fmla="*/ 14 h 174"/>
                    <a:gd name="T34" fmla="*/ 125 w 179"/>
                    <a:gd name="T35" fmla="*/ 12 h 174"/>
                    <a:gd name="T36" fmla="*/ 135 w 179"/>
                    <a:gd name="T37" fmla="*/ 18 h 174"/>
                    <a:gd name="T38" fmla="*/ 148 w 179"/>
                    <a:gd name="T39" fmla="*/ 20 h 174"/>
                    <a:gd name="T40" fmla="*/ 150 w 179"/>
                    <a:gd name="T41" fmla="*/ 58 h 174"/>
                    <a:gd name="T42" fmla="*/ 156 w 179"/>
                    <a:gd name="T43" fmla="*/ 74 h 174"/>
                    <a:gd name="T44" fmla="*/ 177 w 179"/>
                    <a:gd name="T45" fmla="*/ 74 h 174"/>
                    <a:gd name="T46" fmla="*/ 179 w 179"/>
                    <a:gd name="T47" fmla="*/ 77 h 174"/>
                    <a:gd name="T48" fmla="*/ 177 w 179"/>
                    <a:gd name="T49" fmla="*/ 99 h 174"/>
                    <a:gd name="T50" fmla="*/ 150 w 179"/>
                    <a:gd name="T51" fmla="*/ 99 h 174"/>
                    <a:gd name="T52" fmla="*/ 152 w 179"/>
                    <a:gd name="T53" fmla="*/ 153 h 174"/>
                    <a:gd name="T54" fmla="*/ 162 w 179"/>
                    <a:gd name="T55" fmla="*/ 162 h 174"/>
                    <a:gd name="T56" fmla="*/ 150 w 179"/>
                    <a:gd name="T57" fmla="*/ 169 h 174"/>
                    <a:gd name="T58" fmla="*/ 135 w 179"/>
                    <a:gd name="T59" fmla="*/ 169 h 174"/>
                    <a:gd name="T60" fmla="*/ 119 w 179"/>
                    <a:gd name="T61" fmla="*/ 174 h 174"/>
                    <a:gd name="T62" fmla="*/ 106 w 179"/>
                    <a:gd name="T63" fmla="*/ 169 h 174"/>
                    <a:gd name="T64" fmla="*/ 92 w 179"/>
                    <a:gd name="T65" fmla="*/ 162 h 174"/>
                    <a:gd name="T66" fmla="*/ 51 w 179"/>
                    <a:gd name="T67" fmla="*/ 160 h 174"/>
                    <a:gd name="T68" fmla="*/ 34 w 179"/>
                    <a:gd name="T69" fmla="*/ 165 h 174"/>
                    <a:gd name="T70" fmla="*/ 28 w 179"/>
                    <a:gd name="T71" fmla="*/ 160 h 174"/>
                    <a:gd name="T72" fmla="*/ 13 w 179"/>
                    <a:gd name="T73" fmla="*/ 160 h 174"/>
                    <a:gd name="T74" fmla="*/ 2 w 179"/>
                    <a:gd name="T75" fmla="*/ 165 h 174"/>
                    <a:gd name="T76" fmla="*/ 2 w 179"/>
                    <a:gd name="T77" fmla="*/ 165 h 174"/>
                    <a:gd name="T78" fmla="*/ 2 w 179"/>
                    <a:gd name="T79" fmla="*/ 165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79" h="174">
                      <a:moveTo>
                        <a:pt x="2" y="165"/>
                      </a:moveTo>
                      <a:lnTo>
                        <a:pt x="0" y="153"/>
                      </a:lnTo>
                      <a:lnTo>
                        <a:pt x="2" y="139"/>
                      </a:lnTo>
                      <a:lnTo>
                        <a:pt x="16" y="102"/>
                      </a:lnTo>
                      <a:lnTo>
                        <a:pt x="24" y="99"/>
                      </a:lnTo>
                      <a:lnTo>
                        <a:pt x="31" y="81"/>
                      </a:lnTo>
                      <a:lnTo>
                        <a:pt x="28" y="68"/>
                      </a:lnTo>
                      <a:lnTo>
                        <a:pt x="24" y="54"/>
                      </a:lnTo>
                      <a:lnTo>
                        <a:pt x="24" y="27"/>
                      </a:lnTo>
                      <a:lnTo>
                        <a:pt x="18" y="20"/>
                      </a:lnTo>
                      <a:lnTo>
                        <a:pt x="13" y="8"/>
                      </a:lnTo>
                      <a:lnTo>
                        <a:pt x="13" y="2"/>
                      </a:lnTo>
                      <a:lnTo>
                        <a:pt x="71" y="0"/>
                      </a:lnTo>
                      <a:lnTo>
                        <a:pt x="81" y="12"/>
                      </a:lnTo>
                      <a:lnTo>
                        <a:pt x="88" y="27"/>
                      </a:lnTo>
                      <a:lnTo>
                        <a:pt x="112" y="25"/>
                      </a:lnTo>
                      <a:lnTo>
                        <a:pt x="112" y="14"/>
                      </a:lnTo>
                      <a:lnTo>
                        <a:pt x="125" y="12"/>
                      </a:lnTo>
                      <a:lnTo>
                        <a:pt x="135" y="18"/>
                      </a:lnTo>
                      <a:lnTo>
                        <a:pt x="148" y="20"/>
                      </a:lnTo>
                      <a:lnTo>
                        <a:pt x="150" y="58"/>
                      </a:lnTo>
                      <a:lnTo>
                        <a:pt x="156" y="74"/>
                      </a:lnTo>
                      <a:lnTo>
                        <a:pt x="177" y="74"/>
                      </a:lnTo>
                      <a:lnTo>
                        <a:pt x="179" y="77"/>
                      </a:lnTo>
                      <a:lnTo>
                        <a:pt x="177" y="99"/>
                      </a:lnTo>
                      <a:lnTo>
                        <a:pt x="150" y="99"/>
                      </a:lnTo>
                      <a:lnTo>
                        <a:pt x="152" y="153"/>
                      </a:lnTo>
                      <a:lnTo>
                        <a:pt x="162" y="162"/>
                      </a:lnTo>
                      <a:lnTo>
                        <a:pt x="150" y="169"/>
                      </a:lnTo>
                      <a:lnTo>
                        <a:pt x="135" y="169"/>
                      </a:lnTo>
                      <a:lnTo>
                        <a:pt x="119" y="174"/>
                      </a:lnTo>
                      <a:lnTo>
                        <a:pt x="106" y="169"/>
                      </a:lnTo>
                      <a:lnTo>
                        <a:pt x="92" y="162"/>
                      </a:lnTo>
                      <a:lnTo>
                        <a:pt x="51" y="160"/>
                      </a:lnTo>
                      <a:lnTo>
                        <a:pt x="34" y="165"/>
                      </a:lnTo>
                      <a:lnTo>
                        <a:pt x="28" y="160"/>
                      </a:lnTo>
                      <a:lnTo>
                        <a:pt x="13" y="160"/>
                      </a:lnTo>
                      <a:lnTo>
                        <a:pt x="2" y="165"/>
                      </a:lnTo>
                      <a:lnTo>
                        <a:pt x="2" y="165"/>
                      </a:lnTo>
                      <a:lnTo>
                        <a:pt x="2" y="16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20">
                  <a:extLst>
                    <a:ext uri="{FF2B5EF4-FFF2-40B4-BE49-F238E27FC236}">
                      <a16:creationId xmlns:a16="http://schemas.microsoft.com/office/drawing/2014/main" id="{6EECEAEA-A732-0B0E-C305-FF701446A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4403679"/>
                  <a:ext cx="493462" cy="508415"/>
                </a:xfrm>
                <a:custGeom>
                  <a:avLst/>
                  <a:gdLst>
                    <a:gd name="T0" fmla="*/ 249 w 264"/>
                    <a:gd name="T1" fmla="*/ 197 h 272"/>
                    <a:gd name="T2" fmla="*/ 233 w 264"/>
                    <a:gd name="T3" fmla="*/ 208 h 272"/>
                    <a:gd name="T4" fmla="*/ 235 w 264"/>
                    <a:gd name="T5" fmla="*/ 251 h 272"/>
                    <a:gd name="T6" fmla="*/ 245 w 264"/>
                    <a:gd name="T7" fmla="*/ 245 h 272"/>
                    <a:gd name="T8" fmla="*/ 251 w 264"/>
                    <a:gd name="T9" fmla="*/ 268 h 272"/>
                    <a:gd name="T10" fmla="*/ 210 w 264"/>
                    <a:gd name="T11" fmla="*/ 241 h 272"/>
                    <a:gd name="T12" fmla="*/ 200 w 264"/>
                    <a:gd name="T13" fmla="*/ 247 h 272"/>
                    <a:gd name="T14" fmla="*/ 191 w 264"/>
                    <a:gd name="T15" fmla="*/ 241 h 272"/>
                    <a:gd name="T16" fmla="*/ 181 w 264"/>
                    <a:gd name="T17" fmla="*/ 239 h 272"/>
                    <a:gd name="T18" fmla="*/ 171 w 264"/>
                    <a:gd name="T19" fmla="*/ 241 h 272"/>
                    <a:gd name="T20" fmla="*/ 148 w 264"/>
                    <a:gd name="T21" fmla="*/ 237 h 272"/>
                    <a:gd name="T22" fmla="*/ 140 w 264"/>
                    <a:gd name="T23" fmla="*/ 183 h 272"/>
                    <a:gd name="T24" fmla="*/ 117 w 264"/>
                    <a:gd name="T25" fmla="*/ 176 h 272"/>
                    <a:gd name="T26" fmla="*/ 104 w 264"/>
                    <a:gd name="T27" fmla="*/ 189 h 272"/>
                    <a:gd name="T28" fmla="*/ 73 w 264"/>
                    <a:gd name="T29" fmla="*/ 176 h 272"/>
                    <a:gd name="T30" fmla="*/ 6 w 264"/>
                    <a:gd name="T31" fmla="*/ 166 h 272"/>
                    <a:gd name="T32" fmla="*/ 12 w 264"/>
                    <a:gd name="T33" fmla="*/ 154 h 272"/>
                    <a:gd name="T34" fmla="*/ 20 w 264"/>
                    <a:gd name="T35" fmla="*/ 143 h 272"/>
                    <a:gd name="T36" fmla="*/ 24 w 264"/>
                    <a:gd name="T37" fmla="*/ 148 h 272"/>
                    <a:gd name="T38" fmla="*/ 59 w 264"/>
                    <a:gd name="T39" fmla="*/ 100 h 272"/>
                    <a:gd name="T40" fmla="*/ 79 w 264"/>
                    <a:gd name="T41" fmla="*/ 75 h 272"/>
                    <a:gd name="T42" fmla="*/ 88 w 264"/>
                    <a:gd name="T43" fmla="*/ 39 h 272"/>
                    <a:gd name="T44" fmla="*/ 88 w 264"/>
                    <a:gd name="T45" fmla="*/ 8 h 272"/>
                    <a:gd name="T46" fmla="*/ 123 w 264"/>
                    <a:gd name="T47" fmla="*/ 14 h 272"/>
                    <a:gd name="T48" fmla="*/ 158 w 264"/>
                    <a:gd name="T49" fmla="*/ 14 h 272"/>
                    <a:gd name="T50" fmla="*/ 218 w 264"/>
                    <a:gd name="T51" fmla="*/ 2 h 272"/>
                    <a:gd name="T52" fmla="*/ 229 w 264"/>
                    <a:gd name="T53" fmla="*/ 11 h 272"/>
                    <a:gd name="T54" fmla="*/ 243 w 264"/>
                    <a:gd name="T55" fmla="*/ 11 h 272"/>
                    <a:gd name="T56" fmla="*/ 260 w 264"/>
                    <a:gd name="T57" fmla="*/ 23 h 272"/>
                    <a:gd name="T58" fmla="*/ 262 w 264"/>
                    <a:gd name="T59" fmla="*/ 50 h 272"/>
                    <a:gd name="T60" fmla="*/ 241 w 264"/>
                    <a:gd name="T61" fmla="*/ 93 h 272"/>
                    <a:gd name="T62" fmla="*/ 243 w 264"/>
                    <a:gd name="T63" fmla="*/ 120 h 272"/>
                    <a:gd name="T64" fmla="*/ 249 w 264"/>
                    <a:gd name="T65" fmla="*/ 135 h 272"/>
                    <a:gd name="T66" fmla="*/ 247 w 264"/>
                    <a:gd name="T67" fmla="*/ 147 h 272"/>
                    <a:gd name="T68" fmla="*/ 260 w 264"/>
                    <a:gd name="T69" fmla="*/ 181 h 272"/>
                    <a:gd name="T70" fmla="*/ 264 w 264"/>
                    <a:gd name="T71" fmla="*/ 193 h 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64" h="272">
                      <a:moveTo>
                        <a:pt x="264" y="193"/>
                      </a:moveTo>
                      <a:lnTo>
                        <a:pt x="249" y="197"/>
                      </a:lnTo>
                      <a:lnTo>
                        <a:pt x="241" y="201"/>
                      </a:lnTo>
                      <a:lnTo>
                        <a:pt x="233" y="208"/>
                      </a:lnTo>
                      <a:lnTo>
                        <a:pt x="227" y="241"/>
                      </a:lnTo>
                      <a:lnTo>
                        <a:pt x="235" y="251"/>
                      </a:lnTo>
                      <a:lnTo>
                        <a:pt x="241" y="251"/>
                      </a:lnTo>
                      <a:lnTo>
                        <a:pt x="245" y="245"/>
                      </a:lnTo>
                      <a:lnTo>
                        <a:pt x="251" y="249"/>
                      </a:lnTo>
                      <a:lnTo>
                        <a:pt x="251" y="268"/>
                      </a:lnTo>
                      <a:lnTo>
                        <a:pt x="243" y="272"/>
                      </a:lnTo>
                      <a:lnTo>
                        <a:pt x="210" y="241"/>
                      </a:lnTo>
                      <a:lnTo>
                        <a:pt x="202" y="239"/>
                      </a:lnTo>
                      <a:lnTo>
                        <a:pt x="200" y="247"/>
                      </a:lnTo>
                      <a:lnTo>
                        <a:pt x="195" y="247"/>
                      </a:lnTo>
                      <a:lnTo>
                        <a:pt x="191" y="241"/>
                      </a:lnTo>
                      <a:lnTo>
                        <a:pt x="185" y="237"/>
                      </a:lnTo>
                      <a:lnTo>
                        <a:pt x="181" y="239"/>
                      </a:lnTo>
                      <a:lnTo>
                        <a:pt x="177" y="239"/>
                      </a:lnTo>
                      <a:lnTo>
                        <a:pt x="171" y="241"/>
                      </a:lnTo>
                      <a:lnTo>
                        <a:pt x="169" y="237"/>
                      </a:lnTo>
                      <a:lnTo>
                        <a:pt x="148" y="237"/>
                      </a:lnTo>
                      <a:lnTo>
                        <a:pt x="142" y="222"/>
                      </a:lnTo>
                      <a:lnTo>
                        <a:pt x="140" y="183"/>
                      </a:lnTo>
                      <a:lnTo>
                        <a:pt x="127" y="181"/>
                      </a:lnTo>
                      <a:lnTo>
                        <a:pt x="117" y="176"/>
                      </a:lnTo>
                      <a:lnTo>
                        <a:pt x="104" y="177"/>
                      </a:lnTo>
                      <a:lnTo>
                        <a:pt x="104" y="189"/>
                      </a:lnTo>
                      <a:lnTo>
                        <a:pt x="81" y="191"/>
                      </a:lnTo>
                      <a:lnTo>
                        <a:pt x="73" y="176"/>
                      </a:lnTo>
                      <a:lnTo>
                        <a:pt x="63" y="164"/>
                      </a:lnTo>
                      <a:lnTo>
                        <a:pt x="6" y="166"/>
                      </a:lnTo>
                      <a:lnTo>
                        <a:pt x="0" y="158"/>
                      </a:lnTo>
                      <a:lnTo>
                        <a:pt x="12" y="154"/>
                      </a:lnTo>
                      <a:lnTo>
                        <a:pt x="14" y="150"/>
                      </a:lnTo>
                      <a:lnTo>
                        <a:pt x="20" y="143"/>
                      </a:lnTo>
                      <a:lnTo>
                        <a:pt x="24" y="141"/>
                      </a:lnTo>
                      <a:lnTo>
                        <a:pt x="24" y="148"/>
                      </a:lnTo>
                      <a:lnTo>
                        <a:pt x="50" y="137"/>
                      </a:lnTo>
                      <a:lnTo>
                        <a:pt x="59" y="100"/>
                      </a:lnTo>
                      <a:lnTo>
                        <a:pt x="71" y="95"/>
                      </a:lnTo>
                      <a:lnTo>
                        <a:pt x="79" y="75"/>
                      </a:lnTo>
                      <a:lnTo>
                        <a:pt x="79" y="50"/>
                      </a:lnTo>
                      <a:lnTo>
                        <a:pt x="88" y="39"/>
                      </a:lnTo>
                      <a:lnTo>
                        <a:pt x="88" y="23"/>
                      </a:lnTo>
                      <a:lnTo>
                        <a:pt x="88" y="8"/>
                      </a:lnTo>
                      <a:lnTo>
                        <a:pt x="111" y="5"/>
                      </a:lnTo>
                      <a:lnTo>
                        <a:pt x="123" y="14"/>
                      </a:lnTo>
                      <a:lnTo>
                        <a:pt x="144" y="17"/>
                      </a:lnTo>
                      <a:lnTo>
                        <a:pt x="158" y="14"/>
                      </a:lnTo>
                      <a:lnTo>
                        <a:pt x="193" y="0"/>
                      </a:lnTo>
                      <a:lnTo>
                        <a:pt x="218" y="2"/>
                      </a:lnTo>
                      <a:lnTo>
                        <a:pt x="224" y="11"/>
                      </a:lnTo>
                      <a:lnTo>
                        <a:pt x="229" y="11"/>
                      </a:lnTo>
                      <a:lnTo>
                        <a:pt x="233" y="8"/>
                      </a:lnTo>
                      <a:lnTo>
                        <a:pt x="243" y="11"/>
                      </a:lnTo>
                      <a:lnTo>
                        <a:pt x="249" y="11"/>
                      </a:lnTo>
                      <a:lnTo>
                        <a:pt x="260" y="23"/>
                      </a:lnTo>
                      <a:lnTo>
                        <a:pt x="264" y="37"/>
                      </a:lnTo>
                      <a:lnTo>
                        <a:pt x="262" y="50"/>
                      </a:lnTo>
                      <a:lnTo>
                        <a:pt x="245" y="75"/>
                      </a:lnTo>
                      <a:lnTo>
                        <a:pt x="241" y="93"/>
                      </a:lnTo>
                      <a:lnTo>
                        <a:pt x="241" y="108"/>
                      </a:lnTo>
                      <a:lnTo>
                        <a:pt x="243" y="120"/>
                      </a:lnTo>
                      <a:lnTo>
                        <a:pt x="249" y="125"/>
                      </a:lnTo>
                      <a:lnTo>
                        <a:pt x="249" y="135"/>
                      </a:lnTo>
                      <a:lnTo>
                        <a:pt x="247" y="145"/>
                      </a:lnTo>
                      <a:lnTo>
                        <a:pt x="247" y="147"/>
                      </a:lnTo>
                      <a:lnTo>
                        <a:pt x="249" y="164"/>
                      </a:lnTo>
                      <a:lnTo>
                        <a:pt x="260" y="181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lnTo>
                        <a:pt x="264" y="19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eform 221">
                  <a:extLst>
                    <a:ext uri="{FF2B5EF4-FFF2-40B4-BE49-F238E27FC236}">
                      <a16:creationId xmlns:a16="http://schemas.microsoft.com/office/drawing/2014/main" id="{BFC26DB8-B3C1-B4A8-596D-8EEAB5565F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4448540"/>
                  <a:ext cx="185048" cy="237385"/>
                </a:xfrm>
                <a:custGeom>
                  <a:avLst/>
                  <a:gdLst>
                    <a:gd name="T0" fmla="*/ 25 w 99"/>
                    <a:gd name="T1" fmla="*/ 125 h 127"/>
                    <a:gd name="T2" fmla="*/ 31 w 99"/>
                    <a:gd name="T3" fmla="*/ 118 h 127"/>
                    <a:gd name="T4" fmla="*/ 35 w 99"/>
                    <a:gd name="T5" fmla="*/ 116 h 127"/>
                    <a:gd name="T6" fmla="*/ 37 w 99"/>
                    <a:gd name="T7" fmla="*/ 124 h 127"/>
                    <a:gd name="T8" fmla="*/ 61 w 99"/>
                    <a:gd name="T9" fmla="*/ 112 h 127"/>
                    <a:gd name="T10" fmla="*/ 71 w 99"/>
                    <a:gd name="T11" fmla="*/ 76 h 127"/>
                    <a:gd name="T12" fmla="*/ 82 w 99"/>
                    <a:gd name="T13" fmla="*/ 70 h 127"/>
                    <a:gd name="T14" fmla="*/ 90 w 99"/>
                    <a:gd name="T15" fmla="*/ 51 h 127"/>
                    <a:gd name="T16" fmla="*/ 90 w 99"/>
                    <a:gd name="T17" fmla="*/ 27 h 127"/>
                    <a:gd name="T18" fmla="*/ 99 w 99"/>
                    <a:gd name="T19" fmla="*/ 15 h 127"/>
                    <a:gd name="T20" fmla="*/ 99 w 99"/>
                    <a:gd name="T21" fmla="*/ 0 h 127"/>
                    <a:gd name="T22" fmla="*/ 90 w 99"/>
                    <a:gd name="T23" fmla="*/ 0 h 127"/>
                    <a:gd name="T24" fmla="*/ 76 w 99"/>
                    <a:gd name="T25" fmla="*/ 0 h 127"/>
                    <a:gd name="T26" fmla="*/ 67 w 99"/>
                    <a:gd name="T27" fmla="*/ 4 h 127"/>
                    <a:gd name="T28" fmla="*/ 59 w 99"/>
                    <a:gd name="T29" fmla="*/ 13 h 127"/>
                    <a:gd name="T30" fmla="*/ 50 w 99"/>
                    <a:gd name="T31" fmla="*/ 27 h 127"/>
                    <a:gd name="T32" fmla="*/ 43 w 99"/>
                    <a:gd name="T33" fmla="*/ 21 h 127"/>
                    <a:gd name="T34" fmla="*/ 22 w 99"/>
                    <a:gd name="T35" fmla="*/ 21 h 127"/>
                    <a:gd name="T36" fmla="*/ 17 w 99"/>
                    <a:gd name="T37" fmla="*/ 30 h 127"/>
                    <a:gd name="T38" fmla="*/ 29 w 99"/>
                    <a:gd name="T39" fmla="*/ 40 h 127"/>
                    <a:gd name="T40" fmla="*/ 40 w 99"/>
                    <a:gd name="T41" fmla="*/ 36 h 127"/>
                    <a:gd name="T42" fmla="*/ 43 w 99"/>
                    <a:gd name="T43" fmla="*/ 38 h 127"/>
                    <a:gd name="T44" fmla="*/ 44 w 99"/>
                    <a:gd name="T45" fmla="*/ 48 h 127"/>
                    <a:gd name="T46" fmla="*/ 37 w 99"/>
                    <a:gd name="T47" fmla="*/ 53 h 127"/>
                    <a:gd name="T48" fmla="*/ 32 w 99"/>
                    <a:gd name="T49" fmla="*/ 63 h 127"/>
                    <a:gd name="T50" fmla="*/ 37 w 99"/>
                    <a:gd name="T51" fmla="*/ 66 h 127"/>
                    <a:gd name="T52" fmla="*/ 40 w 99"/>
                    <a:gd name="T53" fmla="*/ 68 h 127"/>
                    <a:gd name="T54" fmla="*/ 37 w 99"/>
                    <a:gd name="T55" fmla="*/ 95 h 127"/>
                    <a:gd name="T56" fmla="*/ 25 w 99"/>
                    <a:gd name="T57" fmla="*/ 87 h 127"/>
                    <a:gd name="T58" fmla="*/ 20 w 99"/>
                    <a:gd name="T59" fmla="*/ 80 h 127"/>
                    <a:gd name="T60" fmla="*/ 10 w 99"/>
                    <a:gd name="T61" fmla="*/ 78 h 127"/>
                    <a:gd name="T62" fmla="*/ 8 w 99"/>
                    <a:gd name="T63" fmla="*/ 84 h 127"/>
                    <a:gd name="T64" fmla="*/ 6 w 99"/>
                    <a:gd name="T65" fmla="*/ 91 h 127"/>
                    <a:gd name="T66" fmla="*/ 0 w 99"/>
                    <a:gd name="T67" fmla="*/ 89 h 127"/>
                    <a:gd name="T68" fmla="*/ 2 w 99"/>
                    <a:gd name="T69" fmla="*/ 97 h 127"/>
                    <a:gd name="T70" fmla="*/ 14 w 99"/>
                    <a:gd name="T71" fmla="*/ 108 h 127"/>
                    <a:gd name="T72" fmla="*/ 2 w 99"/>
                    <a:gd name="T73" fmla="*/ 118 h 127"/>
                    <a:gd name="T74" fmla="*/ 4 w 99"/>
                    <a:gd name="T75" fmla="*/ 127 h 127"/>
                    <a:gd name="T76" fmla="*/ 22 w 99"/>
                    <a:gd name="T77" fmla="*/ 120 h 127"/>
                    <a:gd name="T78" fmla="*/ 23 w 99"/>
                    <a:gd name="T79" fmla="*/ 120 h 127"/>
                    <a:gd name="T80" fmla="*/ 25 w 99"/>
                    <a:gd name="T81" fmla="*/ 125 h 127"/>
                    <a:gd name="T82" fmla="*/ 25 w 99"/>
                    <a:gd name="T83" fmla="*/ 125 h 127"/>
                    <a:gd name="T84" fmla="*/ 25 w 99"/>
                    <a:gd name="T85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99" h="127">
                      <a:moveTo>
                        <a:pt x="25" y="125"/>
                      </a:moveTo>
                      <a:lnTo>
                        <a:pt x="31" y="118"/>
                      </a:lnTo>
                      <a:lnTo>
                        <a:pt x="35" y="116"/>
                      </a:lnTo>
                      <a:lnTo>
                        <a:pt x="37" y="124"/>
                      </a:lnTo>
                      <a:lnTo>
                        <a:pt x="61" y="112"/>
                      </a:lnTo>
                      <a:lnTo>
                        <a:pt x="71" y="76"/>
                      </a:lnTo>
                      <a:lnTo>
                        <a:pt x="82" y="70"/>
                      </a:lnTo>
                      <a:lnTo>
                        <a:pt x="90" y="51"/>
                      </a:lnTo>
                      <a:lnTo>
                        <a:pt x="90" y="27"/>
                      </a:lnTo>
                      <a:lnTo>
                        <a:pt x="99" y="15"/>
                      </a:lnTo>
                      <a:lnTo>
                        <a:pt x="99" y="0"/>
                      </a:lnTo>
                      <a:lnTo>
                        <a:pt x="90" y="0"/>
                      </a:lnTo>
                      <a:lnTo>
                        <a:pt x="76" y="0"/>
                      </a:lnTo>
                      <a:lnTo>
                        <a:pt x="67" y="4"/>
                      </a:lnTo>
                      <a:lnTo>
                        <a:pt x="59" y="13"/>
                      </a:lnTo>
                      <a:lnTo>
                        <a:pt x="50" y="27"/>
                      </a:lnTo>
                      <a:lnTo>
                        <a:pt x="43" y="21"/>
                      </a:lnTo>
                      <a:lnTo>
                        <a:pt x="22" y="21"/>
                      </a:lnTo>
                      <a:lnTo>
                        <a:pt x="17" y="30"/>
                      </a:lnTo>
                      <a:lnTo>
                        <a:pt x="29" y="40"/>
                      </a:lnTo>
                      <a:lnTo>
                        <a:pt x="40" y="36"/>
                      </a:lnTo>
                      <a:lnTo>
                        <a:pt x="43" y="38"/>
                      </a:lnTo>
                      <a:lnTo>
                        <a:pt x="44" y="48"/>
                      </a:lnTo>
                      <a:lnTo>
                        <a:pt x="37" y="53"/>
                      </a:lnTo>
                      <a:lnTo>
                        <a:pt x="32" y="63"/>
                      </a:lnTo>
                      <a:lnTo>
                        <a:pt x="37" y="66"/>
                      </a:lnTo>
                      <a:lnTo>
                        <a:pt x="40" y="68"/>
                      </a:lnTo>
                      <a:lnTo>
                        <a:pt x="37" y="95"/>
                      </a:lnTo>
                      <a:lnTo>
                        <a:pt x="25" y="87"/>
                      </a:lnTo>
                      <a:lnTo>
                        <a:pt x="20" y="80"/>
                      </a:lnTo>
                      <a:lnTo>
                        <a:pt x="10" y="78"/>
                      </a:lnTo>
                      <a:lnTo>
                        <a:pt x="8" y="84"/>
                      </a:lnTo>
                      <a:lnTo>
                        <a:pt x="6" y="91"/>
                      </a:lnTo>
                      <a:lnTo>
                        <a:pt x="0" y="89"/>
                      </a:lnTo>
                      <a:lnTo>
                        <a:pt x="2" y="97"/>
                      </a:lnTo>
                      <a:lnTo>
                        <a:pt x="14" y="108"/>
                      </a:lnTo>
                      <a:lnTo>
                        <a:pt x="2" y="118"/>
                      </a:lnTo>
                      <a:lnTo>
                        <a:pt x="4" y="127"/>
                      </a:lnTo>
                      <a:lnTo>
                        <a:pt x="22" y="120"/>
                      </a:lnTo>
                      <a:lnTo>
                        <a:pt x="23" y="120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lnTo>
                        <a:pt x="25" y="125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22">
                  <a:extLst>
                    <a:ext uri="{FF2B5EF4-FFF2-40B4-BE49-F238E27FC236}">
                      <a16:creationId xmlns:a16="http://schemas.microsoft.com/office/drawing/2014/main" id="{F3E265A0-B71B-92EE-A390-C5F53A2E7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89463" y="4564428"/>
                  <a:ext cx="289722" cy="300937"/>
                </a:xfrm>
                <a:custGeom>
                  <a:avLst/>
                  <a:gdLst>
                    <a:gd name="T0" fmla="*/ 139 w 155"/>
                    <a:gd name="T1" fmla="*/ 53 h 161"/>
                    <a:gd name="T2" fmla="*/ 112 w 155"/>
                    <a:gd name="T3" fmla="*/ 40 h 161"/>
                    <a:gd name="T4" fmla="*/ 114 w 155"/>
                    <a:gd name="T5" fmla="*/ 32 h 161"/>
                    <a:gd name="T6" fmla="*/ 112 w 155"/>
                    <a:gd name="T7" fmla="*/ 26 h 161"/>
                    <a:gd name="T8" fmla="*/ 81 w 155"/>
                    <a:gd name="T9" fmla="*/ 15 h 161"/>
                    <a:gd name="T10" fmla="*/ 60 w 155"/>
                    <a:gd name="T11" fmla="*/ 1 h 161"/>
                    <a:gd name="T12" fmla="*/ 20 w 155"/>
                    <a:gd name="T13" fmla="*/ 0 h 161"/>
                    <a:gd name="T14" fmla="*/ 14 w 155"/>
                    <a:gd name="T15" fmla="*/ 3 h 161"/>
                    <a:gd name="T16" fmla="*/ 20 w 155"/>
                    <a:gd name="T17" fmla="*/ 9 h 161"/>
                    <a:gd name="T18" fmla="*/ 17 w 155"/>
                    <a:gd name="T19" fmla="*/ 15 h 161"/>
                    <a:gd name="T20" fmla="*/ 12 w 155"/>
                    <a:gd name="T21" fmla="*/ 17 h 161"/>
                    <a:gd name="T22" fmla="*/ 12 w 155"/>
                    <a:gd name="T23" fmla="*/ 23 h 161"/>
                    <a:gd name="T24" fmla="*/ 16 w 155"/>
                    <a:gd name="T25" fmla="*/ 28 h 161"/>
                    <a:gd name="T26" fmla="*/ 16 w 155"/>
                    <a:gd name="T27" fmla="*/ 38 h 161"/>
                    <a:gd name="T28" fmla="*/ 8 w 155"/>
                    <a:gd name="T29" fmla="*/ 40 h 161"/>
                    <a:gd name="T30" fmla="*/ 8 w 155"/>
                    <a:gd name="T31" fmla="*/ 46 h 161"/>
                    <a:gd name="T32" fmla="*/ 2 w 155"/>
                    <a:gd name="T33" fmla="*/ 49 h 161"/>
                    <a:gd name="T34" fmla="*/ 0 w 155"/>
                    <a:gd name="T35" fmla="*/ 59 h 161"/>
                    <a:gd name="T36" fmla="*/ 0 w 155"/>
                    <a:gd name="T37" fmla="*/ 61 h 161"/>
                    <a:gd name="T38" fmla="*/ 2 w 155"/>
                    <a:gd name="T39" fmla="*/ 78 h 161"/>
                    <a:gd name="T40" fmla="*/ 14 w 155"/>
                    <a:gd name="T41" fmla="*/ 96 h 161"/>
                    <a:gd name="T42" fmla="*/ 17 w 155"/>
                    <a:gd name="T43" fmla="*/ 107 h 161"/>
                    <a:gd name="T44" fmla="*/ 29 w 155"/>
                    <a:gd name="T45" fmla="*/ 117 h 161"/>
                    <a:gd name="T46" fmla="*/ 45 w 155"/>
                    <a:gd name="T47" fmla="*/ 123 h 161"/>
                    <a:gd name="T48" fmla="*/ 56 w 155"/>
                    <a:gd name="T49" fmla="*/ 123 h 161"/>
                    <a:gd name="T50" fmla="*/ 66 w 155"/>
                    <a:gd name="T51" fmla="*/ 126 h 161"/>
                    <a:gd name="T52" fmla="*/ 72 w 155"/>
                    <a:gd name="T53" fmla="*/ 140 h 161"/>
                    <a:gd name="T54" fmla="*/ 74 w 155"/>
                    <a:gd name="T55" fmla="*/ 157 h 161"/>
                    <a:gd name="T56" fmla="*/ 93 w 155"/>
                    <a:gd name="T57" fmla="*/ 159 h 161"/>
                    <a:gd name="T58" fmla="*/ 103 w 155"/>
                    <a:gd name="T59" fmla="*/ 161 h 161"/>
                    <a:gd name="T60" fmla="*/ 112 w 155"/>
                    <a:gd name="T61" fmla="*/ 159 h 161"/>
                    <a:gd name="T62" fmla="*/ 126 w 155"/>
                    <a:gd name="T63" fmla="*/ 157 h 161"/>
                    <a:gd name="T64" fmla="*/ 134 w 155"/>
                    <a:gd name="T65" fmla="*/ 151 h 161"/>
                    <a:gd name="T66" fmla="*/ 141 w 155"/>
                    <a:gd name="T67" fmla="*/ 148 h 161"/>
                    <a:gd name="T68" fmla="*/ 145 w 155"/>
                    <a:gd name="T69" fmla="*/ 142 h 161"/>
                    <a:gd name="T70" fmla="*/ 155 w 155"/>
                    <a:gd name="T71" fmla="*/ 138 h 161"/>
                    <a:gd name="T72" fmla="*/ 138 w 155"/>
                    <a:gd name="T73" fmla="*/ 121 h 161"/>
                    <a:gd name="T74" fmla="*/ 138 w 155"/>
                    <a:gd name="T75" fmla="*/ 101 h 161"/>
                    <a:gd name="T76" fmla="*/ 139 w 155"/>
                    <a:gd name="T77" fmla="*/ 86 h 161"/>
                    <a:gd name="T78" fmla="*/ 130 w 155"/>
                    <a:gd name="T79" fmla="*/ 78 h 161"/>
                    <a:gd name="T80" fmla="*/ 130 w 155"/>
                    <a:gd name="T81" fmla="*/ 71 h 161"/>
                    <a:gd name="T82" fmla="*/ 139 w 155"/>
                    <a:gd name="T83" fmla="*/ 53 h 161"/>
                    <a:gd name="T84" fmla="*/ 139 w 155"/>
                    <a:gd name="T85" fmla="*/ 53 h 161"/>
                    <a:gd name="T86" fmla="*/ 139 w 155"/>
                    <a:gd name="T87" fmla="*/ 53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55" h="161">
                      <a:moveTo>
                        <a:pt x="139" y="53"/>
                      </a:moveTo>
                      <a:lnTo>
                        <a:pt x="112" y="40"/>
                      </a:lnTo>
                      <a:lnTo>
                        <a:pt x="114" y="32"/>
                      </a:lnTo>
                      <a:lnTo>
                        <a:pt x="112" y="26"/>
                      </a:lnTo>
                      <a:lnTo>
                        <a:pt x="81" y="15"/>
                      </a:lnTo>
                      <a:lnTo>
                        <a:pt x="60" y="1"/>
                      </a:lnTo>
                      <a:lnTo>
                        <a:pt x="20" y="0"/>
                      </a:lnTo>
                      <a:lnTo>
                        <a:pt x="14" y="3"/>
                      </a:lnTo>
                      <a:lnTo>
                        <a:pt x="20" y="9"/>
                      </a:lnTo>
                      <a:lnTo>
                        <a:pt x="17" y="15"/>
                      </a:lnTo>
                      <a:lnTo>
                        <a:pt x="12" y="17"/>
                      </a:lnTo>
                      <a:lnTo>
                        <a:pt x="12" y="23"/>
                      </a:lnTo>
                      <a:lnTo>
                        <a:pt x="16" y="28"/>
                      </a:lnTo>
                      <a:lnTo>
                        <a:pt x="16" y="38"/>
                      </a:lnTo>
                      <a:lnTo>
                        <a:pt x="8" y="40"/>
                      </a:lnTo>
                      <a:lnTo>
                        <a:pt x="8" y="46"/>
                      </a:lnTo>
                      <a:lnTo>
                        <a:pt x="2" y="49"/>
                      </a:lnTo>
                      <a:lnTo>
                        <a:pt x="0" y="59"/>
                      </a:lnTo>
                      <a:lnTo>
                        <a:pt x="0" y="61"/>
                      </a:lnTo>
                      <a:lnTo>
                        <a:pt x="2" y="78"/>
                      </a:lnTo>
                      <a:lnTo>
                        <a:pt x="14" y="96"/>
                      </a:lnTo>
                      <a:lnTo>
                        <a:pt x="17" y="107"/>
                      </a:lnTo>
                      <a:lnTo>
                        <a:pt x="29" y="117"/>
                      </a:lnTo>
                      <a:lnTo>
                        <a:pt x="45" y="123"/>
                      </a:lnTo>
                      <a:lnTo>
                        <a:pt x="56" y="123"/>
                      </a:lnTo>
                      <a:lnTo>
                        <a:pt x="66" y="126"/>
                      </a:lnTo>
                      <a:lnTo>
                        <a:pt x="72" y="140"/>
                      </a:lnTo>
                      <a:lnTo>
                        <a:pt x="74" y="157"/>
                      </a:lnTo>
                      <a:lnTo>
                        <a:pt x="93" y="159"/>
                      </a:lnTo>
                      <a:lnTo>
                        <a:pt x="103" y="161"/>
                      </a:lnTo>
                      <a:lnTo>
                        <a:pt x="112" y="159"/>
                      </a:lnTo>
                      <a:lnTo>
                        <a:pt x="126" y="157"/>
                      </a:lnTo>
                      <a:lnTo>
                        <a:pt x="134" y="151"/>
                      </a:lnTo>
                      <a:lnTo>
                        <a:pt x="141" y="148"/>
                      </a:lnTo>
                      <a:lnTo>
                        <a:pt x="145" y="142"/>
                      </a:lnTo>
                      <a:lnTo>
                        <a:pt x="155" y="138"/>
                      </a:lnTo>
                      <a:lnTo>
                        <a:pt x="138" y="121"/>
                      </a:lnTo>
                      <a:lnTo>
                        <a:pt x="138" y="101"/>
                      </a:lnTo>
                      <a:lnTo>
                        <a:pt x="139" y="86"/>
                      </a:lnTo>
                      <a:lnTo>
                        <a:pt x="130" y="78"/>
                      </a:lnTo>
                      <a:lnTo>
                        <a:pt x="130" y="71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lnTo>
                        <a:pt x="139" y="53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eform 223">
                  <a:extLst>
                    <a:ext uri="{FF2B5EF4-FFF2-40B4-BE49-F238E27FC236}">
                      <a16:creationId xmlns:a16="http://schemas.microsoft.com/office/drawing/2014/main" id="{7CA0A21D-6514-1C39-7A9B-6F35407927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424240"/>
                  <a:ext cx="155141" cy="153272"/>
                </a:xfrm>
                <a:custGeom>
                  <a:avLst/>
                  <a:gdLst>
                    <a:gd name="T0" fmla="*/ 66 w 83"/>
                    <a:gd name="T1" fmla="*/ 76 h 82"/>
                    <a:gd name="T2" fmla="*/ 25 w 83"/>
                    <a:gd name="T3" fmla="*/ 74 h 82"/>
                    <a:gd name="T4" fmla="*/ 19 w 83"/>
                    <a:gd name="T5" fmla="*/ 78 h 82"/>
                    <a:gd name="T6" fmla="*/ 14 w 83"/>
                    <a:gd name="T7" fmla="*/ 76 h 82"/>
                    <a:gd name="T8" fmla="*/ 10 w 83"/>
                    <a:gd name="T9" fmla="*/ 80 h 82"/>
                    <a:gd name="T10" fmla="*/ 0 w 83"/>
                    <a:gd name="T11" fmla="*/ 82 h 82"/>
                    <a:gd name="T12" fmla="*/ 4 w 83"/>
                    <a:gd name="T13" fmla="*/ 64 h 82"/>
                    <a:gd name="T14" fmla="*/ 21 w 83"/>
                    <a:gd name="T15" fmla="*/ 39 h 82"/>
                    <a:gd name="T16" fmla="*/ 23 w 83"/>
                    <a:gd name="T17" fmla="*/ 26 h 82"/>
                    <a:gd name="T18" fmla="*/ 19 w 83"/>
                    <a:gd name="T19" fmla="*/ 12 h 82"/>
                    <a:gd name="T20" fmla="*/ 25 w 83"/>
                    <a:gd name="T21" fmla="*/ 9 h 82"/>
                    <a:gd name="T22" fmla="*/ 37 w 83"/>
                    <a:gd name="T23" fmla="*/ 12 h 82"/>
                    <a:gd name="T24" fmla="*/ 56 w 83"/>
                    <a:gd name="T25" fmla="*/ 10 h 82"/>
                    <a:gd name="T26" fmla="*/ 66 w 83"/>
                    <a:gd name="T27" fmla="*/ 0 h 82"/>
                    <a:gd name="T28" fmla="*/ 69 w 83"/>
                    <a:gd name="T29" fmla="*/ 10 h 82"/>
                    <a:gd name="T30" fmla="*/ 83 w 83"/>
                    <a:gd name="T31" fmla="*/ 30 h 82"/>
                    <a:gd name="T32" fmla="*/ 83 w 83"/>
                    <a:gd name="T33" fmla="*/ 41 h 82"/>
                    <a:gd name="T34" fmla="*/ 68 w 83"/>
                    <a:gd name="T35" fmla="*/ 53 h 82"/>
                    <a:gd name="T36" fmla="*/ 66 w 83"/>
                    <a:gd name="T37" fmla="*/ 76 h 82"/>
                    <a:gd name="T38" fmla="*/ 66 w 83"/>
                    <a:gd name="T39" fmla="*/ 76 h 82"/>
                    <a:gd name="T40" fmla="*/ 66 w 83"/>
                    <a:gd name="T41" fmla="*/ 7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3" h="82">
                      <a:moveTo>
                        <a:pt x="66" y="76"/>
                      </a:moveTo>
                      <a:lnTo>
                        <a:pt x="25" y="74"/>
                      </a:lnTo>
                      <a:lnTo>
                        <a:pt x="19" y="78"/>
                      </a:lnTo>
                      <a:lnTo>
                        <a:pt x="14" y="76"/>
                      </a:lnTo>
                      <a:lnTo>
                        <a:pt x="10" y="80"/>
                      </a:lnTo>
                      <a:lnTo>
                        <a:pt x="0" y="82"/>
                      </a:lnTo>
                      <a:lnTo>
                        <a:pt x="4" y="64"/>
                      </a:lnTo>
                      <a:lnTo>
                        <a:pt x="21" y="39"/>
                      </a:lnTo>
                      <a:lnTo>
                        <a:pt x="23" y="26"/>
                      </a:lnTo>
                      <a:lnTo>
                        <a:pt x="19" y="12"/>
                      </a:lnTo>
                      <a:lnTo>
                        <a:pt x="25" y="9"/>
                      </a:lnTo>
                      <a:lnTo>
                        <a:pt x="37" y="12"/>
                      </a:lnTo>
                      <a:lnTo>
                        <a:pt x="56" y="10"/>
                      </a:lnTo>
                      <a:lnTo>
                        <a:pt x="66" y="0"/>
                      </a:lnTo>
                      <a:lnTo>
                        <a:pt x="69" y="10"/>
                      </a:lnTo>
                      <a:lnTo>
                        <a:pt x="83" y="30"/>
                      </a:lnTo>
                      <a:lnTo>
                        <a:pt x="83" y="41"/>
                      </a:lnTo>
                      <a:lnTo>
                        <a:pt x="68" y="53"/>
                      </a:lnTo>
                      <a:lnTo>
                        <a:pt x="66" y="76"/>
                      </a:lnTo>
                      <a:lnTo>
                        <a:pt x="66" y="76"/>
                      </a:lnTo>
                      <a:lnTo>
                        <a:pt x="66" y="7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24">
                  <a:extLst>
                    <a:ext uri="{FF2B5EF4-FFF2-40B4-BE49-F238E27FC236}">
                      <a16:creationId xmlns:a16="http://schemas.microsoft.com/office/drawing/2014/main" id="{558F95C3-62CF-893C-FD18-0C5647FA35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18431" y="5007422"/>
                  <a:ext cx="373835" cy="340189"/>
                </a:xfrm>
                <a:custGeom>
                  <a:avLst/>
                  <a:gdLst>
                    <a:gd name="T0" fmla="*/ 63 w 200"/>
                    <a:gd name="T1" fmla="*/ 178 h 182"/>
                    <a:gd name="T2" fmla="*/ 57 w 200"/>
                    <a:gd name="T3" fmla="*/ 169 h 182"/>
                    <a:gd name="T4" fmla="*/ 50 w 200"/>
                    <a:gd name="T5" fmla="*/ 155 h 182"/>
                    <a:gd name="T6" fmla="*/ 44 w 200"/>
                    <a:gd name="T7" fmla="*/ 134 h 182"/>
                    <a:gd name="T8" fmla="*/ 38 w 200"/>
                    <a:gd name="T9" fmla="*/ 115 h 182"/>
                    <a:gd name="T10" fmla="*/ 32 w 200"/>
                    <a:gd name="T11" fmla="*/ 86 h 182"/>
                    <a:gd name="T12" fmla="*/ 31 w 200"/>
                    <a:gd name="T13" fmla="*/ 77 h 182"/>
                    <a:gd name="T14" fmla="*/ 10 w 200"/>
                    <a:gd name="T15" fmla="*/ 38 h 182"/>
                    <a:gd name="T16" fmla="*/ 10 w 200"/>
                    <a:gd name="T17" fmla="*/ 32 h 182"/>
                    <a:gd name="T18" fmla="*/ 2 w 200"/>
                    <a:gd name="T19" fmla="*/ 23 h 182"/>
                    <a:gd name="T20" fmla="*/ 0 w 200"/>
                    <a:gd name="T21" fmla="*/ 6 h 182"/>
                    <a:gd name="T22" fmla="*/ 11 w 200"/>
                    <a:gd name="T23" fmla="*/ 0 h 182"/>
                    <a:gd name="T24" fmla="*/ 26 w 200"/>
                    <a:gd name="T25" fmla="*/ 0 h 182"/>
                    <a:gd name="T26" fmla="*/ 32 w 200"/>
                    <a:gd name="T27" fmla="*/ 6 h 182"/>
                    <a:gd name="T28" fmla="*/ 49 w 200"/>
                    <a:gd name="T29" fmla="*/ 0 h 182"/>
                    <a:gd name="T30" fmla="*/ 90 w 200"/>
                    <a:gd name="T31" fmla="*/ 2 h 182"/>
                    <a:gd name="T32" fmla="*/ 104 w 200"/>
                    <a:gd name="T33" fmla="*/ 9 h 182"/>
                    <a:gd name="T34" fmla="*/ 117 w 200"/>
                    <a:gd name="T35" fmla="*/ 14 h 182"/>
                    <a:gd name="T36" fmla="*/ 133 w 200"/>
                    <a:gd name="T37" fmla="*/ 9 h 182"/>
                    <a:gd name="T38" fmla="*/ 148 w 200"/>
                    <a:gd name="T39" fmla="*/ 9 h 182"/>
                    <a:gd name="T40" fmla="*/ 160 w 200"/>
                    <a:gd name="T41" fmla="*/ 2 h 182"/>
                    <a:gd name="T42" fmla="*/ 169 w 200"/>
                    <a:gd name="T43" fmla="*/ 6 h 182"/>
                    <a:gd name="T44" fmla="*/ 185 w 200"/>
                    <a:gd name="T45" fmla="*/ 6 h 182"/>
                    <a:gd name="T46" fmla="*/ 194 w 200"/>
                    <a:gd name="T47" fmla="*/ 8 h 182"/>
                    <a:gd name="T48" fmla="*/ 200 w 200"/>
                    <a:gd name="T49" fmla="*/ 14 h 182"/>
                    <a:gd name="T50" fmla="*/ 187 w 200"/>
                    <a:gd name="T51" fmla="*/ 11 h 182"/>
                    <a:gd name="T52" fmla="*/ 171 w 200"/>
                    <a:gd name="T53" fmla="*/ 19 h 182"/>
                    <a:gd name="T54" fmla="*/ 160 w 200"/>
                    <a:gd name="T55" fmla="*/ 15 h 182"/>
                    <a:gd name="T56" fmla="*/ 135 w 200"/>
                    <a:gd name="T57" fmla="*/ 23 h 182"/>
                    <a:gd name="T58" fmla="*/ 133 w 200"/>
                    <a:gd name="T59" fmla="*/ 71 h 182"/>
                    <a:gd name="T60" fmla="*/ 119 w 200"/>
                    <a:gd name="T61" fmla="*/ 73 h 182"/>
                    <a:gd name="T62" fmla="*/ 117 w 200"/>
                    <a:gd name="T63" fmla="*/ 113 h 182"/>
                    <a:gd name="T64" fmla="*/ 115 w 200"/>
                    <a:gd name="T65" fmla="*/ 178 h 182"/>
                    <a:gd name="T66" fmla="*/ 98 w 200"/>
                    <a:gd name="T67" fmla="*/ 182 h 182"/>
                    <a:gd name="T68" fmla="*/ 88 w 200"/>
                    <a:gd name="T69" fmla="*/ 180 h 182"/>
                    <a:gd name="T70" fmla="*/ 81 w 200"/>
                    <a:gd name="T71" fmla="*/ 176 h 182"/>
                    <a:gd name="T72" fmla="*/ 77 w 200"/>
                    <a:gd name="T73" fmla="*/ 171 h 182"/>
                    <a:gd name="T74" fmla="*/ 73 w 200"/>
                    <a:gd name="T75" fmla="*/ 171 h 182"/>
                    <a:gd name="T76" fmla="*/ 63 w 200"/>
                    <a:gd name="T77" fmla="*/ 178 h 182"/>
                    <a:gd name="T78" fmla="*/ 63 w 200"/>
                    <a:gd name="T79" fmla="*/ 178 h 182"/>
                    <a:gd name="T80" fmla="*/ 63 w 200"/>
                    <a:gd name="T81" fmla="*/ 178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200" h="182">
                      <a:moveTo>
                        <a:pt x="63" y="178"/>
                      </a:moveTo>
                      <a:lnTo>
                        <a:pt x="57" y="169"/>
                      </a:lnTo>
                      <a:lnTo>
                        <a:pt x="50" y="155"/>
                      </a:lnTo>
                      <a:lnTo>
                        <a:pt x="44" y="134"/>
                      </a:lnTo>
                      <a:lnTo>
                        <a:pt x="38" y="115"/>
                      </a:lnTo>
                      <a:lnTo>
                        <a:pt x="32" y="86"/>
                      </a:lnTo>
                      <a:lnTo>
                        <a:pt x="31" y="77"/>
                      </a:lnTo>
                      <a:lnTo>
                        <a:pt x="10" y="38"/>
                      </a:lnTo>
                      <a:lnTo>
                        <a:pt x="10" y="32"/>
                      </a:lnTo>
                      <a:lnTo>
                        <a:pt x="2" y="23"/>
                      </a:ln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26" y="0"/>
                      </a:lnTo>
                      <a:lnTo>
                        <a:pt x="32" y="6"/>
                      </a:lnTo>
                      <a:lnTo>
                        <a:pt x="49" y="0"/>
                      </a:lnTo>
                      <a:lnTo>
                        <a:pt x="90" y="2"/>
                      </a:lnTo>
                      <a:lnTo>
                        <a:pt x="104" y="9"/>
                      </a:lnTo>
                      <a:lnTo>
                        <a:pt x="117" y="14"/>
                      </a:lnTo>
                      <a:lnTo>
                        <a:pt x="133" y="9"/>
                      </a:lnTo>
                      <a:lnTo>
                        <a:pt x="148" y="9"/>
                      </a:lnTo>
                      <a:lnTo>
                        <a:pt x="160" y="2"/>
                      </a:lnTo>
                      <a:lnTo>
                        <a:pt x="169" y="6"/>
                      </a:lnTo>
                      <a:lnTo>
                        <a:pt x="185" y="6"/>
                      </a:lnTo>
                      <a:lnTo>
                        <a:pt x="194" y="8"/>
                      </a:lnTo>
                      <a:lnTo>
                        <a:pt x="200" y="14"/>
                      </a:lnTo>
                      <a:lnTo>
                        <a:pt x="187" y="11"/>
                      </a:lnTo>
                      <a:lnTo>
                        <a:pt x="171" y="19"/>
                      </a:lnTo>
                      <a:lnTo>
                        <a:pt x="160" y="15"/>
                      </a:lnTo>
                      <a:lnTo>
                        <a:pt x="135" y="23"/>
                      </a:lnTo>
                      <a:lnTo>
                        <a:pt x="133" y="71"/>
                      </a:lnTo>
                      <a:lnTo>
                        <a:pt x="119" y="73"/>
                      </a:lnTo>
                      <a:lnTo>
                        <a:pt x="117" y="113"/>
                      </a:lnTo>
                      <a:lnTo>
                        <a:pt x="115" y="178"/>
                      </a:lnTo>
                      <a:lnTo>
                        <a:pt x="98" y="182"/>
                      </a:lnTo>
                      <a:lnTo>
                        <a:pt x="88" y="180"/>
                      </a:lnTo>
                      <a:lnTo>
                        <a:pt x="81" y="176"/>
                      </a:lnTo>
                      <a:lnTo>
                        <a:pt x="77" y="171"/>
                      </a:lnTo>
                      <a:lnTo>
                        <a:pt x="73" y="171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lnTo>
                        <a:pt x="63" y="17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Freeform 225">
                  <a:extLst>
                    <a:ext uri="{FF2B5EF4-FFF2-40B4-BE49-F238E27FC236}">
                      <a16:creationId xmlns:a16="http://schemas.microsoft.com/office/drawing/2014/main" id="{C22DF063-C560-B16D-583A-C34A8E53A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7125" y="5027983"/>
                  <a:ext cx="222432" cy="254207"/>
                </a:xfrm>
                <a:custGeom>
                  <a:avLst/>
                  <a:gdLst>
                    <a:gd name="T0" fmla="*/ 119 w 119"/>
                    <a:gd name="T1" fmla="*/ 65 h 136"/>
                    <a:gd name="T2" fmla="*/ 113 w 119"/>
                    <a:gd name="T3" fmla="*/ 56 h 136"/>
                    <a:gd name="T4" fmla="*/ 106 w 119"/>
                    <a:gd name="T5" fmla="*/ 36 h 136"/>
                    <a:gd name="T6" fmla="*/ 104 w 119"/>
                    <a:gd name="T7" fmla="*/ 27 h 136"/>
                    <a:gd name="T8" fmla="*/ 83 w 119"/>
                    <a:gd name="T9" fmla="*/ 11 h 136"/>
                    <a:gd name="T10" fmla="*/ 83 w 119"/>
                    <a:gd name="T11" fmla="*/ 3 h 136"/>
                    <a:gd name="T12" fmla="*/ 69 w 119"/>
                    <a:gd name="T13" fmla="*/ 0 h 136"/>
                    <a:gd name="T14" fmla="*/ 54 w 119"/>
                    <a:gd name="T15" fmla="*/ 8 h 136"/>
                    <a:gd name="T16" fmla="*/ 42 w 119"/>
                    <a:gd name="T17" fmla="*/ 4 h 136"/>
                    <a:gd name="T18" fmla="*/ 18 w 119"/>
                    <a:gd name="T19" fmla="*/ 11 h 136"/>
                    <a:gd name="T20" fmla="*/ 16 w 119"/>
                    <a:gd name="T21" fmla="*/ 59 h 136"/>
                    <a:gd name="T22" fmla="*/ 2 w 119"/>
                    <a:gd name="T23" fmla="*/ 61 h 136"/>
                    <a:gd name="T24" fmla="*/ 0 w 119"/>
                    <a:gd name="T25" fmla="*/ 102 h 136"/>
                    <a:gd name="T26" fmla="*/ 10 w 119"/>
                    <a:gd name="T27" fmla="*/ 111 h 136"/>
                    <a:gd name="T28" fmla="*/ 16 w 119"/>
                    <a:gd name="T29" fmla="*/ 136 h 136"/>
                    <a:gd name="T30" fmla="*/ 27 w 119"/>
                    <a:gd name="T31" fmla="*/ 136 h 136"/>
                    <a:gd name="T32" fmla="*/ 46 w 119"/>
                    <a:gd name="T33" fmla="*/ 117 h 136"/>
                    <a:gd name="T34" fmla="*/ 54 w 119"/>
                    <a:gd name="T35" fmla="*/ 115 h 136"/>
                    <a:gd name="T36" fmla="*/ 60 w 119"/>
                    <a:gd name="T37" fmla="*/ 121 h 136"/>
                    <a:gd name="T38" fmla="*/ 73 w 119"/>
                    <a:gd name="T39" fmla="*/ 119 h 136"/>
                    <a:gd name="T40" fmla="*/ 83 w 119"/>
                    <a:gd name="T41" fmla="*/ 107 h 136"/>
                    <a:gd name="T42" fmla="*/ 85 w 119"/>
                    <a:gd name="T43" fmla="*/ 90 h 136"/>
                    <a:gd name="T44" fmla="*/ 100 w 119"/>
                    <a:gd name="T45" fmla="*/ 86 h 136"/>
                    <a:gd name="T46" fmla="*/ 104 w 119"/>
                    <a:gd name="T47" fmla="*/ 79 h 136"/>
                    <a:gd name="T48" fmla="*/ 119 w 119"/>
                    <a:gd name="T49" fmla="*/ 65 h 136"/>
                    <a:gd name="T50" fmla="*/ 119 w 119"/>
                    <a:gd name="T51" fmla="*/ 65 h 136"/>
                    <a:gd name="T52" fmla="*/ 119 w 119"/>
                    <a:gd name="T53" fmla="*/ 65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19" h="136">
                      <a:moveTo>
                        <a:pt x="119" y="65"/>
                      </a:moveTo>
                      <a:lnTo>
                        <a:pt x="113" y="56"/>
                      </a:lnTo>
                      <a:lnTo>
                        <a:pt x="106" y="36"/>
                      </a:lnTo>
                      <a:lnTo>
                        <a:pt x="104" y="27"/>
                      </a:lnTo>
                      <a:lnTo>
                        <a:pt x="83" y="11"/>
                      </a:lnTo>
                      <a:lnTo>
                        <a:pt x="83" y="3"/>
                      </a:lnTo>
                      <a:lnTo>
                        <a:pt x="69" y="0"/>
                      </a:lnTo>
                      <a:lnTo>
                        <a:pt x="54" y="8"/>
                      </a:lnTo>
                      <a:lnTo>
                        <a:pt x="42" y="4"/>
                      </a:lnTo>
                      <a:lnTo>
                        <a:pt x="18" y="11"/>
                      </a:lnTo>
                      <a:lnTo>
                        <a:pt x="16" y="59"/>
                      </a:lnTo>
                      <a:lnTo>
                        <a:pt x="2" y="61"/>
                      </a:lnTo>
                      <a:lnTo>
                        <a:pt x="0" y="102"/>
                      </a:lnTo>
                      <a:lnTo>
                        <a:pt x="10" y="111"/>
                      </a:lnTo>
                      <a:lnTo>
                        <a:pt x="16" y="136"/>
                      </a:lnTo>
                      <a:lnTo>
                        <a:pt x="27" y="136"/>
                      </a:lnTo>
                      <a:lnTo>
                        <a:pt x="46" y="117"/>
                      </a:lnTo>
                      <a:lnTo>
                        <a:pt x="54" y="115"/>
                      </a:lnTo>
                      <a:lnTo>
                        <a:pt x="60" y="121"/>
                      </a:lnTo>
                      <a:lnTo>
                        <a:pt x="73" y="119"/>
                      </a:lnTo>
                      <a:lnTo>
                        <a:pt x="83" y="107"/>
                      </a:lnTo>
                      <a:lnTo>
                        <a:pt x="85" y="90"/>
                      </a:lnTo>
                      <a:lnTo>
                        <a:pt x="100" y="86"/>
                      </a:lnTo>
                      <a:lnTo>
                        <a:pt x="104" y="79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lnTo>
                        <a:pt x="119" y="6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26">
                  <a:extLst>
                    <a:ext uri="{FF2B5EF4-FFF2-40B4-BE49-F238E27FC236}">
                      <a16:creationId xmlns:a16="http://schemas.microsoft.com/office/drawing/2014/main" id="{5F24BF48-5254-369D-1075-EA8987E385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4970039"/>
                  <a:ext cx="190656" cy="185048"/>
                </a:xfrm>
                <a:custGeom>
                  <a:avLst/>
                  <a:gdLst>
                    <a:gd name="T0" fmla="*/ 40 w 102"/>
                    <a:gd name="T1" fmla="*/ 8 h 99"/>
                    <a:gd name="T2" fmla="*/ 39 w 102"/>
                    <a:gd name="T3" fmla="*/ 14 h 99"/>
                    <a:gd name="T4" fmla="*/ 29 w 102"/>
                    <a:gd name="T5" fmla="*/ 20 h 99"/>
                    <a:gd name="T6" fmla="*/ 21 w 102"/>
                    <a:gd name="T7" fmla="*/ 22 h 99"/>
                    <a:gd name="T8" fmla="*/ 14 w 102"/>
                    <a:gd name="T9" fmla="*/ 34 h 99"/>
                    <a:gd name="T10" fmla="*/ 0 w 102"/>
                    <a:gd name="T11" fmla="*/ 34 h 99"/>
                    <a:gd name="T12" fmla="*/ 0 w 102"/>
                    <a:gd name="T13" fmla="*/ 43 h 99"/>
                    <a:gd name="T14" fmla="*/ 21 w 102"/>
                    <a:gd name="T15" fmla="*/ 58 h 99"/>
                    <a:gd name="T16" fmla="*/ 23 w 102"/>
                    <a:gd name="T17" fmla="*/ 68 h 99"/>
                    <a:gd name="T18" fmla="*/ 31 w 102"/>
                    <a:gd name="T19" fmla="*/ 87 h 99"/>
                    <a:gd name="T20" fmla="*/ 37 w 102"/>
                    <a:gd name="T21" fmla="*/ 97 h 99"/>
                    <a:gd name="T22" fmla="*/ 48 w 102"/>
                    <a:gd name="T23" fmla="*/ 97 h 99"/>
                    <a:gd name="T24" fmla="*/ 56 w 102"/>
                    <a:gd name="T25" fmla="*/ 93 h 99"/>
                    <a:gd name="T26" fmla="*/ 77 w 102"/>
                    <a:gd name="T27" fmla="*/ 99 h 99"/>
                    <a:gd name="T28" fmla="*/ 85 w 102"/>
                    <a:gd name="T29" fmla="*/ 91 h 99"/>
                    <a:gd name="T30" fmla="*/ 87 w 102"/>
                    <a:gd name="T31" fmla="*/ 74 h 99"/>
                    <a:gd name="T32" fmla="*/ 100 w 102"/>
                    <a:gd name="T33" fmla="*/ 66 h 99"/>
                    <a:gd name="T34" fmla="*/ 102 w 102"/>
                    <a:gd name="T35" fmla="*/ 60 h 99"/>
                    <a:gd name="T36" fmla="*/ 94 w 102"/>
                    <a:gd name="T37" fmla="*/ 51 h 99"/>
                    <a:gd name="T38" fmla="*/ 94 w 102"/>
                    <a:gd name="T39" fmla="*/ 43 h 99"/>
                    <a:gd name="T40" fmla="*/ 98 w 102"/>
                    <a:gd name="T41" fmla="*/ 39 h 99"/>
                    <a:gd name="T42" fmla="*/ 98 w 102"/>
                    <a:gd name="T43" fmla="*/ 19 h 99"/>
                    <a:gd name="T44" fmla="*/ 90 w 102"/>
                    <a:gd name="T45" fmla="*/ 11 h 99"/>
                    <a:gd name="T46" fmla="*/ 58 w 102"/>
                    <a:gd name="T47" fmla="*/ 0 h 99"/>
                    <a:gd name="T48" fmla="*/ 44 w 102"/>
                    <a:gd name="T49" fmla="*/ 2 h 99"/>
                    <a:gd name="T50" fmla="*/ 40 w 102"/>
                    <a:gd name="T51" fmla="*/ 8 h 99"/>
                    <a:gd name="T52" fmla="*/ 40 w 102"/>
                    <a:gd name="T53" fmla="*/ 8 h 99"/>
                    <a:gd name="T54" fmla="*/ 40 w 102"/>
                    <a:gd name="T55" fmla="*/ 8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02" h="99">
                      <a:moveTo>
                        <a:pt x="40" y="8"/>
                      </a:moveTo>
                      <a:lnTo>
                        <a:pt x="39" y="14"/>
                      </a:lnTo>
                      <a:lnTo>
                        <a:pt x="29" y="20"/>
                      </a:lnTo>
                      <a:lnTo>
                        <a:pt x="21" y="22"/>
                      </a:lnTo>
                      <a:lnTo>
                        <a:pt x="14" y="3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21" y="58"/>
                      </a:lnTo>
                      <a:lnTo>
                        <a:pt x="23" y="68"/>
                      </a:lnTo>
                      <a:lnTo>
                        <a:pt x="31" y="87"/>
                      </a:lnTo>
                      <a:lnTo>
                        <a:pt x="37" y="97"/>
                      </a:lnTo>
                      <a:lnTo>
                        <a:pt x="48" y="97"/>
                      </a:lnTo>
                      <a:lnTo>
                        <a:pt x="56" y="93"/>
                      </a:lnTo>
                      <a:lnTo>
                        <a:pt x="77" y="99"/>
                      </a:lnTo>
                      <a:lnTo>
                        <a:pt x="85" y="91"/>
                      </a:lnTo>
                      <a:lnTo>
                        <a:pt x="87" y="74"/>
                      </a:lnTo>
                      <a:lnTo>
                        <a:pt x="100" y="66"/>
                      </a:lnTo>
                      <a:lnTo>
                        <a:pt x="102" y="60"/>
                      </a:lnTo>
                      <a:lnTo>
                        <a:pt x="94" y="51"/>
                      </a:lnTo>
                      <a:lnTo>
                        <a:pt x="94" y="43"/>
                      </a:lnTo>
                      <a:lnTo>
                        <a:pt x="98" y="39"/>
                      </a:lnTo>
                      <a:lnTo>
                        <a:pt x="98" y="19"/>
                      </a:lnTo>
                      <a:lnTo>
                        <a:pt x="90" y="11"/>
                      </a:lnTo>
                      <a:lnTo>
                        <a:pt x="58" y="0"/>
                      </a:lnTo>
                      <a:lnTo>
                        <a:pt x="44" y="2"/>
                      </a:lnTo>
                      <a:lnTo>
                        <a:pt x="40" y="8"/>
                      </a:lnTo>
                      <a:lnTo>
                        <a:pt x="40" y="8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Freeform 227">
                  <a:extLst>
                    <a:ext uri="{FF2B5EF4-FFF2-40B4-BE49-F238E27FC236}">
                      <a16:creationId xmlns:a16="http://schemas.microsoft.com/office/drawing/2014/main" id="{AFA69912-1B13-C22F-9F65-85DF7FB06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6749" y="4487792"/>
                  <a:ext cx="50468" cy="24299"/>
                </a:xfrm>
                <a:custGeom>
                  <a:avLst/>
                  <a:gdLst>
                    <a:gd name="T0" fmla="*/ 4 w 27"/>
                    <a:gd name="T1" fmla="*/ 0 h 13"/>
                    <a:gd name="T2" fmla="*/ 0 w 27"/>
                    <a:gd name="T3" fmla="*/ 13 h 13"/>
                    <a:gd name="T4" fmla="*/ 27 w 27"/>
                    <a:gd name="T5" fmla="*/ 13 h 13"/>
                    <a:gd name="T6" fmla="*/ 25 w 27"/>
                    <a:gd name="T7" fmla="*/ 0 h 13"/>
                    <a:gd name="T8" fmla="*/ 4 w 27"/>
                    <a:gd name="T9" fmla="*/ 0 h 13"/>
                    <a:gd name="T10" fmla="*/ 4 w 27"/>
                    <a:gd name="T11" fmla="*/ 0 h 13"/>
                    <a:gd name="T12" fmla="*/ 4 w 27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13">
                      <a:moveTo>
                        <a:pt x="4" y="0"/>
                      </a:moveTo>
                      <a:lnTo>
                        <a:pt x="0" y="13"/>
                      </a:lnTo>
                      <a:lnTo>
                        <a:pt x="27" y="13"/>
                      </a:lnTo>
                      <a:lnTo>
                        <a:pt x="25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28">
                  <a:extLst>
                    <a:ext uri="{FF2B5EF4-FFF2-40B4-BE49-F238E27FC236}">
                      <a16:creationId xmlns:a16="http://schemas.microsoft.com/office/drawing/2014/main" id="{F15A913B-5123-0BE2-DE5F-5458BD1EC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7866" y="4330782"/>
                  <a:ext cx="102805" cy="99066"/>
                </a:xfrm>
                <a:custGeom>
                  <a:avLst/>
                  <a:gdLst>
                    <a:gd name="T0" fmla="*/ 41 w 55"/>
                    <a:gd name="T1" fmla="*/ 26 h 53"/>
                    <a:gd name="T2" fmla="*/ 55 w 55"/>
                    <a:gd name="T3" fmla="*/ 33 h 53"/>
                    <a:gd name="T4" fmla="*/ 55 w 55"/>
                    <a:gd name="T5" fmla="*/ 41 h 53"/>
                    <a:gd name="T6" fmla="*/ 51 w 55"/>
                    <a:gd name="T7" fmla="*/ 53 h 53"/>
                    <a:gd name="T8" fmla="*/ 32 w 55"/>
                    <a:gd name="T9" fmla="*/ 47 h 53"/>
                    <a:gd name="T10" fmla="*/ 14 w 55"/>
                    <a:gd name="T11" fmla="*/ 32 h 53"/>
                    <a:gd name="T12" fmla="*/ 0 w 55"/>
                    <a:gd name="T13" fmla="*/ 19 h 53"/>
                    <a:gd name="T14" fmla="*/ 14 w 55"/>
                    <a:gd name="T15" fmla="*/ 0 h 53"/>
                    <a:gd name="T16" fmla="*/ 24 w 55"/>
                    <a:gd name="T17" fmla="*/ 4 h 53"/>
                    <a:gd name="T18" fmla="*/ 28 w 55"/>
                    <a:gd name="T19" fmla="*/ 8 h 53"/>
                    <a:gd name="T20" fmla="*/ 41 w 55"/>
                    <a:gd name="T21" fmla="*/ 12 h 53"/>
                    <a:gd name="T22" fmla="*/ 41 w 55"/>
                    <a:gd name="T23" fmla="*/ 26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5" h="53">
                      <a:moveTo>
                        <a:pt x="41" y="26"/>
                      </a:moveTo>
                      <a:lnTo>
                        <a:pt x="55" y="33"/>
                      </a:lnTo>
                      <a:lnTo>
                        <a:pt x="55" y="41"/>
                      </a:lnTo>
                      <a:lnTo>
                        <a:pt x="51" y="53"/>
                      </a:lnTo>
                      <a:lnTo>
                        <a:pt x="32" y="47"/>
                      </a:lnTo>
                      <a:lnTo>
                        <a:pt x="14" y="32"/>
                      </a:lnTo>
                      <a:lnTo>
                        <a:pt x="0" y="19"/>
                      </a:lnTo>
                      <a:lnTo>
                        <a:pt x="14" y="0"/>
                      </a:lnTo>
                      <a:lnTo>
                        <a:pt x="24" y="4"/>
                      </a:lnTo>
                      <a:lnTo>
                        <a:pt x="28" y="8"/>
                      </a:lnTo>
                      <a:lnTo>
                        <a:pt x="41" y="12"/>
                      </a:lnTo>
                      <a:lnTo>
                        <a:pt x="41" y="2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reeform 229">
                  <a:extLst>
                    <a:ext uri="{FF2B5EF4-FFF2-40B4-BE49-F238E27FC236}">
                      <a16:creationId xmlns:a16="http://schemas.microsoft.com/office/drawing/2014/main" id="{B86C5664-A2CC-B9A2-268F-34ECD0701D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78248" y="4607419"/>
                  <a:ext cx="41122" cy="48598"/>
                </a:xfrm>
                <a:custGeom>
                  <a:avLst/>
                  <a:gdLst>
                    <a:gd name="T0" fmla="*/ 0 w 22"/>
                    <a:gd name="T1" fmla="*/ 0 h 26"/>
                    <a:gd name="T2" fmla="*/ 4 w 22"/>
                    <a:gd name="T3" fmla="*/ 0 h 26"/>
                    <a:gd name="T4" fmla="*/ 6 w 22"/>
                    <a:gd name="T5" fmla="*/ 1 h 26"/>
                    <a:gd name="T6" fmla="*/ 10 w 22"/>
                    <a:gd name="T7" fmla="*/ 1 h 26"/>
                    <a:gd name="T8" fmla="*/ 12 w 22"/>
                    <a:gd name="T9" fmla="*/ 0 h 26"/>
                    <a:gd name="T10" fmla="*/ 18 w 22"/>
                    <a:gd name="T11" fmla="*/ 0 h 26"/>
                    <a:gd name="T12" fmla="*/ 22 w 22"/>
                    <a:gd name="T13" fmla="*/ 5 h 26"/>
                    <a:gd name="T14" fmla="*/ 22 w 22"/>
                    <a:gd name="T15" fmla="*/ 15 h 26"/>
                    <a:gd name="T16" fmla="*/ 14 w 22"/>
                    <a:gd name="T17" fmla="*/ 17 h 26"/>
                    <a:gd name="T18" fmla="*/ 14 w 22"/>
                    <a:gd name="T19" fmla="*/ 23 h 26"/>
                    <a:gd name="T20" fmla="*/ 8 w 22"/>
                    <a:gd name="T21" fmla="*/ 26 h 26"/>
                    <a:gd name="T22" fmla="*/ 8 w 22"/>
                    <a:gd name="T23" fmla="*/ 17 h 26"/>
                    <a:gd name="T24" fmla="*/ 2 w 22"/>
                    <a:gd name="T25" fmla="*/ 11 h 26"/>
                    <a:gd name="T26" fmla="*/ 0 w 22"/>
                    <a:gd name="T27" fmla="*/ 0 h 26"/>
                    <a:gd name="T28" fmla="*/ 0 w 22"/>
                    <a:gd name="T29" fmla="*/ 0 h 26"/>
                    <a:gd name="T30" fmla="*/ 0 w 22"/>
                    <a:gd name="T3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" h="26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10" y="1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22" y="5"/>
                      </a:lnTo>
                      <a:lnTo>
                        <a:pt x="22" y="15"/>
                      </a:lnTo>
                      <a:lnTo>
                        <a:pt x="14" y="17"/>
                      </a:lnTo>
                      <a:lnTo>
                        <a:pt x="14" y="23"/>
                      </a:lnTo>
                      <a:lnTo>
                        <a:pt x="8" y="26"/>
                      </a:lnTo>
                      <a:lnTo>
                        <a:pt x="8" y="17"/>
                      </a:lnTo>
                      <a:lnTo>
                        <a:pt x="2" y="11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30">
                  <a:extLst>
                    <a:ext uri="{FF2B5EF4-FFF2-40B4-BE49-F238E27FC236}">
                      <a16:creationId xmlns:a16="http://schemas.microsoft.com/office/drawing/2014/main" id="{4F81BE0C-6CB5-6E2C-A858-147CDD58B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3386" y="2775630"/>
                  <a:ext cx="78505" cy="39253"/>
                </a:xfrm>
                <a:custGeom>
                  <a:avLst/>
                  <a:gdLst>
                    <a:gd name="T0" fmla="*/ 22 w 42"/>
                    <a:gd name="T1" fmla="*/ 21 h 21"/>
                    <a:gd name="T2" fmla="*/ 8 w 42"/>
                    <a:gd name="T3" fmla="*/ 17 h 21"/>
                    <a:gd name="T4" fmla="*/ 3 w 42"/>
                    <a:gd name="T5" fmla="*/ 17 h 21"/>
                    <a:gd name="T6" fmla="*/ 0 w 42"/>
                    <a:gd name="T7" fmla="*/ 16 h 21"/>
                    <a:gd name="T8" fmla="*/ 2 w 42"/>
                    <a:gd name="T9" fmla="*/ 11 h 21"/>
                    <a:gd name="T10" fmla="*/ 0 w 42"/>
                    <a:gd name="T11" fmla="*/ 8 h 21"/>
                    <a:gd name="T12" fmla="*/ 1 w 42"/>
                    <a:gd name="T13" fmla="*/ 3 h 21"/>
                    <a:gd name="T14" fmla="*/ 17 w 42"/>
                    <a:gd name="T15" fmla="*/ 2 h 21"/>
                    <a:gd name="T16" fmla="*/ 19 w 42"/>
                    <a:gd name="T17" fmla="*/ 0 h 21"/>
                    <a:gd name="T18" fmla="*/ 29 w 42"/>
                    <a:gd name="T19" fmla="*/ 2 h 21"/>
                    <a:gd name="T20" fmla="*/ 36 w 42"/>
                    <a:gd name="T21" fmla="*/ 8 h 21"/>
                    <a:gd name="T22" fmla="*/ 42 w 42"/>
                    <a:gd name="T23" fmla="*/ 19 h 21"/>
                    <a:gd name="T24" fmla="*/ 22 w 42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2" h="21">
                      <a:moveTo>
                        <a:pt x="22" y="21"/>
                      </a:moveTo>
                      <a:lnTo>
                        <a:pt x="8" y="17"/>
                      </a:lnTo>
                      <a:lnTo>
                        <a:pt x="3" y="17"/>
                      </a:lnTo>
                      <a:lnTo>
                        <a:pt x="0" y="16"/>
                      </a:lnTo>
                      <a:lnTo>
                        <a:pt x="2" y="11"/>
                      </a:lnTo>
                      <a:lnTo>
                        <a:pt x="0" y="8"/>
                      </a:lnTo>
                      <a:lnTo>
                        <a:pt x="1" y="3"/>
                      </a:lnTo>
                      <a:lnTo>
                        <a:pt x="17" y="2"/>
                      </a:lnTo>
                      <a:lnTo>
                        <a:pt x="19" y="0"/>
                      </a:lnTo>
                      <a:lnTo>
                        <a:pt x="29" y="2"/>
                      </a:lnTo>
                      <a:lnTo>
                        <a:pt x="36" y="8"/>
                      </a:lnTo>
                      <a:lnTo>
                        <a:pt x="42" y="19"/>
                      </a:lnTo>
                      <a:lnTo>
                        <a:pt x="22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Freeform 231">
                  <a:extLst>
                    <a:ext uri="{FF2B5EF4-FFF2-40B4-BE49-F238E27FC236}">
                      <a16:creationId xmlns:a16="http://schemas.microsoft.com/office/drawing/2014/main" id="{AEA03220-6AE9-4E9F-F7BF-44CD8C385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78245" y="2790583"/>
                  <a:ext cx="271030" cy="246731"/>
                </a:xfrm>
                <a:custGeom>
                  <a:avLst/>
                  <a:gdLst>
                    <a:gd name="T0" fmla="*/ 11 w 145"/>
                    <a:gd name="T1" fmla="*/ 17 h 132"/>
                    <a:gd name="T2" fmla="*/ 20 w 145"/>
                    <a:gd name="T3" fmla="*/ 17 h 132"/>
                    <a:gd name="T4" fmla="*/ 32 w 145"/>
                    <a:gd name="T5" fmla="*/ 8 h 132"/>
                    <a:gd name="T6" fmla="*/ 43 w 145"/>
                    <a:gd name="T7" fmla="*/ 4 h 132"/>
                    <a:gd name="T8" fmla="*/ 47 w 145"/>
                    <a:gd name="T9" fmla="*/ 0 h 132"/>
                    <a:gd name="T10" fmla="*/ 63 w 145"/>
                    <a:gd name="T11" fmla="*/ 2 h 132"/>
                    <a:gd name="T12" fmla="*/ 64 w 145"/>
                    <a:gd name="T13" fmla="*/ 11 h 132"/>
                    <a:gd name="T14" fmla="*/ 74 w 145"/>
                    <a:gd name="T15" fmla="*/ 13 h 132"/>
                    <a:gd name="T16" fmla="*/ 82 w 145"/>
                    <a:gd name="T17" fmla="*/ 8 h 132"/>
                    <a:gd name="T18" fmla="*/ 86 w 145"/>
                    <a:gd name="T19" fmla="*/ 9 h 132"/>
                    <a:gd name="T20" fmla="*/ 91 w 145"/>
                    <a:gd name="T21" fmla="*/ 9 h 132"/>
                    <a:gd name="T22" fmla="*/ 105 w 145"/>
                    <a:gd name="T23" fmla="*/ 13 h 132"/>
                    <a:gd name="T24" fmla="*/ 126 w 145"/>
                    <a:gd name="T25" fmla="*/ 11 h 132"/>
                    <a:gd name="T26" fmla="*/ 132 w 145"/>
                    <a:gd name="T27" fmla="*/ 9 h 132"/>
                    <a:gd name="T28" fmla="*/ 134 w 145"/>
                    <a:gd name="T29" fmla="*/ 15 h 132"/>
                    <a:gd name="T30" fmla="*/ 134 w 145"/>
                    <a:gd name="T31" fmla="*/ 31 h 132"/>
                    <a:gd name="T32" fmla="*/ 141 w 145"/>
                    <a:gd name="T33" fmla="*/ 46 h 132"/>
                    <a:gd name="T34" fmla="*/ 132 w 145"/>
                    <a:gd name="T35" fmla="*/ 57 h 132"/>
                    <a:gd name="T36" fmla="*/ 141 w 145"/>
                    <a:gd name="T37" fmla="*/ 69 h 132"/>
                    <a:gd name="T38" fmla="*/ 143 w 145"/>
                    <a:gd name="T39" fmla="*/ 81 h 132"/>
                    <a:gd name="T40" fmla="*/ 145 w 145"/>
                    <a:gd name="T41" fmla="*/ 100 h 132"/>
                    <a:gd name="T42" fmla="*/ 126 w 145"/>
                    <a:gd name="T43" fmla="*/ 121 h 132"/>
                    <a:gd name="T44" fmla="*/ 126 w 145"/>
                    <a:gd name="T45" fmla="*/ 127 h 132"/>
                    <a:gd name="T46" fmla="*/ 120 w 145"/>
                    <a:gd name="T47" fmla="*/ 132 h 132"/>
                    <a:gd name="T48" fmla="*/ 111 w 145"/>
                    <a:gd name="T49" fmla="*/ 125 h 132"/>
                    <a:gd name="T50" fmla="*/ 81 w 145"/>
                    <a:gd name="T51" fmla="*/ 129 h 132"/>
                    <a:gd name="T52" fmla="*/ 70 w 145"/>
                    <a:gd name="T53" fmla="*/ 123 h 132"/>
                    <a:gd name="T54" fmla="*/ 63 w 145"/>
                    <a:gd name="T55" fmla="*/ 123 h 132"/>
                    <a:gd name="T56" fmla="*/ 41 w 145"/>
                    <a:gd name="T57" fmla="*/ 104 h 132"/>
                    <a:gd name="T58" fmla="*/ 32 w 145"/>
                    <a:gd name="T59" fmla="*/ 106 h 132"/>
                    <a:gd name="T60" fmla="*/ 23 w 145"/>
                    <a:gd name="T61" fmla="*/ 92 h 132"/>
                    <a:gd name="T62" fmla="*/ 14 w 145"/>
                    <a:gd name="T63" fmla="*/ 88 h 132"/>
                    <a:gd name="T64" fmla="*/ 0 w 145"/>
                    <a:gd name="T65" fmla="*/ 52 h 132"/>
                    <a:gd name="T66" fmla="*/ 2 w 145"/>
                    <a:gd name="T67" fmla="*/ 34 h 132"/>
                    <a:gd name="T68" fmla="*/ 0 w 145"/>
                    <a:gd name="T69" fmla="*/ 23 h 132"/>
                    <a:gd name="T70" fmla="*/ 11 w 145"/>
                    <a:gd name="T71" fmla="*/ 17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45" h="132">
                      <a:moveTo>
                        <a:pt x="11" y="17"/>
                      </a:moveTo>
                      <a:lnTo>
                        <a:pt x="20" y="17"/>
                      </a:lnTo>
                      <a:lnTo>
                        <a:pt x="32" y="8"/>
                      </a:lnTo>
                      <a:lnTo>
                        <a:pt x="43" y="4"/>
                      </a:lnTo>
                      <a:lnTo>
                        <a:pt x="47" y="0"/>
                      </a:lnTo>
                      <a:lnTo>
                        <a:pt x="63" y="2"/>
                      </a:lnTo>
                      <a:lnTo>
                        <a:pt x="64" y="11"/>
                      </a:lnTo>
                      <a:lnTo>
                        <a:pt x="74" y="13"/>
                      </a:lnTo>
                      <a:lnTo>
                        <a:pt x="82" y="8"/>
                      </a:lnTo>
                      <a:lnTo>
                        <a:pt x="86" y="9"/>
                      </a:lnTo>
                      <a:lnTo>
                        <a:pt x="91" y="9"/>
                      </a:lnTo>
                      <a:lnTo>
                        <a:pt x="105" y="13"/>
                      </a:lnTo>
                      <a:lnTo>
                        <a:pt x="126" y="11"/>
                      </a:lnTo>
                      <a:lnTo>
                        <a:pt x="132" y="9"/>
                      </a:lnTo>
                      <a:lnTo>
                        <a:pt x="134" y="15"/>
                      </a:lnTo>
                      <a:lnTo>
                        <a:pt x="134" y="31"/>
                      </a:lnTo>
                      <a:lnTo>
                        <a:pt x="141" y="46"/>
                      </a:lnTo>
                      <a:lnTo>
                        <a:pt x="132" y="57"/>
                      </a:lnTo>
                      <a:lnTo>
                        <a:pt x="141" y="69"/>
                      </a:lnTo>
                      <a:lnTo>
                        <a:pt x="143" y="81"/>
                      </a:lnTo>
                      <a:lnTo>
                        <a:pt x="145" y="100"/>
                      </a:lnTo>
                      <a:lnTo>
                        <a:pt x="126" y="121"/>
                      </a:lnTo>
                      <a:lnTo>
                        <a:pt x="126" y="127"/>
                      </a:lnTo>
                      <a:lnTo>
                        <a:pt x="120" y="132"/>
                      </a:lnTo>
                      <a:lnTo>
                        <a:pt x="111" y="125"/>
                      </a:lnTo>
                      <a:lnTo>
                        <a:pt x="81" y="129"/>
                      </a:lnTo>
                      <a:lnTo>
                        <a:pt x="70" y="123"/>
                      </a:lnTo>
                      <a:lnTo>
                        <a:pt x="63" y="123"/>
                      </a:lnTo>
                      <a:lnTo>
                        <a:pt x="41" y="104"/>
                      </a:lnTo>
                      <a:lnTo>
                        <a:pt x="32" y="106"/>
                      </a:lnTo>
                      <a:lnTo>
                        <a:pt x="23" y="92"/>
                      </a:lnTo>
                      <a:lnTo>
                        <a:pt x="14" y="88"/>
                      </a:lnTo>
                      <a:lnTo>
                        <a:pt x="0" y="52"/>
                      </a:lnTo>
                      <a:lnTo>
                        <a:pt x="2" y="34"/>
                      </a:lnTo>
                      <a:lnTo>
                        <a:pt x="0" y="23"/>
                      </a:lnTo>
                      <a:lnTo>
                        <a:pt x="11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32">
                  <a:extLst>
                    <a:ext uri="{FF2B5EF4-FFF2-40B4-BE49-F238E27FC236}">
                      <a16:creationId xmlns:a16="http://schemas.microsoft.com/office/drawing/2014/main" id="{683D1339-C8BD-B65F-89A9-7D5C84F6F6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3057875"/>
                  <a:ext cx="179441" cy="114020"/>
                </a:xfrm>
                <a:custGeom>
                  <a:avLst/>
                  <a:gdLst>
                    <a:gd name="T0" fmla="*/ 79 w 96"/>
                    <a:gd name="T1" fmla="*/ 4 h 61"/>
                    <a:gd name="T2" fmla="*/ 73 w 96"/>
                    <a:gd name="T3" fmla="*/ 0 h 61"/>
                    <a:gd name="T4" fmla="*/ 56 w 96"/>
                    <a:gd name="T5" fmla="*/ 2 h 61"/>
                    <a:gd name="T6" fmla="*/ 49 w 96"/>
                    <a:gd name="T7" fmla="*/ 10 h 61"/>
                    <a:gd name="T8" fmla="*/ 39 w 96"/>
                    <a:gd name="T9" fmla="*/ 14 h 61"/>
                    <a:gd name="T10" fmla="*/ 25 w 96"/>
                    <a:gd name="T11" fmla="*/ 14 h 61"/>
                    <a:gd name="T12" fmla="*/ 21 w 96"/>
                    <a:gd name="T13" fmla="*/ 11 h 61"/>
                    <a:gd name="T14" fmla="*/ 13 w 96"/>
                    <a:gd name="T15" fmla="*/ 9 h 61"/>
                    <a:gd name="T16" fmla="*/ 8 w 96"/>
                    <a:gd name="T17" fmla="*/ 9 h 61"/>
                    <a:gd name="T18" fmla="*/ 10 w 96"/>
                    <a:gd name="T19" fmla="*/ 19 h 61"/>
                    <a:gd name="T20" fmla="*/ 2 w 96"/>
                    <a:gd name="T21" fmla="*/ 23 h 61"/>
                    <a:gd name="T22" fmla="*/ 2 w 96"/>
                    <a:gd name="T23" fmla="*/ 33 h 61"/>
                    <a:gd name="T24" fmla="*/ 0 w 96"/>
                    <a:gd name="T25" fmla="*/ 38 h 61"/>
                    <a:gd name="T26" fmla="*/ 2 w 96"/>
                    <a:gd name="T27" fmla="*/ 42 h 61"/>
                    <a:gd name="T28" fmla="*/ 10 w 96"/>
                    <a:gd name="T29" fmla="*/ 46 h 61"/>
                    <a:gd name="T30" fmla="*/ 16 w 96"/>
                    <a:gd name="T31" fmla="*/ 57 h 61"/>
                    <a:gd name="T32" fmla="*/ 37 w 96"/>
                    <a:gd name="T33" fmla="*/ 61 h 61"/>
                    <a:gd name="T34" fmla="*/ 39 w 96"/>
                    <a:gd name="T35" fmla="*/ 56 h 61"/>
                    <a:gd name="T36" fmla="*/ 56 w 96"/>
                    <a:gd name="T37" fmla="*/ 52 h 61"/>
                    <a:gd name="T38" fmla="*/ 60 w 96"/>
                    <a:gd name="T39" fmla="*/ 52 h 61"/>
                    <a:gd name="T40" fmla="*/ 71 w 96"/>
                    <a:gd name="T41" fmla="*/ 50 h 61"/>
                    <a:gd name="T42" fmla="*/ 75 w 96"/>
                    <a:gd name="T43" fmla="*/ 32 h 61"/>
                    <a:gd name="T44" fmla="*/ 87 w 96"/>
                    <a:gd name="T45" fmla="*/ 19 h 61"/>
                    <a:gd name="T46" fmla="*/ 96 w 96"/>
                    <a:gd name="T47" fmla="*/ 13 h 61"/>
                    <a:gd name="T48" fmla="*/ 85 w 96"/>
                    <a:gd name="T49" fmla="*/ 2 h 61"/>
                    <a:gd name="T50" fmla="*/ 79 w 96"/>
                    <a:gd name="T51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96" h="61">
                      <a:moveTo>
                        <a:pt x="79" y="4"/>
                      </a:moveTo>
                      <a:lnTo>
                        <a:pt x="73" y="0"/>
                      </a:lnTo>
                      <a:lnTo>
                        <a:pt x="56" y="2"/>
                      </a:lnTo>
                      <a:lnTo>
                        <a:pt x="49" y="10"/>
                      </a:lnTo>
                      <a:lnTo>
                        <a:pt x="39" y="14"/>
                      </a:lnTo>
                      <a:lnTo>
                        <a:pt x="25" y="14"/>
                      </a:lnTo>
                      <a:lnTo>
                        <a:pt x="21" y="11"/>
                      </a:lnTo>
                      <a:lnTo>
                        <a:pt x="13" y="9"/>
                      </a:lnTo>
                      <a:lnTo>
                        <a:pt x="8" y="9"/>
                      </a:lnTo>
                      <a:lnTo>
                        <a:pt x="10" y="19"/>
                      </a:lnTo>
                      <a:lnTo>
                        <a:pt x="2" y="23"/>
                      </a:lnTo>
                      <a:lnTo>
                        <a:pt x="2" y="33"/>
                      </a:lnTo>
                      <a:lnTo>
                        <a:pt x="0" y="38"/>
                      </a:lnTo>
                      <a:lnTo>
                        <a:pt x="2" y="42"/>
                      </a:lnTo>
                      <a:lnTo>
                        <a:pt x="10" y="46"/>
                      </a:lnTo>
                      <a:lnTo>
                        <a:pt x="16" y="57"/>
                      </a:lnTo>
                      <a:lnTo>
                        <a:pt x="37" y="61"/>
                      </a:lnTo>
                      <a:lnTo>
                        <a:pt x="39" y="56"/>
                      </a:lnTo>
                      <a:lnTo>
                        <a:pt x="56" y="52"/>
                      </a:lnTo>
                      <a:lnTo>
                        <a:pt x="60" y="52"/>
                      </a:lnTo>
                      <a:lnTo>
                        <a:pt x="71" y="50"/>
                      </a:lnTo>
                      <a:lnTo>
                        <a:pt x="75" y="32"/>
                      </a:lnTo>
                      <a:lnTo>
                        <a:pt x="87" y="19"/>
                      </a:lnTo>
                      <a:lnTo>
                        <a:pt x="96" y="13"/>
                      </a:lnTo>
                      <a:lnTo>
                        <a:pt x="85" y="2"/>
                      </a:lnTo>
                      <a:lnTo>
                        <a:pt x="79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Freeform 233">
                  <a:extLst>
                    <a:ext uri="{FF2B5EF4-FFF2-40B4-BE49-F238E27FC236}">
                      <a16:creationId xmlns:a16="http://schemas.microsoft.com/office/drawing/2014/main" id="{BF6CAA1F-7D06-9E57-EC13-9EE2F9D8C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2956940"/>
                  <a:ext cx="179441" cy="117758"/>
                </a:xfrm>
                <a:custGeom>
                  <a:avLst/>
                  <a:gdLst>
                    <a:gd name="T0" fmla="*/ 59 w 96"/>
                    <a:gd name="T1" fmla="*/ 63 h 63"/>
                    <a:gd name="T2" fmla="*/ 56 w 96"/>
                    <a:gd name="T3" fmla="*/ 53 h 63"/>
                    <a:gd name="T4" fmla="*/ 42 w 96"/>
                    <a:gd name="T5" fmla="*/ 48 h 63"/>
                    <a:gd name="T6" fmla="*/ 24 w 96"/>
                    <a:gd name="T7" fmla="*/ 52 h 63"/>
                    <a:gd name="T8" fmla="*/ 2 w 96"/>
                    <a:gd name="T9" fmla="*/ 36 h 63"/>
                    <a:gd name="T10" fmla="*/ 0 w 96"/>
                    <a:gd name="T11" fmla="*/ 21 h 63"/>
                    <a:gd name="T12" fmla="*/ 21 w 96"/>
                    <a:gd name="T13" fmla="*/ 7 h 63"/>
                    <a:gd name="T14" fmla="*/ 26 w 96"/>
                    <a:gd name="T15" fmla="*/ 1 h 63"/>
                    <a:gd name="T16" fmla="*/ 41 w 96"/>
                    <a:gd name="T17" fmla="*/ 0 h 63"/>
                    <a:gd name="T18" fmla="*/ 48 w 96"/>
                    <a:gd name="T19" fmla="*/ 3 h 63"/>
                    <a:gd name="T20" fmla="*/ 58 w 96"/>
                    <a:gd name="T21" fmla="*/ 17 h 63"/>
                    <a:gd name="T22" fmla="*/ 68 w 96"/>
                    <a:gd name="T23" fmla="*/ 15 h 63"/>
                    <a:gd name="T24" fmla="*/ 89 w 96"/>
                    <a:gd name="T25" fmla="*/ 34 h 63"/>
                    <a:gd name="T26" fmla="*/ 96 w 96"/>
                    <a:gd name="T27" fmla="*/ 35 h 63"/>
                    <a:gd name="T28" fmla="*/ 94 w 96"/>
                    <a:gd name="T29" fmla="*/ 42 h 63"/>
                    <a:gd name="T30" fmla="*/ 85 w 96"/>
                    <a:gd name="T31" fmla="*/ 44 h 63"/>
                    <a:gd name="T32" fmla="*/ 81 w 96"/>
                    <a:gd name="T33" fmla="*/ 50 h 63"/>
                    <a:gd name="T34" fmla="*/ 73 w 96"/>
                    <a:gd name="T35" fmla="*/ 58 h 63"/>
                    <a:gd name="T36" fmla="*/ 71 w 96"/>
                    <a:gd name="T37" fmla="*/ 63 h 63"/>
                    <a:gd name="T38" fmla="*/ 59 w 96"/>
                    <a:gd name="T39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96" h="63">
                      <a:moveTo>
                        <a:pt x="59" y="63"/>
                      </a:moveTo>
                      <a:lnTo>
                        <a:pt x="56" y="53"/>
                      </a:lnTo>
                      <a:lnTo>
                        <a:pt x="42" y="48"/>
                      </a:lnTo>
                      <a:lnTo>
                        <a:pt x="24" y="52"/>
                      </a:lnTo>
                      <a:lnTo>
                        <a:pt x="2" y="36"/>
                      </a:lnTo>
                      <a:lnTo>
                        <a:pt x="0" y="21"/>
                      </a:lnTo>
                      <a:lnTo>
                        <a:pt x="21" y="7"/>
                      </a:lnTo>
                      <a:lnTo>
                        <a:pt x="26" y="1"/>
                      </a:lnTo>
                      <a:lnTo>
                        <a:pt x="41" y="0"/>
                      </a:lnTo>
                      <a:lnTo>
                        <a:pt x="48" y="3"/>
                      </a:lnTo>
                      <a:lnTo>
                        <a:pt x="58" y="17"/>
                      </a:lnTo>
                      <a:lnTo>
                        <a:pt x="68" y="15"/>
                      </a:lnTo>
                      <a:lnTo>
                        <a:pt x="89" y="34"/>
                      </a:lnTo>
                      <a:lnTo>
                        <a:pt x="96" y="35"/>
                      </a:lnTo>
                      <a:lnTo>
                        <a:pt x="94" y="42"/>
                      </a:lnTo>
                      <a:lnTo>
                        <a:pt x="85" y="44"/>
                      </a:lnTo>
                      <a:lnTo>
                        <a:pt x="81" y="50"/>
                      </a:lnTo>
                      <a:lnTo>
                        <a:pt x="73" y="58"/>
                      </a:lnTo>
                      <a:lnTo>
                        <a:pt x="71" y="63"/>
                      </a:lnTo>
                      <a:lnTo>
                        <a:pt x="59" y="6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34">
                  <a:extLst>
                    <a:ext uri="{FF2B5EF4-FFF2-40B4-BE49-F238E27FC236}">
                      <a16:creationId xmlns:a16="http://schemas.microsoft.com/office/drawing/2014/main" id="{4BE5D4A2-EF8B-AA22-50E2-7812BF8134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2272" y="3822367"/>
                  <a:ext cx="16823" cy="22430"/>
                </a:xfrm>
                <a:custGeom>
                  <a:avLst/>
                  <a:gdLst>
                    <a:gd name="T0" fmla="*/ 8 w 9"/>
                    <a:gd name="T1" fmla="*/ 12 h 12"/>
                    <a:gd name="T2" fmla="*/ 9 w 9"/>
                    <a:gd name="T3" fmla="*/ 2 h 12"/>
                    <a:gd name="T4" fmla="*/ 6 w 9"/>
                    <a:gd name="T5" fmla="*/ 0 h 12"/>
                    <a:gd name="T6" fmla="*/ 4 w 9"/>
                    <a:gd name="T7" fmla="*/ 0 h 12"/>
                    <a:gd name="T8" fmla="*/ 0 w 9"/>
                    <a:gd name="T9" fmla="*/ 6 h 12"/>
                    <a:gd name="T10" fmla="*/ 8 w 9"/>
                    <a:gd name="T11" fmla="*/ 12 h 12"/>
                    <a:gd name="T12" fmla="*/ 8 w 9"/>
                    <a:gd name="T13" fmla="*/ 12 h 12"/>
                    <a:gd name="T14" fmla="*/ 8 w 9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12">
                      <a:moveTo>
                        <a:pt x="8" y="12"/>
                      </a:moveTo>
                      <a:lnTo>
                        <a:pt x="9" y="2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0" y="6"/>
                      </a:ln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Freeform 235">
                  <a:extLst>
                    <a:ext uri="{FF2B5EF4-FFF2-40B4-BE49-F238E27FC236}">
                      <a16:creationId xmlns:a16="http://schemas.microsoft.com/office/drawing/2014/main" id="{1B9025FE-1E93-C779-A229-8F3F19B66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81991" y="3835451"/>
                  <a:ext cx="127104" cy="89720"/>
                </a:xfrm>
                <a:custGeom>
                  <a:avLst/>
                  <a:gdLst>
                    <a:gd name="T0" fmla="*/ 68 w 68"/>
                    <a:gd name="T1" fmla="*/ 6 h 48"/>
                    <a:gd name="T2" fmla="*/ 60 w 68"/>
                    <a:gd name="T3" fmla="*/ 0 h 48"/>
                    <a:gd name="T4" fmla="*/ 52 w 68"/>
                    <a:gd name="T5" fmla="*/ 8 h 48"/>
                    <a:gd name="T6" fmla="*/ 38 w 68"/>
                    <a:gd name="T7" fmla="*/ 19 h 48"/>
                    <a:gd name="T8" fmla="*/ 31 w 68"/>
                    <a:gd name="T9" fmla="*/ 27 h 48"/>
                    <a:gd name="T10" fmla="*/ 17 w 68"/>
                    <a:gd name="T11" fmla="*/ 29 h 48"/>
                    <a:gd name="T12" fmla="*/ 11 w 68"/>
                    <a:gd name="T13" fmla="*/ 29 h 48"/>
                    <a:gd name="T14" fmla="*/ 2 w 68"/>
                    <a:gd name="T15" fmla="*/ 27 h 48"/>
                    <a:gd name="T16" fmla="*/ 0 w 68"/>
                    <a:gd name="T17" fmla="*/ 32 h 48"/>
                    <a:gd name="T18" fmla="*/ 9 w 68"/>
                    <a:gd name="T19" fmla="*/ 44 h 48"/>
                    <a:gd name="T20" fmla="*/ 48 w 68"/>
                    <a:gd name="T21" fmla="*/ 48 h 48"/>
                    <a:gd name="T22" fmla="*/ 48 w 68"/>
                    <a:gd name="T23" fmla="*/ 36 h 48"/>
                    <a:gd name="T24" fmla="*/ 62 w 68"/>
                    <a:gd name="T25" fmla="*/ 23 h 48"/>
                    <a:gd name="T26" fmla="*/ 58 w 68"/>
                    <a:gd name="T27" fmla="*/ 11 h 48"/>
                    <a:gd name="T28" fmla="*/ 68 w 68"/>
                    <a:gd name="T29" fmla="*/ 10 h 48"/>
                    <a:gd name="T30" fmla="*/ 68 w 68"/>
                    <a:gd name="T31" fmla="*/ 6 h 48"/>
                    <a:gd name="T32" fmla="*/ 68 w 68"/>
                    <a:gd name="T33" fmla="*/ 6 h 48"/>
                    <a:gd name="T34" fmla="*/ 68 w 68"/>
                    <a:gd name="T35" fmla="*/ 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8" h="48">
                      <a:moveTo>
                        <a:pt x="68" y="6"/>
                      </a:moveTo>
                      <a:lnTo>
                        <a:pt x="60" y="0"/>
                      </a:lnTo>
                      <a:lnTo>
                        <a:pt x="52" y="8"/>
                      </a:lnTo>
                      <a:lnTo>
                        <a:pt x="38" y="19"/>
                      </a:lnTo>
                      <a:lnTo>
                        <a:pt x="31" y="27"/>
                      </a:lnTo>
                      <a:lnTo>
                        <a:pt x="17" y="29"/>
                      </a:lnTo>
                      <a:lnTo>
                        <a:pt x="11" y="29"/>
                      </a:lnTo>
                      <a:lnTo>
                        <a:pt x="2" y="27"/>
                      </a:lnTo>
                      <a:lnTo>
                        <a:pt x="0" y="32"/>
                      </a:lnTo>
                      <a:lnTo>
                        <a:pt x="9" y="44"/>
                      </a:lnTo>
                      <a:lnTo>
                        <a:pt x="48" y="48"/>
                      </a:lnTo>
                      <a:lnTo>
                        <a:pt x="48" y="36"/>
                      </a:lnTo>
                      <a:lnTo>
                        <a:pt x="62" y="23"/>
                      </a:lnTo>
                      <a:lnTo>
                        <a:pt x="58" y="11"/>
                      </a:lnTo>
                      <a:lnTo>
                        <a:pt x="68" y="10"/>
                      </a:lnTo>
                      <a:lnTo>
                        <a:pt x="68" y="6"/>
                      </a:lnTo>
                      <a:lnTo>
                        <a:pt x="68" y="6"/>
                      </a:lnTo>
                      <a:lnTo>
                        <a:pt x="68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36">
                  <a:extLst>
                    <a:ext uri="{FF2B5EF4-FFF2-40B4-BE49-F238E27FC236}">
                      <a16:creationId xmlns:a16="http://schemas.microsoft.com/office/drawing/2014/main" id="{58FBE27C-6DA5-3E76-79DF-CCD769A7F1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55822" y="3820498"/>
                  <a:ext cx="26168" cy="54206"/>
                </a:xfrm>
                <a:custGeom>
                  <a:avLst/>
                  <a:gdLst>
                    <a:gd name="T0" fmla="*/ 0 w 14"/>
                    <a:gd name="T1" fmla="*/ 21 h 29"/>
                    <a:gd name="T2" fmla="*/ 4 w 14"/>
                    <a:gd name="T3" fmla="*/ 13 h 29"/>
                    <a:gd name="T4" fmla="*/ 2 w 14"/>
                    <a:gd name="T5" fmla="*/ 5 h 29"/>
                    <a:gd name="T6" fmla="*/ 4 w 14"/>
                    <a:gd name="T7" fmla="*/ 0 h 29"/>
                    <a:gd name="T8" fmla="*/ 12 w 14"/>
                    <a:gd name="T9" fmla="*/ 1 h 29"/>
                    <a:gd name="T10" fmla="*/ 14 w 14"/>
                    <a:gd name="T11" fmla="*/ 17 h 29"/>
                    <a:gd name="T12" fmla="*/ 10 w 14"/>
                    <a:gd name="T13" fmla="*/ 29 h 29"/>
                    <a:gd name="T14" fmla="*/ 4 w 14"/>
                    <a:gd name="T15" fmla="*/ 27 h 29"/>
                    <a:gd name="T16" fmla="*/ 0 w 14"/>
                    <a:gd name="T17" fmla="*/ 21 h 29"/>
                    <a:gd name="T18" fmla="*/ 0 w 14"/>
                    <a:gd name="T19" fmla="*/ 21 h 29"/>
                    <a:gd name="T20" fmla="*/ 0 w 14"/>
                    <a:gd name="T21" fmla="*/ 21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" h="29">
                      <a:moveTo>
                        <a:pt x="0" y="21"/>
                      </a:moveTo>
                      <a:lnTo>
                        <a:pt x="4" y="13"/>
                      </a:lnTo>
                      <a:lnTo>
                        <a:pt x="2" y="5"/>
                      </a:lnTo>
                      <a:lnTo>
                        <a:pt x="4" y="0"/>
                      </a:lnTo>
                      <a:lnTo>
                        <a:pt x="12" y="1"/>
                      </a:lnTo>
                      <a:lnTo>
                        <a:pt x="14" y="17"/>
                      </a:lnTo>
                      <a:lnTo>
                        <a:pt x="10" y="29"/>
                      </a:lnTo>
                      <a:lnTo>
                        <a:pt x="4" y="27"/>
                      </a:lnTo>
                      <a:lnTo>
                        <a:pt x="0" y="21"/>
                      </a:lnTo>
                      <a:lnTo>
                        <a:pt x="0" y="2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Freeform 237">
                  <a:extLst>
                    <a:ext uri="{FF2B5EF4-FFF2-40B4-BE49-F238E27FC236}">
                      <a16:creationId xmlns:a16="http://schemas.microsoft.com/office/drawing/2014/main" id="{1BAA27D7-DC4D-3D7A-A763-5B14B6C04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3706478"/>
                  <a:ext cx="33645" cy="35514"/>
                </a:xfrm>
                <a:custGeom>
                  <a:avLst/>
                  <a:gdLst>
                    <a:gd name="T0" fmla="*/ 2 w 18"/>
                    <a:gd name="T1" fmla="*/ 13 h 19"/>
                    <a:gd name="T2" fmla="*/ 0 w 18"/>
                    <a:gd name="T3" fmla="*/ 6 h 19"/>
                    <a:gd name="T4" fmla="*/ 4 w 18"/>
                    <a:gd name="T5" fmla="*/ 0 h 19"/>
                    <a:gd name="T6" fmla="*/ 18 w 18"/>
                    <a:gd name="T7" fmla="*/ 3 h 19"/>
                    <a:gd name="T8" fmla="*/ 11 w 18"/>
                    <a:gd name="T9" fmla="*/ 8 h 19"/>
                    <a:gd name="T10" fmla="*/ 11 w 18"/>
                    <a:gd name="T11" fmla="*/ 12 h 19"/>
                    <a:gd name="T12" fmla="*/ 17 w 18"/>
                    <a:gd name="T13" fmla="*/ 19 h 19"/>
                    <a:gd name="T14" fmla="*/ 7 w 18"/>
                    <a:gd name="T15" fmla="*/ 19 h 19"/>
                    <a:gd name="T16" fmla="*/ 2 w 18"/>
                    <a:gd name="T17" fmla="*/ 13 h 19"/>
                    <a:gd name="T18" fmla="*/ 2 w 18"/>
                    <a:gd name="T19" fmla="*/ 13 h 19"/>
                    <a:gd name="T20" fmla="*/ 2 w 18"/>
                    <a:gd name="T21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" h="19">
                      <a:moveTo>
                        <a:pt x="2" y="13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8" y="3"/>
                      </a:lnTo>
                      <a:lnTo>
                        <a:pt x="11" y="8"/>
                      </a:lnTo>
                      <a:lnTo>
                        <a:pt x="11" y="12"/>
                      </a:lnTo>
                      <a:lnTo>
                        <a:pt x="17" y="19"/>
                      </a:lnTo>
                      <a:lnTo>
                        <a:pt x="7" y="19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38">
                  <a:extLst>
                    <a:ext uri="{FF2B5EF4-FFF2-40B4-BE49-F238E27FC236}">
                      <a16:creationId xmlns:a16="http://schemas.microsoft.com/office/drawing/2014/main" id="{E36180ED-11D9-5DFF-BE3B-3630202DF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24983" y="3476570"/>
                  <a:ext cx="450471" cy="418695"/>
                </a:xfrm>
                <a:custGeom>
                  <a:avLst/>
                  <a:gdLst>
                    <a:gd name="T0" fmla="*/ 224 w 241"/>
                    <a:gd name="T1" fmla="*/ 42 h 224"/>
                    <a:gd name="T2" fmla="*/ 193 w 241"/>
                    <a:gd name="T3" fmla="*/ 40 h 224"/>
                    <a:gd name="T4" fmla="*/ 202 w 241"/>
                    <a:gd name="T5" fmla="*/ 71 h 224"/>
                    <a:gd name="T6" fmla="*/ 210 w 241"/>
                    <a:gd name="T7" fmla="*/ 88 h 224"/>
                    <a:gd name="T8" fmla="*/ 198 w 241"/>
                    <a:gd name="T9" fmla="*/ 111 h 224"/>
                    <a:gd name="T10" fmla="*/ 185 w 241"/>
                    <a:gd name="T11" fmla="*/ 131 h 224"/>
                    <a:gd name="T12" fmla="*/ 144 w 241"/>
                    <a:gd name="T13" fmla="*/ 159 h 224"/>
                    <a:gd name="T14" fmla="*/ 132 w 241"/>
                    <a:gd name="T15" fmla="*/ 173 h 224"/>
                    <a:gd name="T16" fmla="*/ 146 w 241"/>
                    <a:gd name="T17" fmla="*/ 212 h 224"/>
                    <a:gd name="T18" fmla="*/ 113 w 241"/>
                    <a:gd name="T19" fmla="*/ 214 h 224"/>
                    <a:gd name="T20" fmla="*/ 105 w 241"/>
                    <a:gd name="T21" fmla="*/ 224 h 224"/>
                    <a:gd name="T22" fmla="*/ 97 w 241"/>
                    <a:gd name="T23" fmla="*/ 216 h 224"/>
                    <a:gd name="T24" fmla="*/ 90 w 241"/>
                    <a:gd name="T25" fmla="*/ 203 h 224"/>
                    <a:gd name="T26" fmla="*/ 74 w 241"/>
                    <a:gd name="T27" fmla="*/ 199 h 224"/>
                    <a:gd name="T28" fmla="*/ 49 w 241"/>
                    <a:gd name="T29" fmla="*/ 199 h 224"/>
                    <a:gd name="T30" fmla="*/ 22 w 241"/>
                    <a:gd name="T31" fmla="*/ 203 h 224"/>
                    <a:gd name="T32" fmla="*/ 15 w 241"/>
                    <a:gd name="T33" fmla="*/ 197 h 224"/>
                    <a:gd name="T34" fmla="*/ 35 w 241"/>
                    <a:gd name="T35" fmla="*/ 176 h 224"/>
                    <a:gd name="T36" fmla="*/ 26 w 241"/>
                    <a:gd name="T37" fmla="*/ 164 h 224"/>
                    <a:gd name="T38" fmla="*/ 0 w 241"/>
                    <a:gd name="T39" fmla="*/ 134 h 224"/>
                    <a:gd name="T40" fmla="*/ 21 w 241"/>
                    <a:gd name="T41" fmla="*/ 127 h 224"/>
                    <a:gd name="T42" fmla="*/ 57 w 241"/>
                    <a:gd name="T43" fmla="*/ 131 h 224"/>
                    <a:gd name="T44" fmla="*/ 78 w 241"/>
                    <a:gd name="T45" fmla="*/ 111 h 224"/>
                    <a:gd name="T46" fmla="*/ 92 w 241"/>
                    <a:gd name="T47" fmla="*/ 98 h 224"/>
                    <a:gd name="T48" fmla="*/ 121 w 241"/>
                    <a:gd name="T49" fmla="*/ 94 h 224"/>
                    <a:gd name="T50" fmla="*/ 134 w 241"/>
                    <a:gd name="T51" fmla="*/ 54 h 224"/>
                    <a:gd name="T52" fmla="*/ 160 w 241"/>
                    <a:gd name="T53" fmla="*/ 34 h 224"/>
                    <a:gd name="T54" fmla="*/ 187 w 241"/>
                    <a:gd name="T55" fmla="*/ 1 h 224"/>
                    <a:gd name="T56" fmla="*/ 202 w 241"/>
                    <a:gd name="T57" fmla="*/ 0 h 224"/>
                    <a:gd name="T58" fmla="*/ 216 w 241"/>
                    <a:gd name="T59" fmla="*/ 9 h 224"/>
                    <a:gd name="T60" fmla="*/ 231 w 241"/>
                    <a:gd name="T61" fmla="*/ 30 h 224"/>
                    <a:gd name="T62" fmla="*/ 241 w 241"/>
                    <a:gd name="T63" fmla="*/ 38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24">
                      <a:moveTo>
                        <a:pt x="241" y="38"/>
                      </a:moveTo>
                      <a:lnTo>
                        <a:pt x="224" y="42"/>
                      </a:lnTo>
                      <a:lnTo>
                        <a:pt x="208" y="38"/>
                      </a:lnTo>
                      <a:lnTo>
                        <a:pt x="193" y="40"/>
                      </a:lnTo>
                      <a:lnTo>
                        <a:pt x="193" y="67"/>
                      </a:lnTo>
                      <a:lnTo>
                        <a:pt x="202" y="71"/>
                      </a:lnTo>
                      <a:lnTo>
                        <a:pt x="212" y="82"/>
                      </a:lnTo>
                      <a:lnTo>
                        <a:pt x="210" y="88"/>
                      </a:lnTo>
                      <a:lnTo>
                        <a:pt x="200" y="98"/>
                      </a:lnTo>
                      <a:lnTo>
                        <a:pt x="198" y="111"/>
                      </a:lnTo>
                      <a:lnTo>
                        <a:pt x="189" y="117"/>
                      </a:lnTo>
                      <a:lnTo>
                        <a:pt x="185" y="131"/>
                      </a:lnTo>
                      <a:lnTo>
                        <a:pt x="156" y="157"/>
                      </a:lnTo>
                      <a:lnTo>
                        <a:pt x="144" y="159"/>
                      </a:lnTo>
                      <a:lnTo>
                        <a:pt x="138" y="154"/>
                      </a:lnTo>
                      <a:lnTo>
                        <a:pt x="132" y="173"/>
                      </a:lnTo>
                      <a:lnTo>
                        <a:pt x="148" y="199"/>
                      </a:lnTo>
                      <a:lnTo>
                        <a:pt x="146" y="212"/>
                      </a:lnTo>
                      <a:lnTo>
                        <a:pt x="125" y="208"/>
                      </a:lnTo>
                      <a:lnTo>
                        <a:pt x="113" y="214"/>
                      </a:lnTo>
                      <a:lnTo>
                        <a:pt x="105" y="224"/>
                      </a:lnTo>
                      <a:lnTo>
                        <a:pt x="105" y="224"/>
                      </a:lnTo>
                      <a:lnTo>
                        <a:pt x="97" y="220"/>
                      </a:lnTo>
                      <a:lnTo>
                        <a:pt x="97" y="216"/>
                      </a:lnTo>
                      <a:lnTo>
                        <a:pt x="92" y="212"/>
                      </a:lnTo>
                      <a:lnTo>
                        <a:pt x="90" y="203"/>
                      </a:lnTo>
                      <a:lnTo>
                        <a:pt x="86" y="199"/>
                      </a:lnTo>
                      <a:lnTo>
                        <a:pt x="74" y="199"/>
                      </a:lnTo>
                      <a:lnTo>
                        <a:pt x="68" y="201"/>
                      </a:lnTo>
                      <a:lnTo>
                        <a:pt x="49" y="199"/>
                      </a:lnTo>
                      <a:lnTo>
                        <a:pt x="43" y="201"/>
                      </a:lnTo>
                      <a:lnTo>
                        <a:pt x="22" y="203"/>
                      </a:lnTo>
                      <a:lnTo>
                        <a:pt x="16" y="199"/>
                      </a:lnTo>
                      <a:lnTo>
                        <a:pt x="15" y="197"/>
                      </a:lnTo>
                      <a:lnTo>
                        <a:pt x="16" y="185"/>
                      </a:lnTo>
                      <a:lnTo>
                        <a:pt x="35" y="176"/>
                      </a:lnTo>
                      <a:lnTo>
                        <a:pt x="35" y="167"/>
                      </a:lnTo>
                      <a:lnTo>
                        <a:pt x="26" y="164"/>
                      </a:lnTo>
                      <a:lnTo>
                        <a:pt x="26" y="156"/>
                      </a:lnTo>
                      <a:lnTo>
                        <a:pt x="0" y="134"/>
                      </a:lnTo>
                      <a:lnTo>
                        <a:pt x="1" y="125"/>
                      </a:lnTo>
                      <a:lnTo>
                        <a:pt x="21" y="127"/>
                      </a:lnTo>
                      <a:lnTo>
                        <a:pt x="26" y="127"/>
                      </a:lnTo>
                      <a:lnTo>
                        <a:pt x="57" y="131"/>
                      </a:lnTo>
                      <a:lnTo>
                        <a:pt x="78" y="125"/>
                      </a:lnTo>
                      <a:lnTo>
                        <a:pt x="78" y="111"/>
                      </a:lnTo>
                      <a:lnTo>
                        <a:pt x="80" y="100"/>
                      </a:lnTo>
                      <a:lnTo>
                        <a:pt x="92" y="98"/>
                      </a:lnTo>
                      <a:lnTo>
                        <a:pt x="103" y="90"/>
                      </a:lnTo>
                      <a:lnTo>
                        <a:pt x="121" y="94"/>
                      </a:lnTo>
                      <a:lnTo>
                        <a:pt x="121" y="79"/>
                      </a:lnTo>
                      <a:lnTo>
                        <a:pt x="134" y="54"/>
                      </a:lnTo>
                      <a:lnTo>
                        <a:pt x="146" y="57"/>
                      </a:lnTo>
                      <a:lnTo>
                        <a:pt x="160" y="34"/>
                      </a:lnTo>
                      <a:lnTo>
                        <a:pt x="154" y="17"/>
                      </a:lnTo>
                      <a:lnTo>
                        <a:pt x="187" y="1"/>
                      </a:lnTo>
                      <a:lnTo>
                        <a:pt x="198" y="1"/>
                      </a:lnTo>
                      <a:lnTo>
                        <a:pt x="202" y="0"/>
                      </a:lnTo>
                      <a:lnTo>
                        <a:pt x="212" y="1"/>
                      </a:lnTo>
                      <a:lnTo>
                        <a:pt x="216" y="9"/>
                      </a:lnTo>
                      <a:lnTo>
                        <a:pt x="220" y="23"/>
                      </a:lnTo>
                      <a:lnTo>
                        <a:pt x="231" y="30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lnTo>
                        <a:pt x="241" y="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Freeform 239">
                  <a:extLst>
                    <a:ext uri="{FF2B5EF4-FFF2-40B4-BE49-F238E27FC236}">
                      <a16:creationId xmlns:a16="http://schemas.microsoft.com/office/drawing/2014/main" id="{A3ACED4B-E6B2-DC24-51C7-160132B54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70783" y="3807413"/>
                  <a:ext cx="121496" cy="157011"/>
                </a:xfrm>
                <a:custGeom>
                  <a:avLst/>
                  <a:gdLst>
                    <a:gd name="T0" fmla="*/ 63 w 65"/>
                    <a:gd name="T1" fmla="*/ 76 h 84"/>
                    <a:gd name="T2" fmla="*/ 55 w 65"/>
                    <a:gd name="T3" fmla="*/ 84 h 84"/>
                    <a:gd name="T4" fmla="*/ 53 w 65"/>
                    <a:gd name="T5" fmla="*/ 78 h 84"/>
                    <a:gd name="T6" fmla="*/ 51 w 65"/>
                    <a:gd name="T7" fmla="*/ 67 h 84"/>
                    <a:gd name="T8" fmla="*/ 42 w 65"/>
                    <a:gd name="T9" fmla="*/ 55 h 84"/>
                    <a:gd name="T10" fmla="*/ 36 w 65"/>
                    <a:gd name="T11" fmla="*/ 55 h 84"/>
                    <a:gd name="T12" fmla="*/ 34 w 65"/>
                    <a:gd name="T13" fmla="*/ 59 h 84"/>
                    <a:gd name="T14" fmla="*/ 34 w 65"/>
                    <a:gd name="T15" fmla="*/ 68 h 84"/>
                    <a:gd name="T16" fmla="*/ 21 w 65"/>
                    <a:gd name="T17" fmla="*/ 74 h 84"/>
                    <a:gd name="T18" fmla="*/ 13 w 65"/>
                    <a:gd name="T19" fmla="*/ 76 h 84"/>
                    <a:gd name="T20" fmla="*/ 10 w 65"/>
                    <a:gd name="T21" fmla="*/ 72 h 84"/>
                    <a:gd name="T22" fmla="*/ 10 w 65"/>
                    <a:gd name="T23" fmla="*/ 51 h 84"/>
                    <a:gd name="T24" fmla="*/ 7 w 65"/>
                    <a:gd name="T25" fmla="*/ 46 h 84"/>
                    <a:gd name="T26" fmla="*/ 6 w 65"/>
                    <a:gd name="T27" fmla="*/ 32 h 84"/>
                    <a:gd name="T28" fmla="*/ 0 w 65"/>
                    <a:gd name="T29" fmla="*/ 24 h 84"/>
                    <a:gd name="T30" fmla="*/ 0 w 65"/>
                    <a:gd name="T31" fmla="*/ 18 h 84"/>
                    <a:gd name="T32" fmla="*/ 11 w 65"/>
                    <a:gd name="T33" fmla="*/ 18 h 84"/>
                    <a:gd name="T34" fmla="*/ 10 w 65"/>
                    <a:gd name="T35" fmla="*/ 12 h 84"/>
                    <a:gd name="T36" fmla="*/ 6 w 65"/>
                    <a:gd name="T37" fmla="*/ 7 h 84"/>
                    <a:gd name="T38" fmla="*/ 0 w 65"/>
                    <a:gd name="T39" fmla="*/ 6 h 84"/>
                    <a:gd name="T40" fmla="*/ 6 w 65"/>
                    <a:gd name="T41" fmla="*/ 0 h 84"/>
                    <a:gd name="T42" fmla="*/ 17 w 65"/>
                    <a:gd name="T43" fmla="*/ 1 h 84"/>
                    <a:gd name="T44" fmla="*/ 27 w 65"/>
                    <a:gd name="T45" fmla="*/ 12 h 84"/>
                    <a:gd name="T46" fmla="*/ 51 w 65"/>
                    <a:gd name="T47" fmla="*/ 10 h 84"/>
                    <a:gd name="T48" fmla="*/ 55 w 65"/>
                    <a:gd name="T49" fmla="*/ 17 h 84"/>
                    <a:gd name="T50" fmla="*/ 55 w 65"/>
                    <a:gd name="T51" fmla="*/ 23 h 84"/>
                    <a:gd name="T52" fmla="*/ 46 w 65"/>
                    <a:gd name="T53" fmla="*/ 30 h 84"/>
                    <a:gd name="T54" fmla="*/ 50 w 65"/>
                    <a:gd name="T55" fmla="*/ 41 h 84"/>
                    <a:gd name="T56" fmla="*/ 59 w 65"/>
                    <a:gd name="T57" fmla="*/ 43 h 84"/>
                    <a:gd name="T58" fmla="*/ 63 w 65"/>
                    <a:gd name="T59" fmla="*/ 59 h 84"/>
                    <a:gd name="T60" fmla="*/ 65 w 65"/>
                    <a:gd name="T61" fmla="*/ 68 h 84"/>
                    <a:gd name="T62" fmla="*/ 63 w 65"/>
                    <a:gd name="T63" fmla="*/ 76 h 84"/>
                    <a:gd name="T64" fmla="*/ 63 w 65"/>
                    <a:gd name="T65" fmla="*/ 76 h 84"/>
                    <a:gd name="T66" fmla="*/ 63 w 65"/>
                    <a:gd name="T67" fmla="*/ 76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65" h="84">
                      <a:moveTo>
                        <a:pt x="63" y="76"/>
                      </a:moveTo>
                      <a:lnTo>
                        <a:pt x="55" y="84"/>
                      </a:lnTo>
                      <a:lnTo>
                        <a:pt x="53" y="78"/>
                      </a:lnTo>
                      <a:lnTo>
                        <a:pt x="51" y="67"/>
                      </a:lnTo>
                      <a:lnTo>
                        <a:pt x="42" y="55"/>
                      </a:lnTo>
                      <a:lnTo>
                        <a:pt x="36" y="55"/>
                      </a:lnTo>
                      <a:lnTo>
                        <a:pt x="34" y="59"/>
                      </a:lnTo>
                      <a:lnTo>
                        <a:pt x="34" y="68"/>
                      </a:lnTo>
                      <a:lnTo>
                        <a:pt x="21" y="74"/>
                      </a:lnTo>
                      <a:lnTo>
                        <a:pt x="13" y="76"/>
                      </a:lnTo>
                      <a:lnTo>
                        <a:pt x="10" y="72"/>
                      </a:lnTo>
                      <a:lnTo>
                        <a:pt x="10" y="51"/>
                      </a:lnTo>
                      <a:lnTo>
                        <a:pt x="7" y="46"/>
                      </a:lnTo>
                      <a:lnTo>
                        <a:pt x="6" y="32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1" y="18"/>
                      </a:lnTo>
                      <a:lnTo>
                        <a:pt x="10" y="12"/>
                      </a:lnTo>
                      <a:lnTo>
                        <a:pt x="6" y="7"/>
                      </a:ln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7" y="1"/>
                      </a:lnTo>
                      <a:lnTo>
                        <a:pt x="27" y="12"/>
                      </a:lnTo>
                      <a:lnTo>
                        <a:pt x="51" y="10"/>
                      </a:lnTo>
                      <a:lnTo>
                        <a:pt x="55" y="17"/>
                      </a:lnTo>
                      <a:lnTo>
                        <a:pt x="55" y="23"/>
                      </a:lnTo>
                      <a:lnTo>
                        <a:pt x="46" y="30"/>
                      </a:lnTo>
                      <a:lnTo>
                        <a:pt x="50" y="41"/>
                      </a:lnTo>
                      <a:lnTo>
                        <a:pt x="59" y="43"/>
                      </a:lnTo>
                      <a:lnTo>
                        <a:pt x="63" y="59"/>
                      </a:lnTo>
                      <a:lnTo>
                        <a:pt x="65" y="68"/>
                      </a:lnTo>
                      <a:lnTo>
                        <a:pt x="63" y="76"/>
                      </a:lnTo>
                      <a:lnTo>
                        <a:pt x="63" y="76"/>
                      </a:lnTo>
                      <a:lnTo>
                        <a:pt x="63" y="7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40">
                  <a:extLst>
                    <a:ext uri="{FF2B5EF4-FFF2-40B4-BE49-F238E27FC236}">
                      <a16:creationId xmlns:a16="http://schemas.microsoft.com/office/drawing/2014/main" id="{D9B793E9-D1C8-92CA-4FBA-B1AAEA180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75457" y="3749469"/>
                  <a:ext cx="248600" cy="519630"/>
                </a:xfrm>
                <a:custGeom>
                  <a:avLst/>
                  <a:gdLst>
                    <a:gd name="T0" fmla="*/ 118 w 133"/>
                    <a:gd name="T1" fmla="*/ 122 h 278"/>
                    <a:gd name="T2" fmla="*/ 100 w 133"/>
                    <a:gd name="T3" fmla="*/ 128 h 278"/>
                    <a:gd name="T4" fmla="*/ 97 w 133"/>
                    <a:gd name="T5" fmla="*/ 136 h 278"/>
                    <a:gd name="T6" fmla="*/ 89 w 133"/>
                    <a:gd name="T7" fmla="*/ 138 h 278"/>
                    <a:gd name="T8" fmla="*/ 83 w 133"/>
                    <a:gd name="T9" fmla="*/ 142 h 278"/>
                    <a:gd name="T10" fmla="*/ 83 w 133"/>
                    <a:gd name="T11" fmla="*/ 161 h 278"/>
                    <a:gd name="T12" fmla="*/ 95 w 133"/>
                    <a:gd name="T13" fmla="*/ 170 h 278"/>
                    <a:gd name="T14" fmla="*/ 98 w 133"/>
                    <a:gd name="T15" fmla="*/ 192 h 278"/>
                    <a:gd name="T16" fmla="*/ 91 w 133"/>
                    <a:gd name="T17" fmla="*/ 199 h 278"/>
                    <a:gd name="T18" fmla="*/ 102 w 133"/>
                    <a:gd name="T19" fmla="*/ 224 h 278"/>
                    <a:gd name="T20" fmla="*/ 102 w 133"/>
                    <a:gd name="T21" fmla="*/ 246 h 278"/>
                    <a:gd name="T22" fmla="*/ 102 w 133"/>
                    <a:gd name="T23" fmla="*/ 259 h 278"/>
                    <a:gd name="T24" fmla="*/ 98 w 133"/>
                    <a:gd name="T25" fmla="*/ 269 h 278"/>
                    <a:gd name="T26" fmla="*/ 95 w 133"/>
                    <a:gd name="T27" fmla="*/ 278 h 278"/>
                    <a:gd name="T28" fmla="*/ 95 w 133"/>
                    <a:gd name="T29" fmla="*/ 263 h 278"/>
                    <a:gd name="T30" fmla="*/ 97 w 133"/>
                    <a:gd name="T31" fmla="*/ 246 h 278"/>
                    <a:gd name="T32" fmla="*/ 97 w 133"/>
                    <a:gd name="T33" fmla="*/ 236 h 278"/>
                    <a:gd name="T34" fmla="*/ 95 w 133"/>
                    <a:gd name="T35" fmla="*/ 230 h 278"/>
                    <a:gd name="T36" fmla="*/ 85 w 133"/>
                    <a:gd name="T37" fmla="*/ 219 h 278"/>
                    <a:gd name="T38" fmla="*/ 83 w 133"/>
                    <a:gd name="T39" fmla="*/ 205 h 278"/>
                    <a:gd name="T40" fmla="*/ 81 w 133"/>
                    <a:gd name="T41" fmla="*/ 186 h 278"/>
                    <a:gd name="T42" fmla="*/ 77 w 133"/>
                    <a:gd name="T43" fmla="*/ 182 h 278"/>
                    <a:gd name="T44" fmla="*/ 71 w 133"/>
                    <a:gd name="T45" fmla="*/ 176 h 278"/>
                    <a:gd name="T46" fmla="*/ 65 w 133"/>
                    <a:gd name="T47" fmla="*/ 184 h 278"/>
                    <a:gd name="T48" fmla="*/ 58 w 133"/>
                    <a:gd name="T49" fmla="*/ 194 h 278"/>
                    <a:gd name="T50" fmla="*/ 40 w 133"/>
                    <a:gd name="T51" fmla="*/ 196 h 278"/>
                    <a:gd name="T52" fmla="*/ 33 w 133"/>
                    <a:gd name="T53" fmla="*/ 194 h 278"/>
                    <a:gd name="T54" fmla="*/ 35 w 133"/>
                    <a:gd name="T55" fmla="*/ 186 h 278"/>
                    <a:gd name="T56" fmla="*/ 31 w 133"/>
                    <a:gd name="T57" fmla="*/ 174 h 278"/>
                    <a:gd name="T58" fmla="*/ 31 w 133"/>
                    <a:gd name="T59" fmla="*/ 155 h 278"/>
                    <a:gd name="T60" fmla="*/ 21 w 133"/>
                    <a:gd name="T61" fmla="*/ 147 h 278"/>
                    <a:gd name="T62" fmla="*/ 19 w 133"/>
                    <a:gd name="T63" fmla="*/ 134 h 278"/>
                    <a:gd name="T64" fmla="*/ 4 w 133"/>
                    <a:gd name="T65" fmla="*/ 124 h 278"/>
                    <a:gd name="T66" fmla="*/ 0 w 133"/>
                    <a:gd name="T67" fmla="*/ 115 h 278"/>
                    <a:gd name="T68" fmla="*/ 7 w 133"/>
                    <a:gd name="T69" fmla="*/ 107 h 278"/>
                    <a:gd name="T70" fmla="*/ 9 w 133"/>
                    <a:gd name="T71" fmla="*/ 99 h 278"/>
                    <a:gd name="T72" fmla="*/ 19 w 133"/>
                    <a:gd name="T73" fmla="*/ 93 h 278"/>
                    <a:gd name="T74" fmla="*/ 17 w 133"/>
                    <a:gd name="T75" fmla="*/ 74 h 278"/>
                    <a:gd name="T76" fmla="*/ 23 w 133"/>
                    <a:gd name="T77" fmla="*/ 72 h 278"/>
                    <a:gd name="T78" fmla="*/ 25 w 133"/>
                    <a:gd name="T79" fmla="*/ 65 h 278"/>
                    <a:gd name="T80" fmla="*/ 32 w 133"/>
                    <a:gd name="T81" fmla="*/ 65 h 278"/>
                    <a:gd name="T82" fmla="*/ 48 w 133"/>
                    <a:gd name="T83" fmla="*/ 19 h 278"/>
                    <a:gd name="T84" fmla="*/ 67 w 133"/>
                    <a:gd name="T85" fmla="*/ 11 h 278"/>
                    <a:gd name="T86" fmla="*/ 75 w 133"/>
                    <a:gd name="T87" fmla="*/ 2 h 278"/>
                    <a:gd name="T88" fmla="*/ 85 w 133"/>
                    <a:gd name="T89" fmla="*/ 0 h 278"/>
                    <a:gd name="T90" fmla="*/ 93 w 133"/>
                    <a:gd name="T91" fmla="*/ 17 h 278"/>
                    <a:gd name="T92" fmla="*/ 97 w 133"/>
                    <a:gd name="T93" fmla="*/ 38 h 278"/>
                    <a:gd name="T94" fmla="*/ 83 w 133"/>
                    <a:gd name="T95" fmla="*/ 51 h 278"/>
                    <a:gd name="T96" fmla="*/ 83 w 133"/>
                    <a:gd name="T97" fmla="*/ 66 h 278"/>
                    <a:gd name="T98" fmla="*/ 93 w 133"/>
                    <a:gd name="T99" fmla="*/ 69 h 278"/>
                    <a:gd name="T100" fmla="*/ 104 w 133"/>
                    <a:gd name="T101" fmla="*/ 82 h 278"/>
                    <a:gd name="T102" fmla="*/ 104 w 133"/>
                    <a:gd name="T103" fmla="*/ 95 h 278"/>
                    <a:gd name="T104" fmla="*/ 118 w 133"/>
                    <a:gd name="T105" fmla="*/ 95 h 278"/>
                    <a:gd name="T106" fmla="*/ 118 w 133"/>
                    <a:gd name="T107" fmla="*/ 101 h 278"/>
                    <a:gd name="T108" fmla="*/ 129 w 133"/>
                    <a:gd name="T109" fmla="*/ 105 h 278"/>
                    <a:gd name="T110" fmla="*/ 133 w 133"/>
                    <a:gd name="T111" fmla="*/ 112 h 278"/>
                    <a:gd name="T112" fmla="*/ 129 w 133"/>
                    <a:gd name="T113" fmla="*/ 112 h 278"/>
                    <a:gd name="T114" fmla="*/ 118 w 133"/>
                    <a:gd name="T115" fmla="*/ 122 h 278"/>
                    <a:gd name="T116" fmla="*/ 118 w 133"/>
                    <a:gd name="T117" fmla="*/ 122 h 278"/>
                    <a:gd name="T118" fmla="*/ 118 w 133"/>
                    <a:gd name="T119" fmla="*/ 122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3" h="278">
                      <a:moveTo>
                        <a:pt x="118" y="122"/>
                      </a:moveTo>
                      <a:lnTo>
                        <a:pt x="100" y="128"/>
                      </a:lnTo>
                      <a:lnTo>
                        <a:pt x="97" y="136"/>
                      </a:lnTo>
                      <a:lnTo>
                        <a:pt x="89" y="138"/>
                      </a:lnTo>
                      <a:lnTo>
                        <a:pt x="83" y="142"/>
                      </a:lnTo>
                      <a:lnTo>
                        <a:pt x="83" y="161"/>
                      </a:lnTo>
                      <a:lnTo>
                        <a:pt x="95" y="170"/>
                      </a:lnTo>
                      <a:lnTo>
                        <a:pt x="98" y="192"/>
                      </a:lnTo>
                      <a:lnTo>
                        <a:pt x="91" y="199"/>
                      </a:lnTo>
                      <a:lnTo>
                        <a:pt x="102" y="224"/>
                      </a:lnTo>
                      <a:lnTo>
                        <a:pt x="102" y="246"/>
                      </a:lnTo>
                      <a:lnTo>
                        <a:pt x="102" y="259"/>
                      </a:lnTo>
                      <a:lnTo>
                        <a:pt x="98" y="269"/>
                      </a:lnTo>
                      <a:lnTo>
                        <a:pt x="95" y="278"/>
                      </a:lnTo>
                      <a:lnTo>
                        <a:pt x="95" y="263"/>
                      </a:lnTo>
                      <a:lnTo>
                        <a:pt x="97" y="246"/>
                      </a:lnTo>
                      <a:lnTo>
                        <a:pt x="97" y="236"/>
                      </a:lnTo>
                      <a:lnTo>
                        <a:pt x="95" y="230"/>
                      </a:lnTo>
                      <a:lnTo>
                        <a:pt x="85" y="219"/>
                      </a:lnTo>
                      <a:lnTo>
                        <a:pt x="83" y="205"/>
                      </a:lnTo>
                      <a:lnTo>
                        <a:pt x="81" y="186"/>
                      </a:lnTo>
                      <a:lnTo>
                        <a:pt x="77" y="182"/>
                      </a:lnTo>
                      <a:lnTo>
                        <a:pt x="71" y="176"/>
                      </a:lnTo>
                      <a:lnTo>
                        <a:pt x="65" y="184"/>
                      </a:lnTo>
                      <a:lnTo>
                        <a:pt x="58" y="194"/>
                      </a:lnTo>
                      <a:lnTo>
                        <a:pt x="40" y="196"/>
                      </a:lnTo>
                      <a:lnTo>
                        <a:pt x="33" y="194"/>
                      </a:lnTo>
                      <a:lnTo>
                        <a:pt x="35" y="186"/>
                      </a:lnTo>
                      <a:lnTo>
                        <a:pt x="31" y="174"/>
                      </a:lnTo>
                      <a:lnTo>
                        <a:pt x="31" y="155"/>
                      </a:lnTo>
                      <a:lnTo>
                        <a:pt x="21" y="147"/>
                      </a:lnTo>
                      <a:lnTo>
                        <a:pt x="19" y="134"/>
                      </a:lnTo>
                      <a:lnTo>
                        <a:pt x="4" y="124"/>
                      </a:lnTo>
                      <a:lnTo>
                        <a:pt x="0" y="115"/>
                      </a:lnTo>
                      <a:lnTo>
                        <a:pt x="7" y="107"/>
                      </a:lnTo>
                      <a:lnTo>
                        <a:pt x="9" y="99"/>
                      </a:lnTo>
                      <a:lnTo>
                        <a:pt x="19" y="93"/>
                      </a:lnTo>
                      <a:lnTo>
                        <a:pt x="17" y="74"/>
                      </a:lnTo>
                      <a:lnTo>
                        <a:pt x="23" y="72"/>
                      </a:lnTo>
                      <a:lnTo>
                        <a:pt x="25" y="65"/>
                      </a:lnTo>
                      <a:lnTo>
                        <a:pt x="32" y="65"/>
                      </a:lnTo>
                      <a:lnTo>
                        <a:pt x="48" y="19"/>
                      </a:lnTo>
                      <a:lnTo>
                        <a:pt x="67" y="11"/>
                      </a:lnTo>
                      <a:lnTo>
                        <a:pt x="75" y="2"/>
                      </a:lnTo>
                      <a:lnTo>
                        <a:pt x="85" y="0"/>
                      </a:lnTo>
                      <a:lnTo>
                        <a:pt x="93" y="17"/>
                      </a:lnTo>
                      <a:lnTo>
                        <a:pt x="97" y="38"/>
                      </a:lnTo>
                      <a:lnTo>
                        <a:pt x="83" y="51"/>
                      </a:lnTo>
                      <a:lnTo>
                        <a:pt x="83" y="66"/>
                      </a:lnTo>
                      <a:lnTo>
                        <a:pt x="93" y="69"/>
                      </a:lnTo>
                      <a:lnTo>
                        <a:pt x="104" y="82"/>
                      </a:lnTo>
                      <a:lnTo>
                        <a:pt x="104" y="95"/>
                      </a:lnTo>
                      <a:lnTo>
                        <a:pt x="118" y="95"/>
                      </a:lnTo>
                      <a:lnTo>
                        <a:pt x="118" y="101"/>
                      </a:lnTo>
                      <a:lnTo>
                        <a:pt x="129" y="105"/>
                      </a:lnTo>
                      <a:lnTo>
                        <a:pt x="133" y="112"/>
                      </a:lnTo>
                      <a:lnTo>
                        <a:pt x="129" y="11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lnTo>
                        <a:pt x="118" y="12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Freeform 241">
                  <a:extLst>
                    <a:ext uri="{FF2B5EF4-FFF2-40B4-BE49-F238E27FC236}">
                      <a16:creationId xmlns:a16="http://schemas.microsoft.com/office/drawing/2014/main" id="{9A181699-8536-7FE3-564D-51F44C5FD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4138257"/>
                  <a:ext cx="143926" cy="127104"/>
                </a:xfrm>
                <a:custGeom>
                  <a:avLst/>
                  <a:gdLst>
                    <a:gd name="T0" fmla="*/ 73 w 77"/>
                    <a:gd name="T1" fmla="*/ 9 h 68"/>
                    <a:gd name="T2" fmla="*/ 77 w 77"/>
                    <a:gd name="T3" fmla="*/ 26 h 68"/>
                    <a:gd name="T4" fmla="*/ 72 w 77"/>
                    <a:gd name="T5" fmla="*/ 41 h 68"/>
                    <a:gd name="T6" fmla="*/ 54 w 77"/>
                    <a:gd name="T7" fmla="*/ 41 h 68"/>
                    <a:gd name="T8" fmla="*/ 49 w 77"/>
                    <a:gd name="T9" fmla="*/ 45 h 68"/>
                    <a:gd name="T10" fmla="*/ 51 w 77"/>
                    <a:gd name="T11" fmla="*/ 55 h 68"/>
                    <a:gd name="T12" fmla="*/ 39 w 77"/>
                    <a:gd name="T13" fmla="*/ 62 h 68"/>
                    <a:gd name="T14" fmla="*/ 33 w 77"/>
                    <a:gd name="T15" fmla="*/ 64 h 68"/>
                    <a:gd name="T16" fmla="*/ 31 w 77"/>
                    <a:gd name="T17" fmla="*/ 68 h 68"/>
                    <a:gd name="T18" fmla="*/ 22 w 77"/>
                    <a:gd name="T19" fmla="*/ 68 h 68"/>
                    <a:gd name="T20" fmla="*/ 12 w 77"/>
                    <a:gd name="T21" fmla="*/ 62 h 68"/>
                    <a:gd name="T22" fmla="*/ 8 w 77"/>
                    <a:gd name="T23" fmla="*/ 53 h 68"/>
                    <a:gd name="T24" fmla="*/ 2 w 77"/>
                    <a:gd name="T25" fmla="*/ 43 h 68"/>
                    <a:gd name="T26" fmla="*/ 6 w 77"/>
                    <a:gd name="T27" fmla="*/ 30 h 68"/>
                    <a:gd name="T28" fmla="*/ 0 w 77"/>
                    <a:gd name="T29" fmla="*/ 26 h 68"/>
                    <a:gd name="T30" fmla="*/ 0 w 77"/>
                    <a:gd name="T31" fmla="*/ 19 h 68"/>
                    <a:gd name="T32" fmla="*/ 6 w 77"/>
                    <a:gd name="T33" fmla="*/ 13 h 68"/>
                    <a:gd name="T34" fmla="*/ 8 w 77"/>
                    <a:gd name="T35" fmla="*/ 5 h 68"/>
                    <a:gd name="T36" fmla="*/ 18 w 77"/>
                    <a:gd name="T37" fmla="*/ 3 h 68"/>
                    <a:gd name="T38" fmla="*/ 39 w 77"/>
                    <a:gd name="T39" fmla="*/ 9 h 68"/>
                    <a:gd name="T40" fmla="*/ 54 w 77"/>
                    <a:gd name="T41" fmla="*/ 11 h 68"/>
                    <a:gd name="T42" fmla="*/ 55 w 77"/>
                    <a:gd name="T43" fmla="*/ 3 h 68"/>
                    <a:gd name="T44" fmla="*/ 61 w 77"/>
                    <a:gd name="T45" fmla="*/ 0 h 68"/>
                    <a:gd name="T46" fmla="*/ 67 w 77"/>
                    <a:gd name="T47" fmla="*/ 9 h 68"/>
                    <a:gd name="T48" fmla="*/ 73 w 77"/>
                    <a:gd name="T49" fmla="*/ 9 h 68"/>
                    <a:gd name="T50" fmla="*/ 73 w 77"/>
                    <a:gd name="T51" fmla="*/ 9 h 68"/>
                    <a:gd name="T52" fmla="*/ 73 w 77"/>
                    <a:gd name="T53" fmla="*/ 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77" h="68">
                      <a:moveTo>
                        <a:pt x="73" y="9"/>
                      </a:moveTo>
                      <a:lnTo>
                        <a:pt x="77" y="26"/>
                      </a:lnTo>
                      <a:lnTo>
                        <a:pt x="72" y="41"/>
                      </a:lnTo>
                      <a:lnTo>
                        <a:pt x="54" y="41"/>
                      </a:lnTo>
                      <a:lnTo>
                        <a:pt x="49" y="45"/>
                      </a:lnTo>
                      <a:lnTo>
                        <a:pt x="51" y="55"/>
                      </a:lnTo>
                      <a:lnTo>
                        <a:pt x="39" y="62"/>
                      </a:lnTo>
                      <a:lnTo>
                        <a:pt x="33" y="64"/>
                      </a:lnTo>
                      <a:lnTo>
                        <a:pt x="31" y="68"/>
                      </a:lnTo>
                      <a:lnTo>
                        <a:pt x="22" y="68"/>
                      </a:lnTo>
                      <a:lnTo>
                        <a:pt x="12" y="62"/>
                      </a:lnTo>
                      <a:lnTo>
                        <a:pt x="8" y="53"/>
                      </a:lnTo>
                      <a:lnTo>
                        <a:pt x="2" y="43"/>
                      </a:lnTo>
                      <a:lnTo>
                        <a:pt x="6" y="30"/>
                      </a:lnTo>
                      <a:lnTo>
                        <a:pt x="0" y="26"/>
                      </a:lnTo>
                      <a:lnTo>
                        <a:pt x="0" y="19"/>
                      </a:lnTo>
                      <a:lnTo>
                        <a:pt x="6" y="13"/>
                      </a:lnTo>
                      <a:lnTo>
                        <a:pt x="8" y="5"/>
                      </a:lnTo>
                      <a:lnTo>
                        <a:pt x="18" y="3"/>
                      </a:lnTo>
                      <a:lnTo>
                        <a:pt x="39" y="9"/>
                      </a:lnTo>
                      <a:lnTo>
                        <a:pt x="54" y="11"/>
                      </a:lnTo>
                      <a:lnTo>
                        <a:pt x="55" y="3"/>
                      </a:lnTo>
                      <a:lnTo>
                        <a:pt x="61" y="0"/>
                      </a:lnTo>
                      <a:lnTo>
                        <a:pt x="67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lnTo>
                        <a:pt x="73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42">
                  <a:extLst>
                    <a:ext uri="{FF2B5EF4-FFF2-40B4-BE49-F238E27FC236}">
                      <a16:creationId xmlns:a16="http://schemas.microsoft.com/office/drawing/2014/main" id="{A6CB698D-09B6-39E7-BF08-6682DD141A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55833" y="3893395"/>
                  <a:ext cx="186917" cy="422433"/>
                </a:xfrm>
                <a:custGeom>
                  <a:avLst/>
                  <a:gdLst>
                    <a:gd name="T0" fmla="*/ 84 w 100"/>
                    <a:gd name="T1" fmla="*/ 32 h 226"/>
                    <a:gd name="T2" fmla="*/ 78 w 100"/>
                    <a:gd name="T3" fmla="*/ 36 h 226"/>
                    <a:gd name="T4" fmla="*/ 67 w 100"/>
                    <a:gd name="T5" fmla="*/ 39 h 226"/>
                    <a:gd name="T6" fmla="*/ 58 w 100"/>
                    <a:gd name="T7" fmla="*/ 53 h 226"/>
                    <a:gd name="T8" fmla="*/ 54 w 100"/>
                    <a:gd name="T9" fmla="*/ 55 h 226"/>
                    <a:gd name="T10" fmla="*/ 48 w 100"/>
                    <a:gd name="T11" fmla="*/ 63 h 226"/>
                    <a:gd name="T12" fmla="*/ 51 w 100"/>
                    <a:gd name="T13" fmla="*/ 78 h 226"/>
                    <a:gd name="T14" fmla="*/ 55 w 100"/>
                    <a:gd name="T15" fmla="*/ 82 h 226"/>
                    <a:gd name="T16" fmla="*/ 70 w 100"/>
                    <a:gd name="T17" fmla="*/ 103 h 226"/>
                    <a:gd name="T18" fmla="*/ 77 w 100"/>
                    <a:gd name="T19" fmla="*/ 107 h 226"/>
                    <a:gd name="T20" fmla="*/ 87 w 100"/>
                    <a:gd name="T21" fmla="*/ 116 h 226"/>
                    <a:gd name="T22" fmla="*/ 99 w 100"/>
                    <a:gd name="T23" fmla="*/ 132 h 226"/>
                    <a:gd name="T24" fmla="*/ 100 w 100"/>
                    <a:gd name="T25" fmla="*/ 161 h 226"/>
                    <a:gd name="T26" fmla="*/ 99 w 100"/>
                    <a:gd name="T27" fmla="*/ 174 h 226"/>
                    <a:gd name="T28" fmla="*/ 96 w 100"/>
                    <a:gd name="T29" fmla="*/ 184 h 226"/>
                    <a:gd name="T30" fmla="*/ 81 w 100"/>
                    <a:gd name="T31" fmla="*/ 195 h 226"/>
                    <a:gd name="T32" fmla="*/ 67 w 100"/>
                    <a:gd name="T33" fmla="*/ 199 h 226"/>
                    <a:gd name="T34" fmla="*/ 66 w 100"/>
                    <a:gd name="T35" fmla="*/ 205 h 226"/>
                    <a:gd name="T36" fmla="*/ 58 w 100"/>
                    <a:gd name="T37" fmla="*/ 213 h 226"/>
                    <a:gd name="T38" fmla="*/ 52 w 100"/>
                    <a:gd name="T39" fmla="*/ 215 h 226"/>
                    <a:gd name="T40" fmla="*/ 39 w 100"/>
                    <a:gd name="T41" fmla="*/ 226 h 226"/>
                    <a:gd name="T42" fmla="*/ 35 w 100"/>
                    <a:gd name="T43" fmla="*/ 224 h 226"/>
                    <a:gd name="T44" fmla="*/ 35 w 100"/>
                    <a:gd name="T45" fmla="*/ 203 h 226"/>
                    <a:gd name="T46" fmla="*/ 31 w 100"/>
                    <a:gd name="T47" fmla="*/ 199 h 226"/>
                    <a:gd name="T48" fmla="*/ 33 w 100"/>
                    <a:gd name="T49" fmla="*/ 195 h 226"/>
                    <a:gd name="T50" fmla="*/ 39 w 100"/>
                    <a:gd name="T51" fmla="*/ 193 h 226"/>
                    <a:gd name="T52" fmla="*/ 51 w 100"/>
                    <a:gd name="T53" fmla="*/ 186 h 226"/>
                    <a:gd name="T54" fmla="*/ 48 w 100"/>
                    <a:gd name="T55" fmla="*/ 176 h 226"/>
                    <a:gd name="T56" fmla="*/ 54 w 100"/>
                    <a:gd name="T57" fmla="*/ 172 h 226"/>
                    <a:gd name="T58" fmla="*/ 72 w 100"/>
                    <a:gd name="T59" fmla="*/ 172 h 226"/>
                    <a:gd name="T60" fmla="*/ 77 w 100"/>
                    <a:gd name="T61" fmla="*/ 157 h 226"/>
                    <a:gd name="T62" fmla="*/ 73 w 100"/>
                    <a:gd name="T63" fmla="*/ 139 h 226"/>
                    <a:gd name="T64" fmla="*/ 76 w 100"/>
                    <a:gd name="T65" fmla="*/ 115 h 226"/>
                    <a:gd name="T66" fmla="*/ 66 w 100"/>
                    <a:gd name="T67" fmla="*/ 111 h 226"/>
                    <a:gd name="T68" fmla="*/ 64 w 100"/>
                    <a:gd name="T69" fmla="*/ 105 h 226"/>
                    <a:gd name="T70" fmla="*/ 45 w 100"/>
                    <a:gd name="T71" fmla="*/ 87 h 226"/>
                    <a:gd name="T72" fmla="*/ 35 w 100"/>
                    <a:gd name="T73" fmla="*/ 70 h 226"/>
                    <a:gd name="T74" fmla="*/ 37 w 100"/>
                    <a:gd name="T75" fmla="*/ 47 h 226"/>
                    <a:gd name="T76" fmla="*/ 24 w 100"/>
                    <a:gd name="T77" fmla="*/ 39 h 226"/>
                    <a:gd name="T78" fmla="*/ 8 w 100"/>
                    <a:gd name="T79" fmla="*/ 37 h 226"/>
                    <a:gd name="T80" fmla="*/ 8 w 100"/>
                    <a:gd name="T81" fmla="*/ 26 h 226"/>
                    <a:gd name="T82" fmla="*/ 2 w 100"/>
                    <a:gd name="T83" fmla="*/ 22 h 226"/>
                    <a:gd name="T84" fmla="*/ 0 w 100"/>
                    <a:gd name="T85" fmla="*/ 14 h 226"/>
                    <a:gd name="T86" fmla="*/ 6 w 100"/>
                    <a:gd name="T87" fmla="*/ 9 h 226"/>
                    <a:gd name="T88" fmla="*/ 16 w 100"/>
                    <a:gd name="T89" fmla="*/ 10 h 226"/>
                    <a:gd name="T90" fmla="*/ 33 w 100"/>
                    <a:gd name="T91" fmla="*/ 12 h 226"/>
                    <a:gd name="T92" fmla="*/ 39 w 100"/>
                    <a:gd name="T93" fmla="*/ 0 h 226"/>
                    <a:gd name="T94" fmla="*/ 48 w 100"/>
                    <a:gd name="T95" fmla="*/ 7 h 226"/>
                    <a:gd name="T96" fmla="*/ 64 w 100"/>
                    <a:gd name="T97" fmla="*/ 7 h 226"/>
                    <a:gd name="T98" fmla="*/ 66 w 100"/>
                    <a:gd name="T99" fmla="*/ 12 h 226"/>
                    <a:gd name="T100" fmla="*/ 64 w 100"/>
                    <a:gd name="T101" fmla="*/ 20 h 226"/>
                    <a:gd name="T102" fmla="*/ 72 w 100"/>
                    <a:gd name="T103" fmla="*/ 28 h 226"/>
                    <a:gd name="T104" fmla="*/ 81 w 100"/>
                    <a:gd name="T105" fmla="*/ 28 h 226"/>
                    <a:gd name="T106" fmla="*/ 84 w 100"/>
                    <a:gd name="T107" fmla="*/ 32 h 226"/>
                    <a:gd name="T108" fmla="*/ 84 w 100"/>
                    <a:gd name="T109" fmla="*/ 32 h 226"/>
                    <a:gd name="T110" fmla="*/ 84 w 100"/>
                    <a:gd name="T111" fmla="*/ 32 h 2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00" h="226">
                      <a:moveTo>
                        <a:pt x="84" y="32"/>
                      </a:moveTo>
                      <a:lnTo>
                        <a:pt x="78" y="36"/>
                      </a:lnTo>
                      <a:lnTo>
                        <a:pt x="67" y="39"/>
                      </a:lnTo>
                      <a:lnTo>
                        <a:pt x="58" y="53"/>
                      </a:lnTo>
                      <a:lnTo>
                        <a:pt x="54" y="55"/>
                      </a:lnTo>
                      <a:lnTo>
                        <a:pt x="48" y="63"/>
                      </a:lnTo>
                      <a:lnTo>
                        <a:pt x="51" y="78"/>
                      </a:lnTo>
                      <a:lnTo>
                        <a:pt x="55" y="82"/>
                      </a:lnTo>
                      <a:lnTo>
                        <a:pt x="70" y="103"/>
                      </a:lnTo>
                      <a:lnTo>
                        <a:pt x="77" y="107"/>
                      </a:lnTo>
                      <a:lnTo>
                        <a:pt x="87" y="116"/>
                      </a:lnTo>
                      <a:lnTo>
                        <a:pt x="99" y="132"/>
                      </a:lnTo>
                      <a:lnTo>
                        <a:pt x="100" y="161"/>
                      </a:lnTo>
                      <a:lnTo>
                        <a:pt x="99" y="174"/>
                      </a:lnTo>
                      <a:lnTo>
                        <a:pt x="96" y="184"/>
                      </a:lnTo>
                      <a:lnTo>
                        <a:pt x="81" y="195"/>
                      </a:lnTo>
                      <a:lnTo>
                        <a:pt x="67" y="199"/>
                      </a:lnTo>
                      <a:lnTo>
                        <a:pt x="66" y="205"/>
                      </a:lnTo>
                      <a:lnTo>
                        <a:pt x="58" y="213"/>
                      </a:lnTo>
                      <a:lnTo>
                        <a:pt x="52" y="215"/>
                      </a:lnTo>
                      <a:lnTo>
                        <a:pt x="39" y="226"/>
                      </a:lnTo>
                      <a:lnTo>
                        <a:pt x="35" y="224"/>
                      </a:lnTo>
                      <a:lnTo>
                        <a:pt x="35" y="203"/>
                      </a:lnTo>
                      <a:lnTo>
                        <a:pt x="31" y="199"/>
                      </a:lnTo>
                      <a:lnTo>
                        <a:pt x="33" y="195"/>
                      </a:lnTo>
                      <a:lnTo>
                        <a:pt x="39" y="193"/>
                      </a:lnTo>
                      <a:lnTo>
                        <a:pt x="51" y="186"/>
                      </a:lnTo>
                      <a:lnTo>
                        <a:pt x="48" y="176"/>
                      </a:lnTo>
                      <a:lnTo>
                        <a:pt x="54" y="172"/>
                      </a:lnTo>
                      <a:lnTo>
                        <a:pt x="72" y="172"/>
                      </a:lnTo>
                      <a:lnTo>
                        <a:pt x="77" y="157"/>
                      </a:lnTo>
                      <a:lnTo>
                        <a:pt x="73" y="139"/>
                      </a:lnTo>
                      <a:lnTo>
                        <a:pt x="76" y="115"/>
                      </a:lnTo>
                      <a:lnTo>
                        <a:pt x="66" y="111"/>
                      </a:lnTo>
                      <a:lnTo>
                        <a:pt x="64" y="105"/>
                      </a:lnTo>
                      <a:lnTo>
                        <a:pt x="45" y="87"/>
                      </a:lnTo>
                      <a:lnTo>
                        <a:pt x="35" y="70"/>
                      </a:lnTo>
                      <a:lnTo>
                        <a:pt x="37" y="47"/>
                      </a:lnTo>
                      <a:lnTo>
                        <a:pt x="24" y="39"/>
                      </a:lnTo>
                      <a:lnTo>
                        <a:pt x="8" y="37"/>
                      </a:lnTo>
                      <a:lnTo>
                        <a:pt x="8" y="26"/>
                      </a:lnTo>
                      <a:lnTo>
                        <a:pt x="2" y="22"/>
                      </a:lnTo>
                      <a:lnTo>
                        <a:pt x="0" y="14"/>
                      </a:lnTo>
                      <a:lnTo>
                        <a:pt x="6" y="9"/>
                      </a:lnTo>
                      <a:lnTo>
                        <a:pt x="16" y="10"/>
                      </a:lnTo>
                      <a:lnTo>
                        <a:pt x="33" y="12"/>
                      </a:lnTo>
                      <a:lnTo>
                        <a:pt x="39" y="0"/>
                      </a:lnTo>
                      <a:lnTo>
                        <a:pt x="48" y="7"/>
                      </a:lnTo>
                      <a:lnTo>
                        <a:pt x="64" y="7"/>
                      </a:lnTo>
                      <a:lnTo>
                        <a:pt x="66" y="12"/>
                      </a:lnTo>
                      <a:lnTo>
                        <a:pt x="64" y="20"/>
                      </a:lnTo>
                      <a:lnTo>
                        <a:pt x="72" y="28"/>
                      </a:lnTo>
                      <a:lnTo>
                        <a:pt x="81" y="28"/>
                      </a:lnTo>
                      <a:lnTo>
                        <a:pt x="84" y="32"/>
                      </a:lnTo>
                      <a:lnTo>
                        <a:pt x="84" y="32"/>
                      </a:lnTo>
                      <a:lnTo>
                        <a:pt x="84" y="3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Freeform 243">
                  <a:extLst>
                    <a:ext uri="{FF2B5EF4-FFF2-40B4-BE49-F238E27FC236}">
                      <a16:creationId xmlns:a16="http://schemas.microsoft.com/office/drawing/2014/main" id="{757F2A32-6985-BB88-9F81-98709DAA63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3269092"/>
                  <a:ext cx="175702" cy="183179"/>
                </a:xfrm>
                <a:custGeom>
                  <a:avLst/>
                  <a:gdLst>
                    <a:gd name="T0" fmla="*/ 94 w 94"/>
                    <a:gd name="T1" fmla="*/ 7 h 98"/>
                    <a:gd name="T2" fmla="*/ 90 w 94"/>
                    <a:gd name="T3" fmla="*/ 3 h 98"/>
                    <a:gd name="T4" fmla="*/ 83 w 94"/>
                    <a:gd name="T5" fmla="*/ 0 h 98"/>
                    <a:gd name="T6" fmla="*/ 67 w 94"/>
                    <a:gd name="T7" fmla="*/ 14 h 98"/>
                    <a:gd name="T8" fmla="*/ 58 w 94"/>
                    <a:gd name="T9" fmla="*/ 13 h 98"/>
                    <a:gd name="T10" fmla="*/ 60 w 94"/>
                    <a:gd name="T11" fmla="*/ 24 h 98"/>
                    <a:gd name="T12" fmla="*/ 54 w 94"/>
                    <a:gd name="T13" fmla="*/ 30 h 98"/>
                    <a:gd name="T14" fmla="*/ 42 w 94"/>
                    <a:gd name="T15" fmla="*/ 32 h 98"/>
                    <a:gd name="T16" fmla="*/ 42 w 94"/>
                    <a:gd name="T17" fmla="*/ 20 h 98"/>
                    <a:gd name="T18" fmla="*/ 37 w 94"/>
                    <a:gd name="T19" fmla="*/ 20 h 98"/>
                    <a:gd name="T20" fmla="*/ 25 w 94"/>
                    <a:gd name="T21" fmla="*/ 40 h 98"/>
                    <a:gd name="T22" fmla="*/ 6 w 94"/>
                    <a:gd name="T23" fmla="*/ 47 h 98"/>
                    <a:gd name="T24" fmla="*/ 0 w 94"/>
                    <a:gd name="T25" fmla="*/ 61 h 98"/>
                    <a:gd name="T26" fmla="*/ 4 w 94"/>
                    <a:gd name="T27" fmla="*/ 63 h 98"/>
                    <a:gd name="T28" fmla="*/ 8 w 94"/>
                    <a:gd name="T29" fmla="*/ 65 h 98"/>
                    <a:gd name="T30" fmla="*/ 15 w 94"/>
                    <a:gd name="T31" fmla="*/ 67 h 98"/>
                    <a:gd name="T32" fmla="*/ 14 w 94"/>
                    <a:gd name="T33" fmla="*/ 74 h 98"/>
                    <a:gd name="T34" fmla="*/ 15 w 94"/>
                    <a:gd name="T35" fmla="*/ 82 h 98"/>
                    <a:gd name="T36" fmla="*/ 6 w 94"/>
                    <a:gd name="T37" fmla="*/ 92 h 98"/>
                    <a:gd name="T38" fmla="*/ 12 w 94"/>
                    <a:gd name="T39" fmla="*/ 98 h 98"/>
                    <a:gd name="T40" fmla="*/ 19 w 94"/>
                    <a:gd name="T41" fmla="*/ 98 h 98"/>
                    <a:gd name="T42" fmla="*/ 27 w 94"/>
                    <a:gd name="T43" fmla="*/ 96 h 98"/>
                    <a:gd name="T44" fmla="*/ 29 w 94"/>
                    <a:gd name="T45" fmla="*/ 98 h 98"/>
                    <a:gd name="T46" fmla="*/ 38 w 94"/>
                    <a:gd name="T47" fmla="*/ 86 h 98"/>
                    <a:gd name="T48" fmla="*/ 61 w 94"/>
                    <a:gd name="T49" fmla="*/ 80 h 98"/>
                    <a:gd name="T50" fmla="*/ 52 w 94"/>
                    <a:gd name="T51" fmla="*/ 73 h 98"/>
                    <a:gd name="T52" fmla="*/ 46 w 94"/>
                    <a:gd name="T53" fmla="*/ 71 h 98"/>
                    <a:gd name="T54" fmla="*/ 46 w 94"/>
                    <a:gd name="T55" fmla="*/ 61 h 98"/>
                    <a:gd name="T56" fmla="*/ 48 w 94"/>
                    <a:gd name="T57" fmla="*/ 57 h 98"/>
                    <a:gd name="T58" fmla="*/ 58 w 94"/>
                    <a:gd name="T59" fmla="*/ 55 h 98"/>
                    <a:gd name="T60" fmla="*/ 71 w 94"/>
                    <a:gd name="T61" fmla="*/ 47 h 98"/>
                    <a:gd name="T62" fmla="*/ 81 w 94"/>
                    <a:gd name="T63" fmla="*/ 34 h 98"/>
                    <a:gd name="T64" fmla="*/ 81 w 94"/>
                    <a:gd name="T65" fmla="*/ 26 h 98"/>
                    <a:gd name="T66" fmla="*/ 84 w 94"/>
                    <a:gd name="T67" fmla="*/ 16 h 98"/>
                    <a:gd name="T68" fmla="*/ 94 w 94"/>
                    <a:gd name="T69" fmla="*/ 7 h 98"/>
                    <a:gd name="T70" fmla="*/ 94 w 94"/>
                    <a:gd name="T71" fmla="*/ 7 h 98"/>
                    <a:gd name="T72" fmla="*/ 94 w 94"/>
                    <a:gd name="T73" fmla="*/ 7 h 98"/>
                    <a:gd name="T74" fmla="*/ 94 w 94"/>
                    <a:gd name="T75" fmla="*/ 7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94" h="98">
                      <a:moveTo>
                        <a:pt x="94" y="7"/>
                      </a:moveTo>
                      <a:lnTo>
                        <a:pt x="90" y="3"/>
                      </a:lnTo>
                      <a:lnTo>
                        <a:pt x="83" y="0"/>
                      </a:lnTo>
                      <a:lnTo>
                        <a:pt x="67" y="14"/>
                      </a:lnTo>
                      <a:lnTo>
                        <a:pt x="58" y="13"/>
                      </a:lnTo>
                      <a:lnTo>
                        <a:pt x="60" y="24"/>
                      </a:lnTo>
                      <a:lnTo>
                        <a:pt x="54" y="30"/>
                      </a:lnTo>
                      <a:lnTo>
                        <a:pt x="42" y="32"/>
                      </a:lnTo>
                      <a:lnTo>
                        <a:pt x="42" y="20"/>
                      </a:lnTo>
                      <a:lnTo>
                        <a:pt x="37" y="20"/>
                      </a:lnTo>
                      <a:lnTo>
                        <a:pt x="25" y="40"/>
                      </a:lnTo>
                      <a:lnTo>
                        <a:pt x="6" y="47"/>
                      </a:lnTo>
                      <a:lnTo>
                        <a:pt x="0" y="61"/>
                      </a:lnTo>
                      <a:lnTo>
                        <a:pt x="4" y="63"/>
                      </a:lnTo>
                      <a:lnTo>
                        <a:pt x="8" y="65"/>
                      </a:lnTo>
                      <a:lnTo>
                        <a:pt x="15" y="67"/>
                      </a:lnTo>
                      <a:lnTo>
                        <a:pt x="14" y="74"/>
                      </a:lnTo>
                      <a:lnTo>
                        <a:pt x="15" y="82"/>
                      </a:lnTo>
                      <a:lnTo>
                        <a:pt x="6" y="92"/>
                      </a:lnTo>
                      <a:lnTo>
                        <a:pt x="12" y="98"/>
                      </a:lnTo>
                      <a:lnTo>
                        <a:pt x="19" y="98"/>
                      </a:lnTo>
                      <a:lnTo>
                        <a:pt x="27" y="96"/>
                      </a:lnTo>
                      <a:lnTo>
                        <a:pt x="29" y="98"/>
                      </a:lnTo>
                      <a:lnTo>
                        <a:pt x="38" y="86"/>
                      </a:lnTo>
                      <a:lnTo>
                        <a:pt x="61" y="80"/>
                      </a:lnTo>
                      <a:lnTo>
                        <a:pt x="52" y="73"/>
                      </a:lnTo>
                      <a:lnTo>
                        <a:pt x="46" y="71"/>
                      </a:lnTo>
                      <a:lnTo>
                        <a:pt x="46" y="61"/>
                      </a:lnTo>
                      <a:lnTo>
                        <a:pt x="48" y="57"/>
                      </a:lnTo>
                      <a:lnTo>
                        <a:pt x="58" y="55"/>
                      </a:lnTo>
                      <a:lnTo>
                        <a:pt x="71" y="47"/>
                      </a:lnTo>
                      <a:lnTo>
                        <a:pt x="81" y="34"/>
                      </a:lnTo>
                      <a:lnTo>
                        <a:pt x="81" y="26"/>
                      </a:lnTo>
                      <a:lnTo>
                        <a:pt x="84" y="16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lnTo>
                        <a:pt x="94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44">
                  <a:extLst>
                    <a:ext uri="{FF2B5EF4-FFF2-40B4-BE49-F238E27FC236}">
                      <a16:creationId xmlns:a16="http://schemas.microsoft.com/office/drawing/2014/main" id="{06AF2ACE-3831-F583-6F82-9E31CA818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7313" y="1941979"/>
                  <a:ext cx="14953" cy="7477"/>
                </a:xfrm>
                <a:custGeom>
                  <a:avLst/>
                  <a:gdLst>
                    <a:gd name="T0" fmla="*/ 0 w 8"/>
                    <a:gd name="T1" fmla="*/ 0 h 4"/>
                    <a:gd name="T2" fmla="*/ 2 w 8"/>
                    <a:gd name="T3" fmla="*/ 4 h 4"/>
                    <a:gd name="T4" fmla="*/ 8 w 8"/>
                    <a:gd name="T5" fmla="*/ 2 h 4"/>
                    <a:gd name="T6" fmla="*/ 6 w 8"/>
                    <a:gd name="T7" fmla="*/ 0 h 4"/>
                    <a:gd name="T8" fmla="*/ 0 w 8"/>
                    <a:gd name="T9" fmla="*/ 0 h 4"/>
                    <a:gd name="T10" fmla="*/ 0 w 8"/>
                    <a:gd name="T11" fmla="*/ 0 h 4"/>
                    <a:gd name="T12" fmla="*/ 0 w 8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2" y="4"/>
                      </a:lnTo>
                      <a:lnTo>
                        <a:pt x="8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Freeform 245">
                  <a:extLst>
                    <a:ext uri="{FF2B5EF4-FFF2-40B4-BE49-F238E27FC236}">
                      <a16:creationId xmlns:a16="http://schemas.microsoft.com/office/drawing/2014/main" id="{7E408068-B4B5-950E-DCA5-D1385EB33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6752" y="1941979"/>
                  <a:ext cx="9346" cy="3738"/>
                </a:xfrm>
                <a:custGeom>
                  <a:avLst/>
                  <a:gdLst>
                    <a:gd name="T0" fmla="*/ 4 w 5"/>
                    <a:gd name="T1" fmla="*/ 0 h 2"/>
                    <a:gd name="T2" fmla="*/ 5 w 5"/>
                    <a:gd name="T3" fmla="*/ 2 h 2"/>
                    <a:gd name="T4" fmla="*/ 0 w 5"/>
                    <a:gd name="T5" fmla="*/ 2 h 2"/>
                    <a:gd name="T6" fmla="*/ 4 w 5"/>
                    <a:gd name="T7" fmla="*/ 0 h 2"/>
                    <a:gd name="T8" fmla="*/ 4 w 5"/>
                    <a:gd name="T9" fmla="*/ 0 h 2"/>
                    <a:gd name="T10" fmla="*/ 4 w 5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" h="2">
                      <a:moveTo>
                        <a:pt x="4" y="0"/>
                      </a:moveTo>
                      <a:lnTo>
                        <a:pt x="5" y="2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46">
                  <a:extLst>
                    <a:ext uri="{FF2B5EF4-FFF2-40B4-BE49-F238E27FC236}">
                      <a16:creationId xmlns:a16="http://schemas.microsoft.com/office/drawing/2014/main" id="{67567B6C-E25D-E405-CE4C-C7B14CB15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0583" y="1945717"/>
                  <a:ext cx="14953" cy="5608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2 h 3"/>
                    <a:gd name="T4" fmla="*/ 4 w 8"/>
                    <a:gd name="T5" fmla="*/ 3 h 3"/>
                    <a:gd name="T6" fmla="*/ 0 w 8"/>
                    <a:gd name="T7" fmla="*/ 2 h 3"/>
                    <a:gd name="T8" fmla="*/ 4 w 8"/>
                    <a:gd name="T9" fmla="*/ 0 h 3"/>
                    <a:gd name="T10" fmla="*/ 8 w 8"/>
                    <a:gd name="T11" fmla="*/ 0 h 3"/>
                    <a:gd name="T12" fmla="*/ 8 w 8"/>
                    <a:gd name="T13" fmla="*/ 0 h 3"/>
                    <a:gd name="T14" fmla="*/ 8 w 8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2"/>
                      </a:lnTo>
                      <a:lnTo>
                        <a:pt x="4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5" name="Freeform 247">
                  <a:extLst>
                    <a:ext uri="{FF2B5EF4-FFF2-40B4-BE49-F238E27FC236}">
                      <a16:creationId xmlns:a16="http://schemas.microsoft.com/office/drawing/2014/main" id="{C2BB9777-BC06-4A55-B8E2-F1E1B7B5BA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8060" y="1958802"/>
                  <a:ext cx="11215" cy="3738"/>
                </a:xfrm>
                <a:custGeom>
                  <a:avLst/>
                  <a:gdLst>
                    <a:gd name="T0" fmla="*/ 0 w 6"/>
                    <a:gd name="T1" fmla="*/ 2 h 2"/>
                    <a:gd name="T2" fmla="*/ 0 w 6"/>
                    <a:gd name="T3" fmla="*/ 2 h 2"/>
                    <a:gd name="T4" fmla="*/ 0 w 6"/>
                    <a:gd name="T5" fmla="*/ 2 h 2"/>
                    <a:gd name="T6" fmla="*/ 2 w 6"/>
                    <a:gd name="T7" fmla="*/ 0 h 2"/>
                    <a:gd name="T8" fmla="*/ 6 w 6"/>
                    <a:gd name="T9" fmla="*/ 0 h 2"/>
                    <a:gd name="T10" fmla="*/ 4 w 6"/>
                    <a:gd name="T11" fmla="*/ 2 h 2"/>
                    <a:gd name="T12" fmla="*/ 0 w 6"/>
                    <a:gd name="T13" fmla="*/ 2 h 2"/>
                    <a:gd name="T14" fmla="*/ 0 w 6"/>
                    <a:gd name="T15" fmla="*/ 2 h 2"/>
                    <a:gd name="T16" fmla="*/ 0 w 6"/>
                    <a:gd name="T1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48">
                  <a:extLst>
                    <a:ext uri="{FF2B5EF4-FFF2-40B4-BE49-F238E27FC236}">
                      <a16:creationId xmlns:a16="http://schemas.microsoft.com/office/drawing/2014/main" id="{FA9F645B-BA9D-235E-DF5C-55870C5746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1966278"/>
                  <a:ext cx="9346" cy="5608"/>
                </a:xfrm>
                <a:custGeom>
                  <a:avLst/>
                  <a:gdLst>
                    <a:gd name="T0" fmla="*/ 0 w 5"/>
                    <a:gd name="T1" fmla="*/ 2 h 3"/>
                    <a:gd name="T2" fmla="*/ 0 w 5"/>
                    <a:gd name="T3" fmla="*/ 2 h 3"/>
                    <a:gd name="T4" fmla="*/ 4 w 5"/>
                    <a:gd name="T5" fmla="*/ 0 h 3"/>
                    <a:gd name="T6" fmla="*/ 5 w 5"/>
                    <a:gd name="T7" fmla="*/ 2 h 3"/>
                    <a:gd name="T8" fmla="*/ 2 w 5"/>
                    <a:gd name="T9" fmla="*/ 3 h 3"/>
                    <a:gd name="T10" fmla="*/ 0 w 5"/>
                    <a:gd name="T11" fmla="*/ 2 h 3"/>
                    <a:gd name="T12" fmla="*/ 0 w 5"/>
                    <a:gd name="T13" fmla="*/ 2 h 3"/>
                    <a:gd name="T14" fmla="*/ 0 w 5"/>
                    <a:gd name="T15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3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" y="2"/>
                      </a:ln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Freeform 249">
                  <a:extLst>
                    <a:ext uri="{FF2B5EF4-FFF2-40B4-BE49-F238E27FC236}">
                      <a16:creationId xmlns:a16="http://schemas.microsoft.com/office/drawing/2014/main" id="{809F82EE-F1D0-EBBF-E659-BC047B1E49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6284" y="1971886"/>
                  <a:ext cx="5608" cy="9346"/>
                </a:xfrm>
                <a:custGeom>
                  <a:avLst/>
                  <a:gdLst>
                    <a:gd name="T0" fmla="*/ 2 w 3"/>
                    <a:gd name="T1" fmla="*/ 5 h 5"/>
                    <a:gd name="T2" fmla="*/ 0 w 3"/>
                    <a:gd name="T3" fmla="*/ 3 h 5"/>
                    <a:gd name="T4" fmla="*/ 2 w 3"/>
                    <a:gd name="T5" fmla="*/ 0 h 5"/>
                    <a:gd name="T6" fmla="*/ 3 w 3"/>
                    <a:gd name="T7" fmla="*/ 3 h 5"/>
                    <a:gd name="T8" fmla="*/ 3 w 3"/>
                    <a:gd name="T9" fmla="*/ 5 h 5"/>
                    <a:gd name="T10" fmla="*/ 2 w 3"/>
                    <a:gd name="T11" fmla="*/ 5 h 5"/>
                    <a:gd name="T12" fmla="*/ 2 w 3"/>
                    <a:gd name="T13" fmla="*/ 5 h 5"/>
                    <a:gd name="T14" fmla="*/ 2 w 3"/>
                    <a:gd name="T15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5">
                      <a:moveTo>
                        <a:pt x="2" y="5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" y="3"/>
                      </a:lnTo>
                      <a:lnTo>
                        <a:pt x="3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50">
                  <a:extLst>
                    <a:ext uri="{FF2B5EF4-FFF2-40B4-BE49-F238E27FC236}">
                      <a16:creationId xmlns:a16="http://schemas.microsoft.com/office/drawing/2014/main" id="{08152803-6A87-DFC9-684D-56E1BAC44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0116" y="1955063"/>
                  <a:ext cx="39253" cy="14953"/>
                </a:xfrm>
                <a:custGeom>
                  <a:avLst/>
                  <a:gdLst>
                    <a:gd name="T0" fmla="*/ 0 w 21"/>
                    <a:gd name="T1" fmla="*/ 6 h 8"/>
                    <a:gd name="T2" fmla="*/ 2 w 21"/>
                    <a:gd name="T3" fmla="*/ 8 h 8"/>
                    <a:gd name="T4" fmla="*/ 8 w 21"/>
                    <a:gd name="T5" fmla="*/ 8 h 8"/>
                    <a:gd name="T6" fmla="*/ 19 w 21"/>
                    <a:gd name="T7" fmla="*/ 4 h 8"/>
                    <a:gd name="T8" fmla="*/ 21 w 21"/>
                    <a:gd name="T9" fmla="*/ 0 h 8"/>
                    <a:gd name="T10" fmla="*/ 16 w 21"/>
                    <a:gd name="T11" fmla="*/ 0 h 8"/>
                    <a:gd name="T12" fmla="*/ 10 w 21"/>
                    <a:gd name="T13" fmla="*/ 4 h 8"/>
                    <a:gd name="T14" fmla="*/ 0 w 21"/>
                    <a:gd name="T15" fmla="*/ 6 h 8"/>
                    <a:gd name="T16" fmla="*/ 0 w 21"/>
                    <a:gd name="T17" fmla="*/ 6 h 8"/>
                    <a:gd name="T18" fmla="*/ 0 w 21"/>
                    <a:gd name="T19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8">
                      <a:moveTo>
                        <a:pt x="0" y="6"/>
                      </a:moveTo>
                      <a:lnTo>
                        <a:pt x="2" y="8"/>
                      </a:lnTo>
                      <a:lnTo>
                        <a:pt x="8" y="8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Freeform 251">
                  <a:extLst>
                    <a:ext uri="{FF2B5EF4-FFF2-40B4-BE49-F238E27FC236}">
                      <a16:creationId xmlns:a16="http://schemas.microsoft.com/office/drawing/2014/main" id="{A63364E1-7699-08BE-D651-67786797D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38994" y="1981232"/>
                  <a:ext cx="16823" cy="11215"/>
                </a:xfrm>
                <a:custGeom>
                  <a:avLst/>
                  <a:gdLst>
                    <a:gd name="T0" fmla="*/ 3 w 9"/>
                    <a:gd name="T1" fmla="*/ 3 h 6"/>
                    <a:gd name="T2" fmla="*/ 0 w 9"/>
                    <a:gd name="T3" fmla="*/ 6 h 6"/>
                    <a:gd name="T4" fmla="*/ 5 w 9"/>
                    <a:gd name="T5" fmla="*/ 6 h 6"/>
                    <a:gd name="T6" fmla="*/ 9 w 9"/>
                    <a:gd name="T7" fmla="*/ 3 h 6"/>
                    <a:gd name="T8" fmla="*/ 7 w 9"/>
                    <a:gd name="T9" fmla="*/ 0 h 6"/>
                    <a:gd name="T10" fmla="*/ 3 w 9"/>
                    <a:gd name="T11" fmla="*/ 3 h 6"/>
                    <a:gd name="T12" fmla="*/ 3 w 9"/>
                    <a:gd name="T13" fmla="*/ 3 h 6"/>
                    <a:gd name="T14" fmla="*/ 3 w 9"/>
                    <a:gd name="T15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3" y="3"/>
                      </a:moveTo>
                      <a:lnTo>
                        <a:pt x="0" y="6"/>
                      </a:lnTo>
                      <a:lnTo>
                        <a:pt x="5" y="6"/>
                      </a:lnTo>
                      <a:lnTo>
                        <a:pt x="9" y="3"/>
                      </a:lnTo>
                      <a:lnTo>
                        <a:pt x="7" y="0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52">
                  <a:extLst>
                    <a:ext uri="{FF2B5EF4-FFF2-40B4-BE49-F238E27FC236}">
                      <a16:creationId xmlns:a16="http://schemas.microsoft.com/office/drawing/2014/main" id="{C0DBBEF4-D6D0-A579-A022-52946C2E9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8433" y="1981232"/>
                  <a:ext cx="11215" cy="11215"/>
                </a:xfrm>
                <a:custGeom>
                  <a:avLst/>
                  <a:gdLst>
                    <a:gd name="T0" fmla="*/ 4 w 6"/>
                    <a:gd name="T1" fmla="*/ 0 h 6"/>
                    <a:gd name="T2" fmla="*/ 6 w 6"/>
                    <a:gd name="T3" fmla="*/ 1 h 6"/>
                    <a:gd name="T4" fmla="*/ 6 w 6"/>
                    <a:gd name="T5" fmla="*/ 6 h 6"/>
                    <a:gd name="T6" fmla="*/ 2 w 6"/>
                    <a:gd name="T7" fmla="*/ 6 h 6"/>
                    <a:gd name="T8" fmla="*/ 0 w 6"/>
                    <a:gd name="T9" fmla="*/ 3 h 6"/>
                    <a:gd name="T10" fmla="*/ 4 w 6"/>
                    <a:gd name="T11" fmla="*/ 0 h 6"/>
                    <a:gd name="T12" fmla="*/ 4 w 6"/>
                    <a:gd name="T13" fmla="*/ 0 h 6"/>
                    <a:gd name="T14" fmla="*/ 4 w 6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6">
                      <a:moveTo>
                        <a:pt x="4" y="0"/>
                      </a:moveTo>
                      <a:lnTo>
                        <a:pt x="6" y="1"/>
                      </a:lnTo>
                      <a:lnTo>
                        <a:pt x="6" y="6"/>
                      </a:lnTo>
                      <a:lnTo>
                        <a:pt x="2" y="6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Freeform 253">
                  <a:extLst>
                    <a:ext uri="{FF2B5EF4-FFF2-40B4-BE49-F238E27FC236}">
                      <a16:creationId xmlns:a16="http://schemas.microsoft.com/office/drawing/2014/main" id="{922CE0B9-B846-C430-DD32-79EE9B1163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9741" y="1983101"/>
                  <a:ext cx="14953" cy="3738"/>
                </a:xfrm>
                <a:custGeom>
                  <a:avLst/>
                  <a:gdLst>
                    <a:gd name="T0" fmla="*/ 0 w 8"/>
                    <a:gd name="T1" fmla="*/ 0 h 2"/>
                    <a:gd name="T2" fmla="*/ 8 w 8"/>
                    <a:gd name="T3" fmla="*/ 0 h 2"/>
                    <a:gd name="T4" fmla="*/ 8 w 8"/>
                    <a:gd name="T5" fmla="*/ 2 h 2"/>
                    <a:gd name="T6" fmla="*/ 0 w 8"/>
                    <a:gd name="T7" fmla="*/ 2 h 2"/>
                    <a:gd name="T8" fmla="*/ 0 w 8"/>
                    <a:gd name="T9" fmla="*/ 0 h 2"/>
                    <a:gd name="T10" fmla="*/ 0 w 8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254">
                  <a:extLst>
                    <a:ext uri="{FF2B5EF4-FFF2-40B4-BE49-F238E27FC236}">
                      <a16:creationId xmlns:a16="http://schemas.microsoft.com/office/drawing/2014/main" id="{FD0FF62E-7659-6A7D-312C-9DBFBC15B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6003" y="1994316"/>
                  <a:ext cx="22430" cy="5608"/>
                </a:xfrm>
                <a:custGeom>
                  <a:avLst/>
                  <a:gdLst>
                    <a:gd name="T0" fmla="*/ 0 w 12"/>
                    <a:gd name="T1" fmla="*/ 3 h 3"/>
                    <a:gd name="T2" fmla="*/ 0 w 12"/>
                    <a:gd name="T3" fmla="*/ 2 h 3"/>
                    <a:gd name="T4" fmla="*/ 2 w 12"/>
                    <a:gd name="T5" fmla="*/ 0 h 3"/>
                    <a:gd name="T6" fmla="*/ 10 w 12"/>
                    <a:gd name="T7" fmla="*/ 0 h 3"/>
                    <a:gd name="T8" fmla="*/ 12 w 12"/>
                    <a:gd name="T9" fmla="*/ 3 h 3"/>
                    <a:gd name="T10" fmla="*/ 0 w 12"/>
                    <a:gd name="T11" fmla="*/ 3 h 3"/>
                    <a:gd name="T12" fmla="*/ 0 w 12"/>
                    <a:gd name="T13" fmla="*/ 3 h 3"/>
                    <a:gd name="T14" fmla="*/ 0 w 12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3">
                      <a:moveTo>
                        <a:pt x="0" y="3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2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Freeform 255">
                  <a:extLst>
                    <a:ext uri="{FF2B5EF4-FFF2-40B4-BE49-F238E27FC236}">
                      <a16:creationId xmlns:a16="http://schemas.microsoft.com/office/drawing/2014/main" id="{8BD728FC-0EB2-995D-16F4-21FB174DB1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71704" y="2003662"/>
                  <a:ext cx="28038" cy="14953"/>
                </a:xfrm>
                <a:custGeom>
                  <a:avLst/>
                  <a:gdLst>
                    <a:gd name="T0" fmla="*/ 0 w 15"/>
                    <a:gd name="T1" fmla="*/ 6 h 8"/>
                    <a:gd name="T2" fmla="*/ 4 w 15"/>
                    <a:gd name="T3" fmla="*/ 3 h 8"/>
                    <a:gd name="T4" fmla="*/ 10 w 15"/>
                    <a:gd name="T5" fmla="*/ 0 h 8"/>
                    <a:gd name="T6" fmla="*/ 15 w 15"/>
                    <a:gd name="T7" fmla="*/ 0 h 8"/>
                    <a:gd name="T8" fmla="*/ 15 w 15"/>
                    <a:gd name="T9" fmla="*/ 4 h 8"/>
                    <a:gd name="T10" fmla="*/ 10 w 15"/>
                    <a:gd name="T11" fmla="*/ 8 h 8"/>
                    <a:gd name="T12" fmla="*/ 0 w 15"/>
                    <a:gd name="T13" fmla="*/ 6 h 8"/>
                    <a:gd name="T14" fmla="*/ 0 w 15"/>
                    <a:gd name="T15" fmla="*/ 6 h 8"/>
                    <a:gd name="T16" fmla="*/ 0 w 15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8">
                      <a:moveTo>
                        <a:pt x="0" y="6"/>
                      </a:moveTo>
                      <a:lnTo>
                        <a:pt x="4" y="3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256">
                  <a:extLst>
                    <a:ext uri="{FF2B5EF4-FFF2-40B4-BE49-F238E27FC236}">
                      <a16:creationId xmlns:a16="http://schemas.microsoft.com/office/drawing/2014/main" id="{26E4DCB4-8DAF-83A5-7592-CE39830D4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41797" y="2018615"/>
                  <a:ext cx="33645" cy="18692"/>
                </a:xfrm>
                <a:custGeom>
                  <a:avLst/>
                  <a:gdLst>
                    <a:gd name="T0" fmla="*/ 12 w 18"/>
                    <a:gd name="T1" fmla="*/ 0 h 10"/>
                    <a:gd name="T2" fmla="*/ 18 w 18"/>
                    <a:gd name="T3" fmla="*/ 2 h 10"/>
                    <a:gd name="T4" fmla="*/ 12 w 18"/>
                    <a:gd name="T5" fmla="*/ 6 h 10"/>
                    <a:gd name="T6" fmla="*/ 10 w 18"/>
                    <a:gd name="T7" fmla="*/ 10 h 10"/>
                    <a:gd name="T8" fmla="*/ 4 w 18"/>
                    <a:gd name="T9" fmla="*/ 10 h 10"/>
                    <a:gd name="T10" fmla="*/ 0 w 18"/>
                    <a:gd name="T11" fmla="*/ 10 h 10"/>
                    <a:gd name="T12" fmla="*/ 2 w 18"/>
                    <a:gd name="T13" fmla="*/ 4 h 10"/>
                    <a:gd name="T14" fmla="*/ 12 w 18"/>
                    <a:gd name="T15" fmla="*/ 0 h 10"/>
                    <a:gd name="T16" fmla="*/ 12 w 18"/>
                    <a:gd name="T17" fmla="*/ 0 h 10"/>
                    <a:gd name="T18" fmla="*/ 12 w 18"/>
                    <a:gd name="T19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10">
                      <a:moveTo>
                        <a:pt x="12" y="0"/>
                      </a:moveTo>
                      <a:lnTo>
                        <a:pt x="18" y="2"/>
                      </a:lnTo>
                      <a:lnTo>
                        <a:pt x="12" y="6"/>
                      </a:lnTo>
                      <a:lnTo>
                        <a:pt x="10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2" y="4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 257">
                  <a:extLst>
                    <a:ext uri="{FF2B5EF4-FFF2-40B4-BE49-F238E27FC236}">
                      <a16:creationId xmlns:a16="http://schemas.microsoft.com/office/drawing/2014/main" id="{7248E6CF-93E0-E592-A491-B91100885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4413" y="2029830"/>
                  <a:ext cx="28038" cy="13084"/>
                </a:xfrm>
                <a:custGeom>
                  <a:avLst/>
                  <a:gdLst>
                    <a:gd name="T0" fmla="*/ 15 w 15"/>
                    <a:gd name="T1" fmla="*/ 0 h 7"/>
                    <a:gd name="T2" fmla="*/ 11 w 15"/>
                    <a:gd name="T3" fmla="*/ 0 h 7"/>
                    <a:gd name="T4" fmla="*/ 1 w 15"/>
                    <a:gd name="T5" fmla="*/ 4 h 7"/>
                    <a:gd name="T6" fmla="*/ 0 w 15"/>
                    <a:gd name="T7" fmla="*/ 5 h 7"/>
                    <a:gd name="T8" fmla="*/ 3 w 15"/>
                    <a:gd name="T9" fmla="*/ 7 h 7"/>
                    <a:gd name="T10" fmla="*/ 7 w 15"/>
                    <a:gd name="T11" fmla="*/ 5 h 7"/>
                    <a:gd name="T12" fmla="*/ 15 w 15"/>
                    <a:gd name="T13" fmla="*/ 0 h 7"/>
                    <a:gd name="T14" fmla="*/ 15 w 15"/>
                    <a:gd name="T15" fmla="*/ 0 h 7"/>
                    <a:gd name="T16" fmla="*/ 15 w 15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7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1" y="4"/>
                      </a:lnTo>
                      <a:lnTo>
                        <a:pt x="0" y="5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258">
                  <a:extLst>
                    <a:ext uri="{FF2B5EF4-FFF2-40B4-BE49-F238E27FC236}">
                      <a16:creationId xmlns:a16="http://schemas.microsoft.com/office/drawing/2014/main" id="{A2E76706-01B7-2215-0405-5B17F8AA8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06283" y="2046653"/>
                  <a:ext cx="33645" cy="26168"/>
                </a:xfrm>
                <a:custGeom>
                  <a:avLst/>
                  <a:gdLst>
                    <a:gd name="T0" fmla="*/ 5 w 18"/>
                    <a:gd name="T1" fmla="*/ 0 h 14"/>
                    <a:gd name="T2" fmla="*/ 2 w 18"/>
                    <a:gd name="T3" fmla="*/ 6 h 14"/>
                    <a:gd name="T4" fmla="*/ 0 w 18"/>
                    <a:gd name="T5" fmla="*/ 12 h 14"/>
                    <a:gd name="T6" fmla="*/ 2 w 18"/>
                    <a:gd name="T7" fmla="*/ 14 h 14"/>
                    <a:gd name="T8" fmla="*/ 8 w 18"/>
                    <a:gd name="T9" fmla="*/ 12 h 14"/>
                    <a:gd name="T10" fmla="*/ 12 w 18"/>
                    <a:gd name="T11" fmla="*/ 6 h 14"/>
                    <a:gd name="T12" fmla="*/ 18 w 18"/>
                    <a:gd name="T13" fmla="*/ 2 h 14"/>
                    <a:gd name="T14" fmla="*/ 14 w 18"/>
                    <a:gd name="T15" fmla="*/ 0 h 14"/>
                    <a:gd name="T16" fmla="*/ 8 w 18"/>
                    <a:gd name="T17" fmla="*/ 2 h 14"/>
                    <a:gd name="T18" fmla="*/ 5 w 18"/>
                    <a:gd name="T19" fmla="*/ 0 h 14"/>
                    <a:gd name="T20" fmla="*/ 5 w 18"/>
                    <a:gd name="T21" fmla="*/ 0 h 14"/>
                    <a:gd name="T22" fmla="*/ 5 w 18"/>
                    <a:gd name="T23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4">
                      <a:moveTo>
                        <a:pt x="5" y="0"/>
                      </a:moveTo>
                      <a:lnTo>
                        <a:pt x="2" y="6"/>
                      </a:lnTo>
                      <a:lnTo>
                        <a:pt x="0" y="12"/>
                      </a:lnTo>
                      <a:lnTo>
                        <a:pt x="2" y="14"/>
                      </a:lnTo>
                      <a:lnTo>
                        <a:pt x="8" y="12"/>
                      </a:lnTo>
                      <a:lnTo>
                        <a:pt x="12" y="6"/>
                      </a:lnTo>
                      <a:lnTo>
                        <a:pt x="18" y="2"/>
                      </a:lnTo>
                      <a:lnTo>
                        <a:pt x="14" y="0"/>
                      </a:lnTo>
                      <a:lnTo>
                        <a:pt x="8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 259">
                  <a:extLst>
                    <a:ext uri="{FF2B5EF4-FFF2-40B4-BE49-F238E27FC236}">
                      <a16:creationId xmlns:a16="http://schemas.microsoft.com/office/drawing/2014/main" id="{1129CACD-D2F0-4255-2CF2-EBAA44B1D0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46653"/>
                  <a:ext cx="16823" cy="7477"/>
                </a:xfrm>
                <a:custGeom>
                  <a:avLst/>
                  <a:gdLst>
                    <a:gd name="T0" fmla="*/ 0 w 9"/>
                    <a:gd name="T1" fmla="*/ 2 h 4"/>
                    <a:gd name="T2" fmla="*/ 3 w 9"/>
                    <a:gd name="T3" fmla="*/ 0 h 4"/>
                    <a:gd name="T4" fmla="*/ 9 w 9"/>
                    <a:gd name="T5" fmla="*/ 0 h 4"/>
                    <a:gd name="T6" fmla="*/ 9 w 9"/>
                    <a:gd name="T7" fmla="*/ 4 h 4"/>
                    <a:gd name="T8" fmla="*/ 3 w 9"/>
                    <a:gd name="T9" fmla="*/ 4 h 4"/>
                    <a:gd name="T10" fmla="*/ 0 w 9"/>
                    <a:gd name="T11" fmla="*/ 2 h 4"/>
                    <a:gd name="T12" fmla="*/ 0 w 9"/>
                    <a:gd name="T13" fmla="*/ 2 h 4"/>
                    <a:gd name="T14" fmla="*/ 0 w 9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4">
                      <a:moveTo>
                        <a:pt x="0" y="2"/>
                      </a:move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3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260">
                  <a:extLst>
                    <a:ext uri="{FF2B5EF4-FFF2-40B4-BE49-F238E27FC236}">
                      <a16:creationId xmlns:a16="http://schemas.microsoft.com/office/drawing/2014/main" id="{3C7B4559-D8A6-48C6-174D-BE8EBD900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1983" y="2067214"/>
                  <a:ext cx="16823" cy="5608"/>
                </a:xfrm>
                <a:custGeom>
                  <a:avLst/>
                  <a:gdLst>
                    <a:gd name="T0" fmla="*/ 3 w 9"/>
                    <a:gd name="T1" fmla="*/ 3 h 3"/>
                    <a:gd name="T2" fmla="*/ 0 w 9"/>
                    <a:gd name="T3" fmla="*/ 1 h 3"/>
                    <a:gd name="T4" fmla="*/ 4 w 9"/>
                    <a:gd name="T5" fmla="*/ 0 h 3"/>
                    <a:gd name="T6" fmla="*/ 9 w 9"/>
                    <a:gd name="T7" fmla="*/ 0 h 3"/>
                    <a:gd name="T8" fmla="*/ 9 w 9"/>
                    <a:gd name="T9" fmla="*/ 1 h 3"/>
                    <a:gd name="T10" fmla="*/ 3 w 9"/>
                    <a:gd name="T11" fmla="*/ 3 h 3"/>
                    <a:gd name="T12" fmla="*/ 3 w 9"/>
                    <a:gd name="T13" fmla="*/ 3 h 3"/>
                    <a:gd name="T14" fmla="*/ 3 w 9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3">
                      <a:moveTo>
                        <a:pt x="3" y="3"/>
                      </a:move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3" y="3"/>
                      </a:lnTo>
                      <a:lnTo>
                        <a:pt x="3" y="3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 261">
                  <a:extLst>
                    <a:ext uri="{FF2B5EF4-FFF2-40B4-BE49-F238E27FC236}">
                      <a16:creationId xmlns:a16="http://schemas.microsoft.com/office/drawing/2014/main" id="{31F038FE-6E73-777E-0C80-717AB35D1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38992" y="2072821"/>
                  <a:ext cx="28038" cy="20561"/>
                </a:xfrm>
                <a:custGeom>
                  <a:avLst/>
                  <a:gdLst>
                    <a:gd name="T0" fmla="*/ 15 w 15"/>
                    <a:gd name="T1" fmla="*/ 0 h 11"/>
                    <a:gd name="T2" fmla="*/ 11 w 15"/>
                    <a:gd name="T3" fmla="*/ 0 h 11"/>
                    <a:gd name="T4" fmla="*/ 3 w 15"/>
                    <a:gd name="T5" fmla="*/ 6 h 11"/>
                    <a:gd name="T6" fmla="*/ 0 w 15"/>
                    <a:gd name="T7" fmla="*/ 11 h 11"/>
                    <a:gd name="T8" fmla="*/ 5 w 15"/>
                    <a:gd name="T9" fmla="*/ 7 h 11"/>
                    <a:gd name="T10" fmla="*/ 11 w 15"/>
                    <a:gd name="T11" fmla="*/ 6 h 11"/>
                    <a:gd name="T12" fmla="*/ 15 w 15"/>
                    <a:gd name="T13" fmla="*/ 2 h 11"/>
                    <a:gd name="T14" fmla="*/ 15 w 15"/>
                    <a:gd name="T15" fmla="*/ 0 h 11"/>
                    <a:gd name="T16" fmla="*/ 15 w 15"/>
                    <a:gd name="T17" fmla="*/ 0 h 11"/>
                    <a:gd name="T18" fmla="*/ 15 w 15"/>
                    <a:gd name="T19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" h="11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3" y="6"/>
                      </a:lnTo>
                      <a:lnTo>
                        <a:pt x="0" y="11"/>
                      </a:lnTo>
                      <a:lnTo>
                        <a:pt x="5" y="7"/>
                      </a:lnTo>
                      <a:lnTo>
                        <a:pt x="11" y="6"/>
                      </a:lnTo>
                      <a:lnTo>
                        <a:pt x="15" y="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262">
                  <a:extLst>
                    <a:ext uri="{FF2B5EF4-FFF2-40B4-BE49-F238E27FC236}">
                      <a16:creationId xmlns:a16="http://schemas.microsoft.com/office/drawing/2014/main" id="{A84EC9D8-0897-B986-B1DE-F21F915B4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3383" y="1941979"/>
                  <a:ext cx="687856" cy="704678"/>
                </a:xfrm>
                <a:custGeom>
                  <a:avLst/>
                  <a:gdLst>
                    <a:gd name="T0" fmla="*/ 314 w 368"/>
                    <a:gd name="T1" fmla="*/ 28 h 377"/>
                    <a:gd name="T2" fmla="*/ 285 w 368"/>
                    <a:gd name="T3" fmla="*/ 59 h 377"/>
                    <a:gd name="T4" fmla="*/ 253 w 368"/>
                    <a:gd name="T5" fmla="*/ 57 h 377"/>
                    <a:gd name="T6" fmla="*/ 216 w 368"/>
                    <a:gd name="T7" fmla="*/ 49 h 377"/>
                    <a:gd name="T8" fmla="*/ 189 w 368"/>
                    <a:gd name="T9" fmla="*/ 61 h 377"/>
                    <a:gd name="T10" fmla="*/ 158 w 368"/>
                    <a:gd name="T11" fmla="*/ 90 h 377"/>
                    <a:gd name="T12" fmla="*/ 137 w 368"/>
                    <a:gd name="T13" fmla="*/ 118 h 377"/>
                    <a:gd name="T14" fmla="*/ 125 w 368"/>
                    <a:gd name="T15" fmla="*/ 176 h 377"/>
                    <a:gd name="T16" fmla="*/ 102 w 368"/>
                    <a:gd name="T17" fmla="*/ 203 h 377"/>
                    <a:gd name="T18" fmla="*/ 110 w 368"/>
                    <a:gd name="T19" fmla="*/ 284 h 377"/>
                    <a:gd name="T20" fmla="*/ 107 w 368"/>
                    <a:gd name="T21" fmla="*/ 311 h 377"/>
                    <a:gd name="T22" fmla="*/ 94 w 368"/>
                    <a:gd name="T23" fmla="*/ 362 h 377"/>
                    <a:gd name="T24" fmla="*/ 84 w 368"/>
                    <a:gd name="T25" fmla="*/ 330 h 377"/>
                    <a:gd name="T26" fmla="*/ 71 w 368"/>
                    <a:gd name="T27" fmla="*/ 345 h 377"/>
                    <a:gd name="T28" fmla="*/ 59 w 368"/>
                    <a:gd name="T29" fmla="*/ 350 h 377"/>
                    <a:gd name="T30" fmla="*/ 27 w 368"/>
                    <a:gd name="T31" fmla="*/ 377 h 377"/>
                    <a:gd name="T32" fmla="*/ 19 w 368"/>
                    <a:gd name="T33" fmla="*/ 364 h 377"/>
                    <a:gd name="T34" fmla="*/ 5 w 368"/>
                    <a:gd name="T35" fmla="*/ 350 h 377"/>
                    <a:gd name="T36" fmla="*/ 17 w 368"/>
                    <a:gd name="T37" fmla="*/ 334 h 377"/>
                    <a:gd name="T38" fmla="*/ 4 w 368"/>
                    <a:gd name="T39" fmla="*/ 332 h 377"/>
                    <a:gd name="T40" fmla="*/ 21 w 368"/>
                    <a:gd name="T41" fmla="*/ 309 h 377"/>
                    <a:gd name="T42" fmla="*/ 7 w 368"/>
                    <a:gd name="T43" fmla="*/ 311 h 377"/>
                    <a:gd name="T44" fmla="*/ 2 w 368"/>
                    <a:gd name="T45" fmla="*/ 297 h 377"/>
                    <a:gd name="T46" fmla="*/ 21 w 368"/>
                    <a:gd name="T47" fmla="*/ 290 h 377"/>
                    <a:gd name="T48" fmla="*/ 27 w 368"/>
                    <a:gd name="T49" fmla="*/ 284 h 377"/>
                    <a:gd name="T50" fmla="*/ 0 w 368"/>
                    <a:gd name="T51" fmla="*/ 286 h 377"/>
                    <a:gd name="T52" fmla="*/ 2 w 368"/>
                    <a:gd name="T53" fmla="*/ 261 h 377"/>
                    <a:gd name="T54" fmla="*/ 27 w 368"/>
                    <a:gd name="T55" fmla="*/ 246 h 377"/>
                    <a:gd name="T56" fmla="*/ 29 w 368"/>
                    <a:gd name="T57" fmla="*/ 236 h 377"/>
                    <a:gd name="T58" fmla="*/ 44 w 368"/>
                    <a:gd name="T59" fmla="*/ 222 h 377"/>
                    <a:gd name="T60" fmla="*/ 63 w 368"/>
                    <a:gd name="T61" fmla="*/ 211 h 377"/>
                    <a:gd name="T62" fmla="*/ 98 w 368"/>
                    <a:gd name="T63" fmla="*/ 159 h 377"/>
                    <a:gd name="T64" fmla="*/ 104 w 368"/>
                    <a:gd name="T65" fmla="*/ 149 h 377"/>
                    <a:gd name="T66" fmla="*/ 121 w 368"/>
                    <a:gd name="T67" fmla="*/ 122 h 377"/>
                    <a:gd name="T68" fmla="*/ 115 w 368"/>
                    <a:gd name="T69" fmla="*/ 109 h 377"/>
                    <a:gd name="T70" fmla="*/ 139 w 368"/>
                    <a:gd name="T71" fmla="*/ 95 h 377"/>
                    <a:gd name="T72" fmla="*/ 145 w 368"/>
                    <a:gd name="T73" fmla="*/ 88 h 377"/>
                    <a:gd name="T74" fmla="*/ 154 w 368"/>
                    <a:gd name="T75" fmla="*/ 72 h 377"/>
                    <a:gd name="T76" fmla="*/ 174 w 368"/>
                    <a:gd name="T77" fmla="*/ 69 h 377"/>
                    <a:gd name="T78" fmla="*/ 166 w 368"/>
                    <a:gd name="T79" fmla="*/ 59 h 377"/>
                    <a:gd name="T80" fmla="*/ 183 w 368"/>
                    <a:gd name="T81" fmla="*/ 47 h 377"/>
                    <a:gd name="T82" fmla="*/ 197 w 368"/>
                    <a:gd name="T83" fmla="*/ 42 h 377"/>
                    <a:gd name="T84" fmla="*/ 199 w 368"/>
                    <a:gd name="T85" fmla="*/ 38 h 377"/>
                    <a:gd name="T86" fmla="*/ 212 w 368"/>
                    <a:gd name="T87" fmla="*/ 33 h 377"/>
                    <a:gd name="T88" fmla="*/ 216 w 368"/>
                    <a:gd name="T89" fmla="*/ 40 h 377"/>
                    <a:gd name="T90" fmla="*/ 224 w 368"/>
                    <a:gd name="T91" fmla="*/ 34 h 377"/>
                    <a:gd name="T92" fmla="*/ 243 w 368"/>
                    <a:gd name="T93" fmla="*/ 33 h 377"/>
                    <a:gd name="T94" fmla="*/ 239 w 368"/>
                    <a:gd name="T95" fmla="*/ 19 h 377"/>
                    <a:gd name="T96" fmla="*/ 266 w 368"/>
                    <a:gd name="T97" fmla="*/ 28 h 377"/>
                    <a:gd name="T98" fmla="*/ 280 w 368"/>
                    <a:gd name="T99" fmla="*/ 13 h 377"/>
                    <a:gd name="T100" fmla="*/ 285 w 368"/>
                    <a:gd name="T101" fmla="*/ 4 h 377"/>
                    <a:gd name="T102" fmla="*/ 287 w 368"/>
                    <a:gd name="T103" fmla="*/ 18 h 377"/>
                    <a:gd name="T104" fmla="*/ 305 w 368"/>
                    <a:gd name="T105" fmla="*/ 6 h 377"/>
                    <a:gd name="T106" fmla="*/ 316 w 368"/>
                    <a:gd name="T107" fmla="*/ 6 h 377"/>
                    <a:gd name="T108" fmla="*/ 328 w 368"/>
                    <a:gd name="T109" fmla="*/ 10 h 377"/>
                    <a:gd name="T110" fmla="*/ 364 w 368"/>
                    <a:gd name="T111" fmla="*/ 18 h 377"/>
                    <a:gd name="T112" fmla="*/ 351 w 368"/>
                    <a:gd name="T113" fmla="*/ 30 h 377"/>
                    <a:gd name="T114" fmla="*/ 368 w 368"/>
                    <a:gd name="T115" fmla="*/ 34 h 377"/>
                    <a:gd name="T116" fmla="*/ 341 w 368"/>
                    <a:gd name="T117" fmla="*/ 47 h 3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68" h="377">
                      <a:moveTo>
                        <a:pt x="341" y="47"/>
                      </a:moveTo>
                      <a:lnTo>
                        <a:pt x="341" y="34"/>
                      </a:lnTo>
                      <a:lnTo>
                        <a:pt x="328" y="27"/>
                      </a:lnTo>
                      <a:lnTo>
                        <a:pt x="314" y="28"/>
                      </a:lnTo>
                      <a:lnTo>
                        <a:pt x="301" y="34"/>
                      </a:lnTo>
                      <a:lnTo>
                        <a:pt x="301" y="49"/>
                      </a:lnTo>
                      <a:lnTo>
                        <a:pt x="289" y="59"/>
                      </a:lnTo>
                      <a:lnTo>
                        <a:pt x="285" y="59"/>
                      </a:lnTo>
                      <a:lnTo>
                        <a:pt x="280" y="55"/>
                      </a:lnTo>
                      <a:lnTo>
                        <a:pt x="272" y="55"/>
                      </a:lnTo>
                      <a:lnTo>
                        <a:pt x="262" y="59"/>
                      </a:lnTo>
                      <a:lnTo>
                        <a:pt x="253" y="57"/>
                      </a:lnTo>
                      <a:lnTo>
                        <a:pt x="239" y="46"/>
                      </a:lnTo>
                      <a:lnTo>
                        <a:pt x="231" y="44"/>
                      </a:lnTo>
                      <a:lnTo>
                        <a:pt x="224" y="49"/>
                      </a:lnTo>
                      <a:lnTo>
                        <a:pt x="216" y="49"/>
                      </a:lnTo>
                      <a:lnTo>
                        <a:pt x="212" y="61"/>
                      </a:lnTo>
                      <a:lnTo>
                        <a:pt x="204" y="63"/>
                      </a:lnTo>
                      <a:lnTo>
                        <a:pt x="197" y="61"/>
                      </a:lnTo>
                      <a:lnTo>
                        <a:pt x="189" y="61"/>
                      </a:lnTo>
                      <a:lnTo>
                        <a:pt x="185" y="71"/>
                      </a:lnTo>
                      <a:lnTo>
                        <a:pt x="174" y="74"/>
                      </a:lnTo>
                      <a:lnTo>
                        <a:pt x="170" y="80"/>
                      </a:lnTo>
                      <a:lnTo>
                        <a:pt x="158" y="90"/>
                      </a:lnTo>
                      <a:lnTo>
                        <a:pt x="162" y="92"/>
                      </a:lnTo>
                      <a:lnTo>
                        <a:pt x="162" y="99"/>
                      </a:lnTo>
                      <a:lnTo>
                        <a:pt x="145" y="115"/>
                      </a:lnTo>
                      <a:lnTo>
                        <a:pt x="137" y="118"/>
                      </a:lnTo>
                      <a:lnTo>
                        <a:pt x="131" y="126"/>
                      </a:lnTo>
                      <a:lnTo>
                        <a:pt x="137" y="136"/>
                      </a:lnTo>
                      <a:lnTo>
                        <a:pt x="133" y="163"/>
                      </a:lnTo>
                      <a:lnTo>
                        <a:pt x="125" y="176"/>
                      </a:lnTo>
                      <a:lnTo>
                        <a:pt x="131" y="190"/>
                      </a:lnTo>
                      <a:lnTo>
                        <a:pt x="125" y="197"/>
                      </a:lnTo>
                      <a:lnTo>
                        <a:pt x="110" y="195"/>
                      </a:lnTo>
                      <a:lnTo>
                        <a:pt x="102" y="203"/>
                      </a:lnTo>
                      <a:lnTo>
                        <a:pt x="102" y="228"/>
                      </a:lnTo>
                      <a:lnTo>
                        <a:pt x="104" y="265"/>
                      </a:lnTo>
                      <a:lnTo>
                        <a:pt x="110" y="272"/>
                      </a:lnTo>
                      <a:lnTo>
                        <a:pt x="110" y="284"/>
                      </a:lnTo>
                      <a:lnTo>
                        <a:pt x="104" y="288"/>
                      </a:lnTo>
                      <a:lnTo>
                        <a:pt x="102" y="293"/>
                      </a:lnTo>
                      <a:lnTo>
                        <a:pt x="109" y="301"/>
                      </a:lnTo>
                      <a:lnTo>
                        <a:pt x="107" y="311"/>
                      </a:lnTo>
                      <a:lnTo>
                        <a:pt x="102" y="317"/>
                      </a:lnTo>
                      <a:lnTo>
                        <a:pt x="98" y="342"/>
                      </a:lnTo>
                      <a:lnTo>
                        <a:pt x="98" y="350"/>
                      </a:lnTo>
                      <a:lnTo>
                        <a:pt x="94" y="362"/>
                      </a:lnTo>
                      <a:lnTo>
                        <a:pt x="90" y="354"/>
                      </a:lnTo>
                      <a:lnTo>
                        <a:pt x="90" y="345"/>
                      </a:lnTo>
                      <a:lnTo>
                        <a:pt x="82" y="339"/>
                      </a:lnTo>
                      <a:lnTo>
                        <a:pt x="84" y="330"/>
                      </a:lnTo>
                      <a:lnTo>
                        <a:pt x="82" y="328"/>
                      </a:lnTo>
                      <a:lnTo>
                        <a:pt x="77" y="332"/>
                      </a:lnTo>
                      <a:lnTo>
                        <a:pt x="77" y="339"/>
                      </a:lnTo>
                      <a:lnTo>
                        <a:pt x="71" y="345"/>
                      </a:lnTo>
                      <a:lnTo>
                        <a:pt x="65" y="347"/>
                      </a:lnTo>
                      <a:lnTo>
                        <a:pt x="65" y="342"/>
                      </a:lnTo>
                      <a:lnTo>
                        <a:pt x="59" y="347"/>
                      </a:lnTo>
                      <a:lnTo>
                        <a:pt x="59" y="350"/>
                      </a:lnTo>
                      <a:lnTo>
                        <a:pt x="50" y="364"/>
                      </a:lnTo>
                      <a:lnTo>
                        <a:pt x="44" y="367"/>
                      </a:lnTo>
                      <a:lnTo>
                        <a:pt x="36" y="373"/>
                      </a:lnTo>
                      <a:lnTo>
                        <a:pt x="27" y="377"/>
                      </a:lnTo>
                      <a:lnTo>
                        <a:pt x="21" y="369"/>
                      </a:lnTo>
                      <a:lnTo>
                        <a:pt x="27" y="362"/>
                      </a:lnTo>
                      <a:lnTo>
                        <a:pt x="23" y="362"/>
                      </a:lnTo>
                      <a:lnTo>
                        <a:pt x="19" y="364"/>
                      </a:lnTo>
                      <a:lnTo>
                        <a:pt x="13" y="364"/>
                      </a:lnTo>
                      <a:lnTo>
                        <a:pt x="13" y="359"/>
                      </a:lnTo>
                      <a:lnTo>
                        <a:pt x="9" y="356"/>
                      </a:lnTo>
                      <a:lnTo>
                        <a:pt x="5" y="350"/>
                      </a:lnTo>
                      <a:lnTo>
                        <a:pt x="5" y="347"/>
                      </a:lnTo>
                      <a:lnTo>
                        <a:pt x="13" y="345"/>
                      </a:lnTo>
                      <a:lnTo>
                        <a:pt x="13" y="339"/>
                      </a:lnTo>
                      <a:lnTo>
                        <a:pt x="17" y="334"/>
                      </a:lnTo>
                      <a:lnTo>
                        <a:pt x="11" y="332"/>
                      </a:lnTo>
                      <a:lnTo>
                        <a:pt x="9" y="336"/>
                      </a:lnTo>
                      <a:lnTo>
                        <a:pt x="4" y="338"/>
                      </a:lnTo>
                      <a:lnTo>
                        <a:pt x="4" y="332"/>
                      </a:lnTo>
                      <a:lnTo>
                        <a:pt x="5" y="326"/>
                      </a:lnTo>
                      <a:lnTo>
                        <a:pt x="11" y="324"/>
                      </a:lnTo>
                      <a:lnTo>
                        <a:pt x="13" y="318"/>
                      </a:lnTo>
                      <a:lnTo>
                        <a:pt x="21" y="309"/>
                      </a:lnTo>
                      <a:lnTo>
                        <a:pt x="21" y="303"/>
                      </a:lnTo>
                      <a:lnTo>
                        <a:pt x="19" y="305"/>
                      </a:lnTo>
                      <a:lnTo>
                        <a:pt x="13" y="311"/>
                      </a:lnTo>
                      <a:lnTo>
                        <a:pt x="7" y="311"/>
                      </a:lnTo>
                      <a:lnTo>
                        <a:pt x="4" y="309"/>
                      </a:lnTo>
                      <a:lnTo>
                        <a:pt x="7" y="305"/>
                      </a:lnTo>
                      <a:lnTo>
                        <a:pt x="7" y="299"/>
                      </a:lnTo>
                      <a:lnTo>
                        <a:pt x="2" y="297"/>
                      </a:lnTo>
                      <a:lnTo>
                        <a:pt x="2" y="293"/>
                      </a:lnTo>
                      <a:lnTo>
                        <a:pt x="11" y="290"/>
                      </a:lnTo>
                      <a:lnTo>
                        <a:pt x="15" y="292"/>
                      </a:lnTo>
                      <a:lnTo>
                        <a:pt x="21" y="290"/>
                      </a:lnTo>
                      <a:lnTo>
                        <a:pt x="27" y="288"/>
                      </a:lnTo>
                      <a:lnTo>
                        <a:pt x="32" y="286"/>
                      </a:lnTo>
                      <a:lnTo>
                        <a:pt x="32" y="282"/>
                      </a:lnTo>
                      <a:lnTo>
                        <a:pt x="27" y="284"/>
                      </a:lnTo>
                      <a:lnTo>
                        <a:pt x="23" y="286"/>
                      </a:lnTo>
                      <a:lnTo>
                        <a:pt x="9" y="286"/>
                      </a:lnTo>
                      <a:lnTo>
                        <a:pt x="5" y="288"/>
                      </a:lnTo>
                      <a:lnTo>
                        <a:pt x="0" y="286"/>
                      </a:lnTo>
                      <a:lnTo>
                        <a:pt x="0" y="276"/>
                      </a:lnTo>
                      <a:lnTo>
                        <a:pt x="0" y="267"/>
                      </a:lnTo>
                      <a:lnTo>
                        <a:pt x="2" y="265"/>
                      </a:lnTo>
                      <a:lnTo>
                        <a:pt x="2" y="261"/>
                      </a:lnTo>
                      <a:lnTo>
                        <a:pt x="5" y="257"/>
                      </a:lnTo>
                      <a:lnTo>
                        <a:pt x="9" y="255"/>
                      </a:lnTo>
                      <a:lnTo>
                        <a:pt x="15" y="247"/>
                      </a:lnTo>
                      <a:lnTo>
                        <a:pt x="27" y="246"/>
                      </a:lnTo>
                      <a:lnTo>
                        <a:pt x="27" y="243"/>
                      </a:lnTo>
                      <a:lnTo>
                        <a:pt x="23" y="242"/>
                      </a:lnTo>
                      <a:lnTo>
                        <a:pt x="23" y="238"/>
                      </a:lnTo>
                      <a:lnTo>
                        <a:pt x="29" y="236"/>
                      </a:lnTo>
                      <a:lnTo>
                        <a:pt x="29" y="232"/>
                      </a:lnTo>
                      <a:lnTo>
                        <a:pt x="36" y="226"/>
                      </a:lnTo>
                      <a:lnTo>
                        <a:pt x="42" y="226"/>
                      </a:lnTo>
                      <a:lnTo>
                        <a:pt x="44" y="222"/>
                      </a:lnTo>
                      <a:lnTo>
                        <a:pt x="52" y="217"/>
                      </a:lnTo>
                      <a:lnTo>
                        <a:pt x="57" y="217"/>
                      </a:lnTo>
                      <a:lnTo>
                        <a:pt x="59" y="213"/>
                      </a:lnTo>
                      <a:lnTo>
                        <a:pt x="63" y="211"/>
                      </a:lnTo>
                      <a:lnTo>
                        <a:pt x="65" y="199"/>
                      </a:lnTo>
                      <a:lnTo>
                        <a:pt x="86" y="180"/>
                      </a:lnTo>
                      <a:lnTo>
                        <a:pt x="86" y="174"/>
                      </a:lnTo>
                      <a:lnTo>
                        <a:pt x="98" y="159"/>
                      </a:lnTo>
                      <a:lnTo>
                        <a:pt x="104" y="159"/>
                      </a:lnTo>
                      <a:lnTo>
                        <a:pt x="109" y="151"/>
                      </a:lnTo>
                      <a:lnTo>
                        <a:pt x="104" y="153"/>
                      </a:lnTo>
                      <a:lnTo>
                        <a:pt x="104" y="149"/>
                      </a:lnTo>
                      <a:lnTo>
                        <a:pt x="107" y="145"/>
                      </a:lnTo>
                      <a:lnTo>
                        <a:pt x="110" y="134"/>
                      </a:lnTo>
                      <a:lnTo>
                        <a:pt x="110" y="124"/>
                      </a:lnTo>
                      <a:lnTo>
                        <a:pt x="121" y="122"/>
                      </a:lnTo>
                      <a:lnTo>
                        <a:pt x="127" y="118"/>
                      </a:lnTo>
                      <a:lnTo>
                        <a:pt x="122" y="115"/>
                      </a:lnTo>
                      <a:lnTo>
                        <a:pt x="115" y="117"/>
                      </a:lnTo>
                      <a:lnTo>
                        <a:pt x="115" y="109"/>
                      </a:lnTo>
                      <a:lnTo>
                        <a:pt x="119" y="107"/>
                      </a:lnTo>
                      <a:lnTo>
                        <a:pt x="127" y="99"/>
                      </a:lnTo>
                      <a:lnTo>
                        <a:pt x="133" y="95"/>
                      </a:lnTo>
                      <a:lnTo>
                        <a:pt x="139" y="95"/>
                      </a:lnTo>
                      <a:lnTo>
                        <a:pt x="145" y="92"/>
                      </a:lnTo>
                      <a:lnTo>
                        <a:pt x="137" y="90"/>
                      </a:lnTo>
                      <a:lnTo>
                        <a:pt x="137" y="90"/>
                      </a:lnTo>
                      <a:lnTo>
                        <a:pt x="145" y="88"/>
                      </a:lnTo>
                      <a:lnTo>
                        <a:pt x="151" y="88"/>
                      </a:lnTo>
                      <a:lnTo>
                        <a:pt x="154" y="84"/>
                      </a:lnTo>
                      <a:lnTo>
                        <a:pt x="142" y="84"/>
                      </a:lnTo>
                      <a:lnTo>
                        <a:pt x="154" y="72"/>
                      </a:lnTo>
                      <a:lnTo>
                        <a:pt x="158" y="76"/>
                      </a:lnTo>
                      <a:lnTo>
                        <a:pt x="162" y="76"/>
                      </a:lnTo>
                      <a:lnTo>
                        <a:pt x="162" y="69"/>
                      </a:lnTo>
                      <a:lnTo>
                        <a:pt x="174" y="69"/>
                      </a:lnTo>
                      <a:lnTo>
                        <a:pt x="174" y="65"/>
                      </a:lnTo>
                      <a:lnTo>
                        <a:pt x="168" y="65"/>
                      </a:lnTo>
                      <a:lnTo>
                        <a:pt x="160" y="65"/>
                      </a:lnTo>
                      <a:lnTo>
                        <a:pt x="166" y="59"/>
                      </a:lnTo>
                      <a:lnTo>
                        <a:pt x="174" y="61"/>
                      </a:lnTo>
                      <a:lnTo>
                        <a:pt x="180" y="57"/>
                      </a:lnTo>
                      <a:lnTo>
                        <a:pt x="177" y="53"/>
                      </a:lnTo>
                      <a:lnTo>
                        <a:pt x="183" y="47"/>
                      </a:lnTo>
                      <a:lnTo>
                        <a:pt x="189" y="46"/>
                      </a:lnTo>
                      <a:lnTo>
                        <a:pt x="191" y="49"/>
                      </a:lnTo>
                      <a:lnTo>
                        <a:pt x="195" y="46"/>
                      </a:lnTo>
                      <a:lnTo>
                        <a:pt x="197" y="42"/>
                      </a:lnTo>
                      <a:lnTo>
                        <a:pt x="201" y="44"/>
                      </a:lnTo>
                      <a:lnTo>
                        <a:pt x="204" y="44"/>
                      </a:lnTo>
                      <a:lnTo>
                        <a:pt x="203" y="40"/>
                      </a:lnTo>
                      <a:lnTo>
                        <a:pt x="199" y="38"/>
                      </a:lnTo>
                      <a:lnTo>
                        <a:pt x="201" y="34"/>
                      </a:lnTo>
                      <a:lnTo>
                        <a:pt x="206" y="34"/>
                      </a:lnTo>
                      <a:lnTo>
                        <a:pt x="208" y="38"/>
                      </a:lnTo>
                      <a:lnTo>
                        <a:pt x="212" y="33"/>
                      </a:lnTo>
                      <a:lnTo>
                        <a:pt x="216" y="30"/>
                      </a:lnTo>
                      <a:lnTo>
                        <a:pt x="220" y="30"/>
                      </a:lnTo>
                      <a:lnTo>
                        <a:pt x="216" y="34"/>
                      </a:lnTo>
                      <a:lnTo>
                        <a:pt x="216" y="40"/>
                      </a:lnTo>
                      <a:lnTo>
                        <a:pt x="216" y="44"/>
                      </a:lnTo>
                      <a:lnTo>
                        <a:pt x="220" y="44"/>
                      </a:lnTo>
                      <a:lnTo>
                        <a:pt x="224" y="40"/>
                      </a:lnTo>
                      <a:lnTo>
                        <a:pt x="224" y="34"/>
                      </a:lnTo>
                      <a:lnTo>
                        <a:pt x="228" y="30"/>
                      </a:lnTo>
                      <a:lnTo>
                        <a:pt x="237" y="30"/>
                      </a:lnTo>
                      <a:lnTo>
                        <a:pt x="239" y="33"/>
                      </a:lnTo>
                      <a:lnTo>
                        <a:pt x="243" y="33"/>
                      </a:lnTo>
                      <a:lnTo>
                        <a:pt x="245" y="28"/>
                      </a:lnTo>
                      <a:lnTo>
                        <a:pt x="231" y="24"/>
                      </a:lnTo>
                      <a:lnTo>
                        <a:pt x="233" y="22"/>
                      </a:lnTo>
                      <a:lnTo>
                        <a:pt x="239" y="19"/>
                      </a:lnTo>
                      <a:lnTo>
                        <a:pt x="247" y="22"/>
                      </a:lnTo>
                      <a:lnTo>
                        <a:pt x="255" y="27"/>
                      </a:lnTo>
                      <a:lnTo>
                        <a:pt x="256" y="28"/>
                      </a:lnTo>
                      <a:lnTo>
                        <a:pt x="266" y="28"/>
                      </a:lnTo>
                      <a:lnTo>
                        <a:pt x="264" y="22"/>
                      </a:lnTo>
                      <a:lnTo>
                        <a:pt x="270" y="19"/>
                      </a:lnTo>
                      <a:lnTo>
                        <a:pt x="276" y="18"/>
                      </a:lnTo>
                      <a:lnTo>
                        <a:pt x="280" y="13"/>
                      </a:lnTo>
                      <a:lnTo>
                        <a:pt x="283" y="12"/>
                      </a:lnTo>
                      <a:lnTo>
                        <a:pt x="280" y="8"/>
                      </a:lnTo>
                      <a:lnTo>
                        <a:pt x="281" y="4"/>
                      </a:lnTo>
                      <a:lnTo>
                        <a:pt x="285" y="4"/>
                      </a:lnTo>
                      <a:lnTo>
                        <a:pt x="297" y="4"/>
                      </a:lnTo>
                      <a:lnTo>
                        <a:pt x="299" y="8"/>
                      </a:lnTo>
                      <a:lnTo>
                        <a:pt x="291" y="12"/>
                      </a:lnTo>
                      <a:lnTo>
                        <a:pt x="287" y="18"/>
                      </a:lnTo>
                      <a:lnTo>
                        <a:pt x="285" y="24"/>
                      </a:lnTo>
                      <a:lnTo>
                        <a:pt x="297" y="19"/>
                      </a:lnTo>
                      <a:lnTo>
                        <a:pt x="299" y="16"/>
                      </a:lnTo>
                      <a:lnTo>
                        <a:pt x="305" y="6"/>
                      </a:lnTo>
                      <a:lnTo>
                        <a:pt x="312" y="6"/>
                      </a:lnTo>
                      <a:lnTo>
                        <a:pt x="308" y="10"/>
                      </a:lnTo>
                      <a:lnTo>
                        <a:pt x="312" y="13"/>
                      </a:lnTo>
                      <a:lnTo>
                        <a:pt x="316" y="6"/>
                      </a:lnTo>
                      <a:lnTo>
                        <a:pt x="314" y="0"/>
                      </a:lnTo>
                      <a:lnTo>
                        <a:pt x="328" y="2"/>
                      </a:lnTo>
                      <a:lnTo>
                        <a:pt x="334" y="6"/>
                      </a:lnTo>
                      <a:lnTo>
                        <a:pt x="328" y="10"/>
                      </a:lnTo>
                      <a:lnTo>
                        <a:pt x="334" y="13"/>
                      </a:lnTo>
                      <a:lnTo>
                        <a:pt x="337" y="8"/>
                      </a:lnTo>
                      <a:lnTo>
                        <a:pt x="345" y="6"/>
                      </a:lnTo>
                      <a:lnTo>
                        <a:pt x="364" y="18"/>
                      </a:lnTo>
                      <a:lnTo>
                        <a:pt x="355" y="24"/>
                      </a:lnTo>
                      <a:lnTo>
                        <a:pt x="339" y="22"/>
                      </a:lnTo>
                      <a:lnTo>
                        <a:pt x="337" y="24"/>
                      </a:lnTo>
                      <a:lnTo>
                        <a:pt x="351" y="30"/>
                      </a:lnTo>
                      <a:lnTo>
                        <a:pt x="351" y="33"/>
                      </a:lnTo>
                      <a:lnTo>
                        <a:pt x="355" y="34"/>
                      </a:lnTo>
                      <a:lnTo>
                        <a:pt x="362" y="30"/>
                      </a:lnTo>
                      <a:lnTo>
                        <a:pt x="368" y="34"/>
                      </a:lnTo>
                      <a:lnTo>
                        <a:pt x="349" y="42"/>
                      </a:lnTo>
                      <a:lnTo>
                        <a:pt x="349" y="44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lnTo>
                        <a:pt x="341" y="4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 263">
                  <a:extLst>
                    <a:ext uri="{FF2B5EF4-FFF2-40B4-BE49-F238E27FC236}">
                      <a16:creationId xmlns:a16="http://schemas.microsoft.com/office/drawing/2014/main" id="{1A4B7BCC-4E93-F6F5-AA37-83FAF784C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32449" y="3270961"/>
                  <a:ext cx="18692" cy="57944"/>
                </a:xfrm>
                <a:custGeom>
                  <a:avLst/>
                  <a:gdLst>
                    <a:gd name="T0" fmla="*/ 10 w 10"/>
                    <a:gd name="T1" fmla="*/ 0 h 31"/>
                    <a:gd name="T2" fmla="*/ 10 w 10"/>
                    <a:gd name="T3" fmla="*/ 6 h 31"/>
                    <a:gd name="T4" fmla="*/ 10 w 10"/>
                    <a:gd name="T5" fmla="*/ 12 h 31"/>
                    <a:gd name="T6" fmla="*/ 8 w 10"/>
                    <a:gd name="T7" fmla="*/ 27 h 31"/>
                    <a:gd name="T8" fmla="*/ 4 w 10"/>
                    <a:gd name="T9" fmla="*/ 31 h 31"/>
                    <a:gd name="T10" fmla="*/ 0 w 10"/>
                    <a:gd name="T11" fmla="*/ 27 h 31"/>
                    <a:gd name="T12" fmla="*/ 0 w 10"/>
                    <a:gd name="T13" fmla="*/ 15 h 31"/>
                    <a:gd name="T14" fmla="*/ 0 w 10"/>
                    <a:gd name="T15" fmla="*/ 10 h 31"/>
                    <a:gd name="T16" fmla="*/ 6 w 10"/>
                    <a:gd name="T17" fmla="*/ 6 h 31"/>
                    <a:gd name="T18" fmla="*/ 8 w 10"/>
                    <a:gd name="T19" fmla="*/ 0 h 31"/>
                    <a:gd name="T20" fmla="*/ 10 w 10"/>
                    <a:gd name="T21" fmla="*/ 0 h 31"/>
                    <a:gd name="T22" fmla="*/ 10 w 10"/>
                    <a:gd name="T23" fmla="*/ 0 h 31"/>
                    <a:gd name="T24" fmla="*/ 10 w 10"/>
                    <a:gd name="T25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0" h="31">
                      <a:moveTo>
                        <a:pt x="10" y="0"/>
                      </a:moveTo>
                      <a:lnTo>
                        <a:pt x="10" y="6"/>
                      </a:lnTo>
                      <a:lnTo>
                        <a:pt x="10" y="12"/>
                      </a:lnTo>
                      <a:lnTo>
                        <a:pt x="8" y="27"/>
                      </a:lnTo>
                      <a:lnTo>
                        <a:pt x="4" y="31"/>
                      </a:lnTo>
                      <a:lnTo>
                        <a:pt x="0" y="27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264">
                  <a:extLst>
                    <a:ext uri="{FF2B5EF4-FFF2-40B4-BE49-F238E27FC236}">
                      <a16:creationId xmlns:a16="http://schemas.microsoft.com/office/drawing/2014/main" id="{C4A6D11D-CB9F-CEA6-2AE3-97080E61E4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3944" y="2794322"/>
                  <a:ext cx="250469" cy="319629"/>
                </a:xfrm>
                <a:custGeom>
                  <a:avLst/>
                  <a:gdLst>
                    <a:gd name="T0" fmla="*/ 11 w 134"/>
                    <a:gd name="T1" fmla="*/ 127 h 171"/>
                    <a:gd name="T2" fmla="*/ 24 w 134"/>
                    <a:gd name="T3" fmla="*/ 127 h 171"/>
                    <a:gd name="T4" fmla="*/ 36 w 134"/>
                    <a:gd name="T5" fmla="*/ 131 h 171"/>
                    <a:gd name="T6" fmla="*/ 28 w 134"/>
                    <a:gd name="T7" fmla="*/ 148 h 171"/>
                    <a:gd name="T8" fmla="*/ 24 w 134"/>
                    <a:gd name="T9" fmla="*/ 167 h 171"/>
                    <a:gd name="T10" fmla="*/ 30 w 134"/>
                    <a:gd name="T11" fmla="*/ 163 h 171"/>
                    <a:gd name="T12" fmla="*/ 40 w 134"/>
                    <a:gd name="T13" fmla="*/ 161 h 171"/>
                    <a:gd name="T14" fmla="*/ 49 w 134"/>
                    <a:gd name="T15" fmla="*/ 169 h 171"/>
                    <a:gd name="T16" fmla="*/ 58 w 134"/>
                    <a:gd name="T17" fmla="*/ 171 h 171"/>
                    <a:gd name="T18" fmla="*/ 69 w 134"/>
                    <a:gd name="T19" fmla="*/ 171 h 171"/>
                    <a:gd name="T20" fmla="*/ 84 w 134"/>
                    <a:gd name="T21" fmla="*/ 169 h 171"/>
                    <a:gd name="T22" fmla="*/ 93 w 134"/>
                    <a:gd name="T23" fmla="*/ 163 h 171"/>
                    <a:gd name="T24" fmla="*/ 104 w 134"/>
                    <a:gd name="T25" fmla="*/ 165 h 171"/>
                    <a:gd name="T26" fmla="*/ 107 w 134"/>
                    <a:gd name="T27" fmla="*/ 160 h 171"/>
                    <a:gd name="T28" fmla="*/ 105 w 134"/>
                    <a:gd name="T29" fmla="*/ 150 h 171"/>
                    <a:gd name="T30" fmla="*/ 114 w 134"/>
                    <a:gd name="T31" fmla="*/ 144 h 171"/>
                    <a:gd name="T32" fmla="*/ 117 w 134"/>
                    <a:gd name="T33" fmla="*/ 138 h 171"/>
                    <a:gd name="T34" fmla="*/ 96 w 134"/>
                    <a:gd name="T35" fmla="*/ 123 h 171"/>
                    <a:gd name="T36" fmla="*/ 93 w 134"/>
                    <a:gd name="T37" fmla="*/ 108 h 171"/>
                    <a:gd name="T38" fmla="*/ 114 w 134"/>
                    <a:gd name="T39" fmla="*/ 94 h 171"/>
                    <a:gd name="T40" fmla="*/ 119 w 134"/>
                    <a:gd name="T41" fmla="*/ 88 h 171"/>
                    <a:gd name="T42" fmla="*/ 134 w 134"/>
                    <a:gd name="T43" fmla="*/ 86 h 171"/>
                    <a:gd name="T44" fmla="*/ 120 w 134"/>
                    <a:gd name="T45" fmla="*/ 50 h 171"/>
                    <a:gd name="T46" fmla="*/ 122 w 134"/>
                    <a:gd name="T47" fmla="*/ 33 h 171"/>
                    <a:gd name="T48" fmla="*/ 120 w 134"/>
                    <a:gd name="T49" fmla="*/ 21 h 171"/>
                    <a:gd name="T50" fmla="*/ 114 w 134"/>
                    <a:gd name="T51" fmla="*/ 13 h 171"/>
                    <a:gd name="T52" fmla="*/ 111 w 134"/>
                    <a:gd name="T53" fmla="*/ 13 h 171"/>
                    <a:gd name="T54" fmla="*/ 111 w 134"/>
                    <a:gd name="T55" fmla="*/ 4 h 171"/>
                    <a:gd name="T56" fmla="*/ 93 w 134"/>
                    <a:gd name="T57" fmla="*/ 7 h 171"/>
                    <a:gd name="T58" fmla="*/ 86 w 134"/>
                    <a:gd name="T59" fmla="*/ 15 h 171"/>
                    <a:gd name="T60" fmla="*/ 75 w 134"/>
                    <a:gd name="T61" fmla="*/ 13 h 171"/>
                    <a:gd name="T62" fmla="*/ 73 w 134"/>
                    <a:gd name="T63" fmla="*/ 11 h 171"/>
                    <a:gd name="T64" fmla="*/ 63 w 134"/>
                    <a:gd name="T65" fmla="*/ 10 h 171"/>
                    <a:gd name="T66" fmla="*/ 57 w 134"/>
                    <a:gd name="T67" fmla="*/ 2 h 171"/>
                    <a:gd name="T68" fmla="*/ 57 w 134"/>
                    <a:gd name="T69" fmla="*/ 0 h 171"/>
                    <a:gd name="T70" fmla="*/ 46 w 134"/>
                    <a:gd name="T71" fmla="*/ 0 h 171"/>
                    <a:gd name="T72" fmla="*/ 40 w 134"/>
                    <a:gd name="T73" fmla="*/ 2 h 171"/>
                    <a:gd name="T74" fmla="*/ 40 w 134"/>
                    <a:gd name="T75" fmla="*/ 2 h 171"/>
                    <a:gd name="T76" fmla="*/ 44 w 134"/>
                    <a:gd name="T77" fmla="*/ 13 h 171"/>
                    <a:gd name="T78" fmla="*/ 44 w 134"/>
                    <a:gd name="T79" fmla="*/ 23 h 171"/>
                    <a:gd name="T80" fmla="*/ 38 w 134"/>
                    <a:gd name="T81" fmla="*/ 27 h 171"/>
                    <a:gd name="T82" fmla="*/ 34 w 134"/>
                    <a:gd name="T83" fmla="*/ 29 h 171"/>
                    <a:gd name="T84" fmla="*/ 28 w 134"/>
                    <a:gd name="T85" fmla="*/ 27 h 171"/>
                    <a:gd name="T86" fmla="*/ 20 w 134"/>
                    <a:gd name="T87" fmla="*/ 27 h 171"/>
                    <a:gd name="T88" fmla="*/ 17 w 134"/>
                    <a:gd name="T89" fmla="*/ 35 h 171"/>
                    <a:gd name="T90" fmla="*/ 19 w 134"/>
                    <a:gd name="T91" fmla="*/ 38 h 171"/>
                    <a:gd name="T92" fmla="*/ 15 w 134"/>
                    <a:gd name="T93" fmla="*/ 48 h 171"/>
                    <a:gd name="T94" fmla="*/ 17 w 134"/>
                    <a:gd name="T95" fmla="*/ 52 h 171"/>
                    <a:gd name="T96" fmla="*/ 17 w 134"/>
                    <a:gd name="T97" fmla="*/ 61 h 171"/>
                    <a:gd name="T98" fmla="*/ 5 w 134"/>
                    <a:gd name="T99" fmla="*/ 69 h 171"/>
                    <a:gd name="T100" fmla="*/ 3 w 134"/>
                    <a:gd name="T101" fmla="*/ 73 h 171"/>
                    <a:gd name="T102" fmla="*/ 5 w 134"/>
                    <a:gd name="T103" fmla="*/ 77 h 171"/>
                    <a:gd name="T104" fmla="*/ 1 w 134"/>
                    <a:gd name="T105" fmla="*/ 86 h 171"/>
                    <a:gd name="T106" fmla="*/ 0 w 134"/>
                    <a:gd name="T107" fmla="*/ 91 h 171"/>
                    <a:gd name="T108" fmla="*/ 4 w 134"/>
                    <a:gd name="T109" fmla="*/ 96 h 171"/>
                    <a:gd name="T110" fmla="*/ 6 w 134"/>
                    <a:gd name="T111" fmla="*/ 106 h 171"/>
                    <a:gd name="T112" fmla="*/ 9 w 134"/>
                    <a:gd name="T113" fmla="*/ 113 h 171"/>
                    <a:gd name="T114" fmla="*/ 11 w 134"/>
                    <a:gd name="T115" fmla="*/ 127 h 171"/>
                    <a:gd name="T116" fmla="*/ 11 w 134"/>
                    <a:gd name="T117" fmla="*/ 127 h 171"/>
                    <a:gd name="T118" fmla="*/ 11 w 134"/>
                    <a:gd name="T119" fmla="*/ 127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34" h="171">
                      <a:moveTo>
                        <a:pt x="11" y="127"/>
                      </a:moveTo>
                      <a:lnTo>
                        <a:pt x="24" y="127"/>
                      </a:lnTo>
                      <a:lnTo>
                        <a:pt x="36" y="131"/>
                      </a:lnTo>
                      <a:lnTo>
                        <a:pt x="28" y="148"/>
                      </a:lnTo>
                      <a:lnTo>
                        <a:pt x="24" y="167"/>
                      </a:lnTo>
                      <a:lnTo>
                        <a:pt x="30" y="163"/>
                      </a:lnTo>
                      <a:lnTo>
                        <a:pt x="40" y="161"/>
                      </a:lnTo>
                      <a:lnTo>
                        <a:pt x="49" y="169"/>
                      </a:lnTo>
                      <a:lnTo>
                        <a:pt x="58" y="171"/>
                      </a:lnTo>
                      <a:lnTo>
                        <a:pt x="69" y="171"/>
                      </a:lnTo>
                      <a:lnTo>
                        <a:pt x="84" y="169"/>
                      </a:lnTo>
                      <a:lnTo>
                        <a:pt x="93" y="163"/>
                      </a:lnTo>
                      <a:lnTo>
                        <a:pt x="104" y="165"/>
                      </a:lnTo>
                      <a:lnTo>
                        <a:pt x="107" y="160"/>
                      </a:lnTo>
                      <a:lnTo>
                        <a:pt x="105" y="150"/>
                      </a:lnTo>
                      <a:lnTo>
                        <a:pt x="114" y="144"/>
                      </a:lnTo>
                      <a:lnTo>
                        <a:pt x="117" y="138"/>
                      </a:lnTo>
                      <a:lnTo>
                        <a:pt x="96" y="123"/>
                      </a:lnTo>
                      <a:lnTo>
                        <a:pt x="93" y="108"/>
                      </a:lnTo>
                      <a:lnTo>
                        <a:pt x="114" y="94"/>
                      </a:lnTo>
                      <a:lnTo>
                        <a:pt x="119" y="88"/>
                      </a:lnTo>
                      <a:lnTo>
                        <a:pt x="134" y="86"/>
                      </a:lnTo>
                      <a:lnTo>
                        <a:pt x="120" y="50"/>
                      </a:lnTo>
                      <a:lnTo>
                        <a:pt x="122" y="33"/>
                      </a:lnTo>
                      <a:lnTo>
                        <a:pt x="120" y="21"/>
                      </a:lnTo>
                      <a:lnTo>
                        <a:pt x="114" y="13"/>
                      </a:lnTo>
                      <a:lnTo>
                        <a:pt x="111" y="13"/>
                      </a:lnTo>
                      <a:lnTo>
                        <a:pt x="111" y="4"/>
                      </a:lnTo>
                      <a:lnTo>
                        <a:pt x="93" y="7"/>
                      </a:lnTo>
                      <a:lnTo>
                        <a:pt x="86" y="15"/>
                      </a:lnTo>
                      <a:lnTo>
                        <a:pt x="75" y="13"/>
                      </a:lnTo>
                      <a:lnTo>
                        <a:pt x="73" y="11"/>
                      </a:lnTo>
                      <a:lnTo>
                        <a:pt x="63" y="10"/>
                      </a:lnTo>
                      <a:lnTo>
                        <a:pt x="57" y="2"/>
                      </a:lnTo>
                      <a:lnTo>
                        <a:pt x="57" y="0"/>
                      </a:lnTo>
                      <a:lnTo>
                        <a:pt x="46" y="0"/>
                      </a:lnTo>
                      <a:lnTo>
                        <a:pt x="40" y="2"/>
                      </a:lnTo>
                      <a:lnTo>
                        <a:pt x="40" y="2"/>
                      </a:lnTo>
                      <a:lnTo>
                        <a:pt x="44" y="13"/>
                      </a:lnTo>
                      <a:lnTo>
                        <a:pt x="44" y="23"/>
                      </a:lnTo>
                      <a:lnTo>
                        <a:pt x="38" y="27"/>
                      </a:lnTo>
                      <a:lnTo>
                        <a:pt x="34" y="29"/>
                      </a:lnTo>
                      <a:lnTo>
                        <a:pt x="28" y="27"/>
                      </a:lnTo>
                      <a:lnTo>
                        <a:pt x="20" y="27"/>
                      </a:lnTo>
                      <a:lnTo>
                        <a:pt x="17" y="35"/>
                      </a:lnTo>
                      <a:lnTo>
                        <a:pt x="19" y="38"/>
                      </a:lnTo>
                      <a:lnTo>
                        <a:pt x="15" y="48"/>
                      </a:lnTo>
                      <a:lnTo>
                        <a:pt x="17" y="52"/>
                      </a:lnTo>
                      <a:lnTo>
                        <a:pt x="17" y="61"/>
                      </a:lnTo>
                      <a:lnTo>
                        <a:pt x="5" y="69"/>
                      </a:lnTo>
                      <a:lnTo>
                        <a:pt x="3" y="73"/>
                      </a:lnTo>
                      <a:lnTo>
                        <a:pt x="5" y="77"/>
                      </a:lnTo>
                      <a:lnTo>
                        <a:pt x="1" y="86"/>
                      </a:lnTo>
                      <a:lnTo>
                        <a:pt x="0" y="91"/>
                      </a:lnTo>
                      <a:lnTo>
                        <a:pt x="4" y="96"/>
                      </a:lnTo>
                      <a:lnTo>
                        <a:pt x="6" y="106"/>
                      </a:lnTo>
                      <a:lnTo>
                        <a:pt x="9" y="113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lnTo>
                        <a:pt x="11" y="12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 265">
                  <a:extLst>
                    <a:ext uri="{FF2B5EF4-FFF2-40B4-BE49-F238E27FC236}">
                      <a16:creationId xmlns:a16="http://schemas.microsoft.com/office/drawing/2014/main" id="{37019085-DA69-8492-1F0C-B9C32A2261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7496" y="2654134"/>
                  <a:ext cx="61683" cy="57944"/>
                </a:xfrm>
                <a:custGeom>
                  <a:avLst/>
                  <a:gdLst>
                    <a:gd name="T0" fmla="*/ 0 w 33"/>
                    <a:gd name="T1" fmla="*/ 31 h 31"/>
                    <a:gd name="T2" fmla="*/ 8 w 33"/>
                    <a:gd name="T3" fmla="*/ 25 h 31"/>
                    <a:gd name="T4" fmla="*/ 14 w 33"/>
                    <a:gd name="T5" fmla="*/ 23 h 31"/>
                    <a:gd name="T6" fmla="*/ 20 w 33"/>
                    <a:gd name="T7" fmla="*/ 17 h 31"/>
                    <a:gd name="T8" fmla="*/ 32 w 33"/>
                    <a:gd name="T9" fmla="*/ 17 h 31"/>
                    <a:gd name="T10" fmla="*/ 33 w 33"/>
                    <a:gd name="T11" fmla="*/ 12 h 31"/>
                    <a:gd name="T12" fmla="*/ 33 w 33"/>
                    <a:gd name="T13" fmla="*/ 0 h 31"/>
                    <a:gd name="T14" fmla="*/ 26 w 33"/>
                    <a:gd name="T15" fmla="*/ 4 h 31"/>
                    <a:gd name="T16" fmla="*/ 20 w 33"/>
                    <a:gd name="T17" fmla="*/ 10 h 31"/>
                    <a:gd name="T18" fmla="*/ 14 w 33"/>
                    <a:gd name="T19" fmla="*/ 13 h 31"/>
                    <a:gd name="T20" fmla="*/ 8 w 33"/>
                    <a:gd name="T21" fmla="*/ 16 h 31"/>
                    <a:gd name="T22" fmla="*/ 0 w 33"/>
                    <a:gd name="T23" fmla="*/ 23 h 31"/>
                    <a:gd name="T24" fmla="*/ 0 w 33"/>
                    <a:gd name="T25" fmla="*/ 31 h 31"/>
                    <a:gd name="T26" fmla="*/ 0 w 33"/>
                    <a:gd name="T27" fmla="*/ 31 h 31"/>
                    <a:gd name="T28" fmla="*/ 0 w 33"/>
                    <a:gd name="T29" fmla="*/ 31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" h="31">
                      <a:moveTo>
                        <a:pt x="0" y="31"/>
                      </a:moveTo>
                      <a:lnTo>
                        <a:pt x="8" y="25"/>
                      </a:lnTo>
                      <a:lnTo>
                        <a:pt x="14" y="23"/>
                      </a:lnTo>
                      <a:lnTo>
                        <a:pt x="20" y="17"/>
                      </a:lnTo>
                      <a:lnTo>
                        <a:pt x="32" y="17"/>
                      </a:lnTo>
                      <a:lnTo>
                        <a:pt x="33" y="12"/>
                      </a:lnTo>
                      <a:lnTo>
                        <a:pt x="33" y="0"/>
                      </a:lnTo>
                      <a:lnTo>
                        <a:pt x="26" y="4"/>
                      </a:lnTo>
                      <a:lnTo>
                        <a:pt x="20" y="10"/>
                      </a:lnTo>
                      <a:lnTo>
                        <a:pt x="14" y="13"/>
                      </a:lnTo>
                      <a:lnTo>
                        <a:pt x="8" y="16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0" y="31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266">
                  <a:extLst>
                    <a:ext uri="{FF2B5EF4-FFF2-40B4-BE49-F238E27FC236}">
                      <a16:creationId xmlns:a16="http://schemas.microsoft.com/office/drawing/2014/main" id="{82771DAE-6CBF-B83A-2273-CB140F3279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88525" y="2740116"/>
                  <a:ext cx="42991" cy="39253"/>
                </a:xfrm>
                <a:custGeom>
                  <a:avLst/>
                  <a:gdLst>
                    <a:gd name="T0" fmla="*/ 10 w 23"/>
                    <a:gd name="T1" fmla="*/ 4 h 21"/>
                    <a:gd name="T2" fmla="*/ 2 w 23"/>
                    <a:gd name="T3" fmla="*/ 6 h 21"/>
                    <a:gd name="T4" fmla="*/ 0 w 23"/>
                    <a:gd name="T5" fmla="*/ 7 h 21"/>
                    <a:gd name="T6" fmla="*/ 6 w 23"/>
                    <a:gd name="T7" fmla="*/ 15 h 21"/>
                    <a:gd name="T8" fmla="*/ 10 w 23"/>
                    <a:gd name="T9" fmla="*/ 19 h 21"/>
                    <a:gd name="T10" fmla="*/ 14 w 23"/>
                    <a:gd name="T11" fmla="*/ 19 h 21"/>
                    <a:gd name="T12" fmla="*/ 16 w 23"/>
                    <a:gd name="T13" fmla="*/ 21 h 21"/>
                    <a:gd name="T14" fmla="*/ 21 w 23"/>
                    <a:gd name="T15" fmla="*/ 19 h 21"/>
                    <a:gd name="T16" fmla="*/ 23 w 23"/>
                    <a:gd name="T17" fmla="*/ 13 h 21"/>
                    <a:gd name="T18" fmla="*/ 21 w 23"/>
                    <a:gd name="T19" fmla="*/ 9 h 21"/>
                    <a:gd name="T20" fmla="*/ 21 w 23"/>
                    <a:gd name="T21" fmla="*/ 2 h 21"/>
                    <a:gd name="T22" fmla="*/ 16 w 23"/>
                    <a:gd name="T23" fmla="*/ 0 h 21"/>
                    <a:gd name="T24" fmla="*/ 10 w 23"/>
                    <a:gd name="T25" fmla="*/ 4 h 21"/>
                    <a:gd name="T26" fmla="*/ 10 w 23"/>
                    <a:gd name="T27" fmla="*/ 4 h 21"/>
                    <a:gd name="T28" fmla="*/ 10 w 23"/>
                    <a:gd name="T2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" h="21">
                      <a:moveTo>
                        <a:pt x="10" y="4"/>
                      </a:moveTo>
                      <a:lnTo>
                        <a:pt x="2" y="6"/>
                      </a:lnTo>
                      <a:lnTo>
                        <a:pt x="0" y="7"/>
                      </a:lnTo>
                      <a:lnTo>
                        <a:pt x="6" y="15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6" y="21"/>
                      </a:lnTo>
                      <a:lnTo>
                        <a:pt x="21" y="19"/>
                      </a:lnTo>
                      <a:lnTo>
                        <a:pt x="23" y="13"/>
                      </a:lnTo>
                      <a:lnTo>
                        <a:pt x="21" y="9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1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 267">
                  <a:extLst>
                    <a:ext uri="{FF2B5EF4-FFF2-40B4-BE49-F238E27FC236}">
                      <a16:creationId xmlns:a16="http://schemas.microsoft.com/office/drawing/2014/main" id="{473EC860-E041-96FF-5181-7829C79A6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2170" y="2783107"/>
                  <a:ext cx="16823" cy="11215"/>
                </a:xfrm>
                <a:custGeom>
                  <a:avLst/>
                  <a:gdLst>
                    <a:gd name="T0" fmla="*/ 0 w 9"/>
                    <a:gd name="T1" fmla="*/ 4 h 6"/>
                    <a:gd name="T2" fmla="*/ 6 w 9"/>
                    <a:gd name="T3" fmla="*/ 0 h 6"/>
                    <a:gd name="T4" fmla="*/ 9 w 9"/>
                    <a:gd name="T5" fmla="*/ 0 h 6"/>
                    <a:gd name="T6" fmla="*/ 8 w 9"/>
                    <a:gd name="T7" fmla="*/ 2 h 6"/>
                    <a:gd name="T8" fmla="*/ 2 w 9"/>
                    <a:gd name="T9" fmla="*/ 6 h 6"/>
                    <a:gd name="T10" fmla="*/ 0 w 9"/>
                    <a:gd name="T11" fmla="*/ 4 h 6"/>
                    <a:gd name="T12" fmla="*/ 0 w 9"/>
                    <a:gd name="T13" fmla="*/ 4 h 6"/>
                    <a:gd name="T14" fmla="*/ 0 w 9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8" y="2"/>
                      </a:lnTo>
                      <a:lnTo>
                        <a:pt x="2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 268">
                  <a:extLst>
                    <a:ext uri="{FF2B5EF4-FFF2-40B4-BE49-F238E27FC236}">
                      <a16:creationId xmlns:a16="http://schemas.microsoft.com/office/drawing/2014/main" id="{79A26514-094D-0F0D-3794-2B0014C3D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4132" y="2786845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4 w 9"/>
                    <a:gd name="T3" fmla="*/ 0 h 7"/>
                    <a:gd name="T4" fmla="*/ 9 w 9"/>
                    <a:gd name="T5" fmla="*/ 2 h 7"/>
                    <a:gd name="T6" fmla="*/ 9 w 9"/>
                    <a:gd name="T7" fmla="*/ 7 h 7"/>
                    <a:gd name="T8" fmla="*/ 4 w 9"/>
                    <a:gd name="T9" fmla="*/ 7 h 7"/>
                    <a:gd name="T10" fmla="*/ 0 w 9"/>
                    <a:gd name="T11" fmla="*/ 2 h 7"/>
                    <a:gd name="T12" fmla="*/ 0 w 9"/>
                    <a:gd name="T13" fmla="*/ 2 h 7"/>
                    <a:gd name="T14" fmla="*/ 0 w 9"/>
                    <a:gd name="T15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7"/>
                      </a:lnTo>
                      <a:lnTo>
                        <a:pt x="4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 269">
                  <a:extLst>
                    <a:ext uri="{FF2B5EF4-FFF2-40B4-BE49-F238E27FC236}">
                      <a16:creationId xmlns:a16="http://schemas.microsoft.com/office/drawing/2014/main" id="{47FA7036-A8DE-098A-A76C-8306A6124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0487" y="2758807"/>
                  <a:ext cx="28038" cy="20561"/>
                </a:xfrm>
                <a:custGeom>
                  <a:avLst/>
                  <a:gdLst>
                    <a:gd name="T0" fmla="*/ 0 w 15"/>
                    <a:gd name="T1" fmla="*/ 4 h 11"/>
                    <a:gd name="T2" fmla="*/ 6 w 15"/>
                    <a:gd name="T3" fmla="*/ 0 h 11"/>
                    <a:gd name="T4" fmla="*/ 14 w 15"/>
                    <a:gd name="T5" fmla="*/ 2 h 11"/>
                    <a:gd name="T6" fmla="*/ 15 w 15"/>
                    <a:gd name="T7" fmla="*/ 5 h 11"/>
                    <a:gd name="T8" fmla="*/ 12 w 15"/>
                    <a:gd name="T9" fmla="*/ 11 h 11"/>
                    <a:gd name="T10" fmla="*/ 4 w 15"/>
                    <a:gd name="T11" fmla="*/ 9 h 11"/>
                    <a:gd name="T12" fmla="*/ 0 w 15"/>
                    <a:gd name="T13" fmla="*/ 4 h 11"/>
                    <a:gd name="T14" fmla="*/ 0 w 15"/>
                    <a:gd name="T15" fmla="*/ 4 h 11"/>
                    <a:gd name="T16" fmla="*/ 0 w 15"/>
                    <a:gd name="T17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5" h="11">
                      <a:moveTo>
                        <a:pt x="0" y="4"/>
                      </a:moveTo>
                      <a:lnTo>
                        <a:pt x="6" y="0"/>
                      </a:lnTo>
                      <a:lnTo>
                        <a:pt x="14" y="2"/>
                      </a:lnTo>
                      <a:lnTo>
                        <a:pt x="15" y="5"/>
                      </a:lnTo>
                      <a:lnTo>
                        <a:pt x="12" y="11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 270">
                  <a:extLst>
                    <a:ext uri="{FF2B5EF4-FFF2-40B4-BE49-F238E27FC236}">
                      <a16:creationId xmlns:a16="http://schemas.microsoft.com/office/drawing/2014/main" id="{41A8CC76-5EE0-3A65-9652-5D1928F4C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11889" y="2693386"/>
                  <a:ext cx="87851" cy="104674"/>
                </a:xfrm>
                <a:custGeom>
                  <a:avLst/>
                  <a:gdLst>
                    <a:gd name="T0" fmla="*/ 15 w 47"/>
                    <a:gd name="T1" fmla="*/ 54 h 56"/>
                    <a:gd name="T2" fmla="*/ 9 w 47"/>
                    <a:gd name="T3" fmla="*/ 56 h 56"/>
                    <a:gd name="T4" fmla="*/ 9 w 47"/>
                    <a:gd name="T5" fmla="*/ 45 h 56"/>
                    <a:gd name="T6" fmla="*/ 1 w 47"/>
                    <a:gd name="T7" fmla="*/ 37 h 56"/>
                    <a:gd name="T8" fmla="*/ 0 w 47"/>
                    <a:gd name="T9" fmla="*/ 25 h 56"/>
                    <a:gd name="T10" fmla="*/ 1 w 47"/>
                    <a:gd name="T11" fmla="*/ 14 h 56"/>
                    <a:gd name="T12" fmla="*/ 11 w 47"/>
                    <a:gd name="T13" fmla="*/ 8 h 56"/>
                    <a:gd name="T14" fmla="*/ 17 w 47"/>
                    <a:gd name="T15" fmla="*/ 8 h 56"/>
                    <a:gd name="T16" fmla="*/ 23 w 47"/>
                    <a:gd name="T17" fmla="*/ 0 h 56"/>
                    <a:gd name="T18" fmla="*/ 31 w 47"/>
                    <a:gd name="T19" fmla="*/ 0 h 56"/>
                    <a:gd name="T20" fmla="*/ 35 w 47"/>
                    <a:gd name="T21" fmla="*/ 10 h 56"/>
                    <a:gd name="T22" fmla="*/ 43 w 47"/>
                    <a:gd name="T23" fmla="*/ 12 h 56"/>
                    <a:gd name="T24" fmla="*/ 47 w 47"/>
                    <a:gd name="T25" fmla="*/ 14 h 56"/>
                    <a:gd name="T26" fmla="*/ 43 w 47"/>
                    <a:gd name="T27" fmla="*/ 20 h 56"/>
                    <a:gd name="T28" fmla="*/ 33 w 47"/>
                    <a:gd name="T29" fmla="*/ 22 h 56"/>
                    <a:gd name="T30" fmla="*/ 33 w 47"/>
                    <a:gd name="T31" fmla="*/ 27 h 56"/>
                    <a:gd name="T32" fmla="*/ 23 w 47"/>
                    <a:gd name="T33" fmla="*/ 35 h 56"/>
                    <a:gd name="T34" fmla="*/ 21 w 47"/>
                    <a:gd name="T35" fmla="*/ 45 h 56"/>
                    <a:gd name="T36" fmla="*/ 26 w 47"/>
                    <a:gd name="T37" fmla="*/ 54 h 56"/>
                    <a:gd name="T38" fmla="*/ 15 w 47"/>
                    <a:gd name="T39" fmla="*/ 54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7" h="56">
                      <a:moveTo>
                        <a:pt x="15" y="54"/>
                      </a:moveTo>
                      <a:lnTo>
                        <a:pt x="9" y="56"/>
                      </a:lnTo>
                      <a:lnTo>
                        <a:pt x="9" y="45"/>
                      </a:lnTo>
                      <a:lnTo>
                        <a:pt x="1" y="37"/>
                      </a:lnTo>
                      <a:lnTo>
                        <a:pt x="0" y="25"/>
                      </a:lnTo>
                      <a:lnTo>
                        <a:pt x="1" y="14"/>
                      </a:lnTo>
                      <a:lnTo>
                        <a:pt x="11" y="8"/>
                      </a:lnTo>
                      <a:lnTo>
                        <a:pt x="17" y="8"/>
                      </a:lnTo>
                      <a:lnTo>
                        <a:pt x="23" y="0"/>
                      </a:lnTo>
                      <a:lnTo>
                        <a:pt x="31" y="0"/>
                      </a:lnTo>
                      <a:lnTo>
                        <a:pt x="35" y="10"/>
                      </a:lnTo>
                      <a:lnTo>
                        <a:pt x="43" y="12"/>
                      </a:lnTo>
                      <a:lnTo>
                        <a:pt x="47" y="14"/>
                      </a:lnTo>
                      <a:lnTo>
                        <a:pt x="43" y="20"/>
                      </a:lnTo>
                      <a:lnTo>
                        <a:pt x="33" y="22"/>
                      </a:lnTo>
                      <a:lnTo>
                        <a:pt x="33" y="27"/>
                      </a:lnTo>
                      <a:lnTo>
                        <a:pt x="23" y="35"/>
                      </a:lnTo>
                      <a:lnTo>
                        <a:pt x="21" y="45"/>
                      </a:lnTo>
                      <a:lnTo>
                        <a:pt x="26" y="54"/>
                      </a:lnTo>
                      <a:lnTo>
                        <a:pt x="15" y="5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 271">
                  <a:extLst>
                    <a:ext uri="{FF2B5EF4-FFF2-40B4-BE49-F238E27FC236}">
                      <a16:creationId xmlns:a16="http://schemas.microsoft.com/office/drawing/2014/main" id="{6389CFB8-77CF-6E60-2056-C592BB8D2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2916" y="2859743"/>
                  <a:ext cx="106543" cy="110281"/>
                </a:xfrm>
                <a:custGeom>
                  <a:avLst/>
                  <a:gdLst>
                    <a:gd name="T0" fmla="*/ 41 w 57"/>
                    <a:gd name="T1" fmla="*/ 38 h 59"/>
                    <a:gd name="T2" fmla="*/ 43 w 57"/>
                    <a:gd name="T3" fmla="*/ 34 h 59"/>
                    <a:gd name="T4" fmla="*/ 55 w 57"/>
                    <a:gd name="T5" fmla="*/ 27 h 59"/>
                    <a:gd name="T6" fmla="*/ 55 w 57"/>
                    <a:gd name="T7" fmla="*/ 17 h 59"/>
                    <a:gd name="T8" fmla="*/ 53 w 57"/>
                    <a:gd name="T9" fmla="*/ 13 h 59"/>
                    <a:gd name="T10" fmla="*/ 57 w 57"/>
                    <a:gd name="T11" fmla="*/ 4 h 59"/>
                    <a:gd name="T12" fmla="*/ 55 w 57"/>
                    <a:gd name="T13" fmla="*/ 0 h 59"/>
                    <a:gd name="T14" fmla="*/ 40 w 57"/>
                    <a:gd name="T15" fmla="*/ 0 h 59"/>
                    <a:gd name="T16" fmla="*/ 32 w 57"/>
                    <a:gd name="T17" fmla="*/ 6 h 59"/>
                    <a:gd name="T18" fmla="*/ 32 w 57"/>
                    <a:gd name="T19" fmla="*/ 9 h 59"/>
                    <a:gd name="T20" fmla="*/ 38 w 57"/>
                    <a:gd name="T21" fmla="*/ 15 h 59"/>
                    <a:gd name="T22" fmla="*/ 36 w 57"/>
                    <a:gd name="T23" fmla="*/ 19 h 59"/>
                    <a:gd name="T24" fmla="*/ 30 w 57"/>
                    <a:gd name="T25" fmla="*/ 25 h 59"/>
                    <a:gd name="T26" fmla="*/ 28 w 57"/>
                    <a:gd name="T27" fmla="*/ 19 h 59"/>
                    <a:gd name="T28" fmla="*/ 32 w 57"/>
                    <a:gd name="T29" fmla="*/ 15 h 59"/>
                    <a:gd name="T30" fmla="*/ 28 w 57"/>
                    <a:gd name="T31" fmla="*/ 13 h 59"/>
                    <a:gd name="T32" fmla="*/ 22 w 57"/>
                    <a:gd name="T33" fmla="*/ 13 h 59"/>
                    <a:gd name="T34" fmla="*/ 19 w 57"/>
                    <a:gd name="T35" fmla="*/ 27 h 59"/>
                    <a:gd name="T36" fmla="*/ 13 w 57"/>
                    <a:gd name="T37" fmla="*/ 34 h 59"/>
                    <a:gd name="T38" fmla="*/ 11 w 57"/>
                    <a:gd name="T39" fmla="*/ 40 h 59"/>
                    <a:gd name="T40" fmla="*/ 13 w 57"/>
                    <a:gd name="T41" fmla="*/ 42 h 59"/>
                    <a:gd name="T42" fmla="*/ 9 w 57"/>
                    <a:gd name="T43" fmla="*/ 46 h 59"/>
                    <a:gd name="T44" fmla="*/ 5 w 57"/>
                    <a:gd name="T45" fmla="*/ 46 h 59"/>
                    <a:gd name="T46" fmla="*/ 0 w 57"/>
                    <a:gd name="T47" fmla="*/ 48 h 59"/>
                    <a:gd name="T48" fmla="*/ 7 w 57"/>
                    <a:gd name="T49" fmla="*/ 50 h 59"/>
                    <a:gd name="T50" fmla="*/ 15 w 57"/>
                    <a:gd name="T51" fmla="*/ 48 h 59"/>
                    <a:gd name="T52" fmla="*/ 20 w 57"/>
                    <a:gd name="T53" fmla="*/ 44 h 59"/>
                    <a:gd name="T54" fmla="*/ 24 w 57"/>
                    <a:gd name="T55" fmla="*/ 46 h 59"/>
                    <a:gd name="T56" fmla="*/ 32 w 57"/>
                    <a:gd name="T57" fmla="*/ 46 h 59"/>
                    <a:gd name="T58" fmla="*/ 34 w 57"/>
                    <a:gd name="T59" fmla="*/ 56 h 59"/>
                    <a:gd name="T60" fmla="*/ 38 w 57"/>
                    <a:gd name="T61" fmla="*/ 59 h 59"/>
                    <a:gd name="T62" fmla="*/ 38 w 57"/>
                    <a:gd name="T63" fmla="*/ 56 h 59"/>
                    <a:gd name="T64" fmla="*/ 40 w 57"/>
                    <a:gd name="T65" fmla="*/ 52 h 59"/>
                    <a:gd name="T66" fmla="*/ 43 w 57"/>
                    <a:gd name="T67" fmla="*/ 42 h 59"/>
                    <a:gd name="T68" fmla="*/ 41 w 57"/>
                    <a:gd name="T69" fmla="*/ 38 h 59"/>
                    <a:gd name="T70" fmla="*/ 41 w 57"/>
                    <a:gd name="T71" fmla="*/ 38 h 59"/>
                    <a:gd name="T72" fmla="*/ 41 w 57"/>
                    <a:gd name="T73" fmla="*/ 3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57" h="59">
                      <a:moveTo>
                        <a:pt x="41" y="38"/>
                      </a:moveTo>
                      <a:lnTo>
                        <a:pt x="43" y="34"/>
                      </a:lnTo>
                      <a:lnTo>
                        <a:pt x="55" y="27"/>
                      </a:lnTo>
                      <a:lnTo>
                        <a:pt x="55" y="17"/>
                      </a:lnTo>
                      <a:lnTo>
                        <a:pt x="53" y="13"/>
                      </a:lnTo>
                      <a:lnTo>
                        <a:pt x="57" y="4"/>
                      </a:lnTo>
                      <a:lnTo>
                        <a:pt x="55" y="0"/>
                      </a:lnTo>
                      <a:lnTo>
                        <a:pt x="40" y="0"/>
                      </a:lnTo>
                      <a:lnTo>
                        <a:pt x="32" y="6"/>
                      </a:lnTo>
                      <a:lnTo>
                        <a:pt x="32" y="9"/>
                      </a:lnTo>
                      <a:lnTo>
                        <a:pt x="38" y="15"/>
                      </a:lnTo>
                      <a:lnTo>
                        <a:pt x="36" y="19"/>
                      </a:lnTo>
                      <a:lnTo>
                        <a:pt x="30" y="25"/>
                      </a:lnTo>
                      <a:lnTo>
                        <a:pt x="28" y="19"/>
                      </a:lnTo>
                      <a:lnTo>
                        <a:pt x="32" y="15"/>
                      </a:lnTo>
                      <a:lnTo>
                        <a:pt x="28" y="13"/>
                      </a:lnTo>
                      <a:lnTo>
                        <a:pt x="22" y="13"/>
                      </a:lnTo>
                      <a:lnTo>
                        <a:pt x="19" y="27"/>
                      </a:lnTo>
                      <a:lnTo>
                        <a:pt x="13" y="34"/>
                      </a:lnTo>
                      <a:lnTo>
                        <a:pt x="11" y="40"/>
                      </a:lnTo>
                      <a:lnTo>
                        <a:pt x="13" y="42"/>
                      </a:lnTo>
                      <a:lnTo>
                        <a:pt x="9" y="46"/>
                      </a:lnTo>
                      <a:lnTo>
                        <a:pt x="5" y="46"/>
                      </a:lnTo>
                      <a:lnTo>
                        <a:pt x="0" y="48"/>
                      </a:lnTo>
                      <a:lnTo>
                        <a:pt x="7" y="50"/>
                      </a:lnTo>
                      <a:lnTo>
                        <a:pt x="15" y="48"/>
                      </a:lnTo>
                      <a:lnTo>
                        <a:pt x="20" y="44"/>
                      </a:lnTo>
                      <a:lnTo>
                        <a:pt x="24" y="46"/>
                      </a:lnTo>
                      <a:lnTo>
                        <a:pt x="32" y="46"/>
                      </a:lnTo>
                      <a:lnTo>
                        <a:pt x="34" y="56"/>
                      </a:lnTo>
                      <a:lnTo>
                        <a:pt x="38" y="59"/>
                      </a:lnTo>
                      <a:lnTo>
                        <a:pt x="38" y="56"/>
                      </a:lnTo>
                      <a:lnTo>
                        <a:pt x="40" y="52"/>
                      </a:lnTo>
                      <a:lnTo>
                        <a:pt x="43" y="42"/>
                      </a:lnTo>
                      <a:lnTo>
                        <a:pt x="41" y="38"/>
                      </a:lnTo>
                      <a:lnTo>
                        <a:pt x="41" y="38"/>
                      </a:lnTo>
                      <a:lnTo>
                        <a:pt x="41" y="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 272">
                  <a:extLst>
                    <a:ext uri="{FF2B5EF4-FFF2-40B4-BE49-F238E27FC236}">
                      <a16:creationId xmlns:a16="http://schemas.microsoft.com/office/drawing/2014/main" id="{487C47A1-6D77-1B94-39B0-F811667AC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7683" y="2992454"/>
                  <a:ext cx="16823" cy="39253"/>
                </a:xfrm>
                <a:custGeom>
                  <a:avLst/>
                  <a:gdLst>
                    <a:gd name="T0" fmla="*/ 7 w 9"/>
                    <a:gd name="T1" fmla="*/ 8 h 21"/>
                    <a:gd name="T2" fmla="*/ 4 w 9"/>
                    <a:gd name="T3" fmla="*/ 0 h 21"/>
                    <a:gd name="T4" fmla="*/ 4 w 9"/>
                    <a:gd name="T5" fmla="*/ 0 h 21"/>
                    <a:gd name="T6" fmla="*/ 0 w 9"/>
                    <a:gd name="T7" fmla="*/ 4 h 21"/>
                    <a:gd name="T8" fmla="*/ 0 w 9"/>
                    <a:gd name="T9" fmla="*/ 10 h 21"/>
                    <a:gd name="T10" fmla="*/ 0 w 9"/>
                    <a:gd name="T11" fmla="*/ 20 h 21"/>
                    <a:gd name="T12" fmla="*/ 9 w 9"/>
                    <a:gd name="T13" fmla="*/ 21 h 21"/>
                    <a:gd name="T14" fmla="*/ 7 w 9"/>
                    <a:gd name="T15" fmla="*/ 8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21">
                      <a:moveTo>
                        <a:pt x="7" y="8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9" y="21"/>
                      </a:lnTo>
                      <a:lnTo>
                        <a:pt x="7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 273">
                  <a:extLst>
                    <a:ext uri="{FF2B5EF4-FFF2-40B4-BE49-F238E27FC236}">
                      <a16:creationId xmlns:a16="http://schemas.microsoft.com/office/drawing/2014/main" id="{770C4E09-CED5-BC85-C08C-5DE30AFB4E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7962" y="2941986"/>
                  <a:ext cx="97197" cy="85982"/>
                </a:xfrm>
                <a:custGeom>
                  <a:avLst/>
                  <a:gdLst>
                    <a:gd name="T0" fmla="*/ 47 w 52"/>
                    <a:gd name="T1" fmla="*/ 31 h 46"/>
                    <a:gd name="T2" fmla="*/ 47 w 52"/>
                    <a:gd name="T3" fmla="*/ 46 h 46"/>
                    <a:gd name="T4" fmla="*/ 38 w 52"/>
                    <a:gd name="T5" fmla="*/ 36 h 46"/>
                    <a:gd name="T6" fmla="*/ 28 w 52"/>
                    <a:gd name="T7" fmla="*/ 33 h 46"/>
                    <a:gd name="T8" fmla="*/ 23 w 52"/>
                    <a:gd name="T9" fmla="*/ 31 h 46"/>
                    <a:gd name="T10" fmla="*/ 9 w 52"/>
                    <a:gd name="T11" fmla="*/ 21 h 46"/>
                    <a:gd name="T12" fmla="*/ 0 w 52"/>
                    <a:gd name="T13" fmla="*/ 11 h 46"/>
                    <a:gd name="T14" fmla="*/ 5 w 52"/>
                    <a:gd name="T15" fmla="*/ 6 h 46"/>
                    <a:gd name="T16" fmla="*/ 8 w 52"/>
                    <a:gd name="T17" fmla="*/ 4 h 46"/>
                    <a:gd name="T18" fmla="*/ 15 w 52"/>
                    <a:gd name="T19" fmla="*/ 6 h 46"/>
                    <a:gd name="T20" fmla="*/ 23 w 52"/>
                    <a:gd name="T21" fmla="*/ 4 h 46"/>
                    <a:gd name="T22" fmla="*/ 28 w 52"/>
                    <a:gd name="T23" fmla="*/ 0 h 46"/>
                    <a:gd name="T24" fmla="*/ 32 w 52"/>
                    <a:gd name="T25" fmla="*/ 3 h 46"/>
                    <a:gd name="T26" fmla="*/ 40 w 52"/>
                    <a:gd name="T27" fmla="*/ 3 h 46"/>
                    <a:gd name="T28" fmla="*/ 42 w 52"/>
                    <a:gd name="T29" fmla="*/ 12 h 46"/>
                    <a:gd name="T30" fmla="*/ 45 w 52"/>
                    <a:gd name="T31" fmla="*/ 16 h 46"/>
                    <a:gd name="T32" fmla="*/ 45 w 52"/>
                    <a:gd name="T33" fmla="*/ 12 h 46"/>
                    <a:gd name="T34" fmla="*/ 50 w 52"/>
                    <a:gd name="T35" fmla="*/ 18 h 46"/>
                    <a:gd name="T36" fmla="*/ 52 w 52"/>
                    <a:gd name="T37" fmla="*/ 27 h 46"/>
                    <a:gd name="T38" fmla="*/ 52 w 52"/>
                    <a:gd name="T39" fmla="*/ 27 h 46"/>
                    <a:gd name="T40" fmla="*/ 47 w 52"/>
                    <a:gd name="T41" fmla="*/ 3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2" h="46">
                      <a:moveTo>
                        <a:pt x="47" y="31"/>
                      </a:moveTo>
                      <a:lnTo>
                        <a:pt x="47" y="46"/>
                      </a:lnTo>
                      <a:lnTo>
                        <a:pt x="38" y="36"/>
                      </a:lnTo>
                      <a:lnTo>
                        <a:pt x="28" y="33"/>
                      </a:lnTo>
                      <a:lnTo>
                        <a:pt x="23" y="31"/>
                      </a:lnTo>
                      <a:lnTo>
                        <a:pt x="9" y="21"/>
                      </a:lnTo>
                      <a:lnTo>
                        <a:pt x="0" y="11"/>
                      </a:lnTo>
                      <a:lnTo>
                        <a:pt x="5" y="6"/>
                      </a:lnTo>
                      <a:lnTo>
                        <a:pt x="8" y="4"/>
                      </a:lnTo>
                      <a:lnTo>
                        <a:pt x="15" y="6"/>
                      </a:lnTo>
                      <a:lnTo>
                        <a:pt x="23" y="4"/>
                      </a:lnTo>
                      <a:lnTo>
                        <a:pt x="28" y="0"/>
                      </a:lnTo>
                      <a:lnTo>
                        <a:pt x="32" y="3"/>
                      </a:lnTo>
                      <a:lnTo>
                        <a:pt x="40" y="3"/>
                      </a:lnTo>
                      <a:lnTo>
                        <a:pt x="42" y="12"/>
                      </a:lnTo>
                      <a:lnTo>
                        <a:pt x="45" y="16"/>
                      </a:lnTo>
                      <a:lnTo>
                        <a:pt x="45" y="12"/>
                      </a:lnTo>
                      <a:lnTo>
                        <a:pt x="50" y="18"/>
                      </a:lnTo>
                      <a:lnTo>
                        <a:pt x="52" y="27"/>
                      </a:lnTo>
                      <a:lnTo>
                        <a:pt x="52" y="27"/>
                      </a:lnTo>
                      <a:lnTo>
                        <a:pt x="47" y="3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 274">
                  <a:extLst>
                    <a:ext uri="{FF2B5EF4-FFF2-40B4-BE49-F238E27FC236}">
                      <a16:creationId xmlns:a16="http://schemas.microsoft.com/office/drawing/2014/main" id="{6914A5D9-B388-46F6-6320-301F2A4B8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27777" y="3444794"/>
                  <a:ext cx="78505" cy="46729"/>
                </a:xfrm>
                <a:custGeom>
                  <a:avLst/>
                  <a:gdLst>
                    <a:gd name="T0" fmla="*/ 42 w 42"/>
                    <a:gd name="T1" fmla="*/ 0 h 25"/>
                    <a:gd name="T2" fmla="*/ 39 w 42"/>
                    <a:gd name="T3" fmla="*/ 9 h 25"/>
                    <a:gd name="T4" fmla="*/ 39 w 42"/>
                    <a:gd name="T5" fmla="*/ 25 h 25"/>
                    <a:gd name="T6" fmla="*/ 20 w 42"/>
                    <a:gd name="T7" fmla="*/ 17 h 25"/>
                    <a:gd name="T8" fmla="*/ 12 w 42"/>
                    <a:gd name="T9" fmla="*/ 13 h 25"/>
                    <a:gd name="T10" fmla="*/ 2 w 42"/>
                    <a:gd name="T11" fmla="*/ 9 h 25"/>
                    <a:gd name="T12" fmla="*/ 0 w 42"/>
                    <a:gd name="T13" fmla="*/ 5 h 25"/>
                    <a:gd name="T14" fmla="*/ 6 w 42"/>
                    <a:gd name="T15" fmla="*/ 2 h 25"/>
                    <a:gd name="T16" fmla="*/ 12 w 42"/>
                    <a:gd name="T17" fmla="*/ 2 h 25"/>
                    <a:gd name="T18" fmla="*/ 18 w 42"/>
                    <a:gd name="T19" fmla="*/ 4 h 25"/>
                    <a:gd name="T20" fmla="*/ 33 w 42"/>
                    <a:gd name="T21" fmla="*/ 4 h 25"/>
                    <a:gd name="T22" fmla="*/ 42 w 42"/>
                    <a:gd name="T23" fmla="*/ 0 h 25"/>
                    <a:gd name="T24" fmla="*/ 42 w 42"/>
                    <a:gd name="T25" fmla="*/ 0 h 25"/>
                    <a:gd name="T26" fmla="*/ 42 w 42"/>
                    <a:gd name="T2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2" h="25">
                      <a:moveTo>
                        <a:pt x="42" y="0"/>
                      </a:moveTo>
                      <a:lnTo>
                        <a:pt x="39" y="9"/>
                      </a:lnTo>
                      <a:lnTo>
                        <a:pt x="39" y="25"/>
                      </a:lnTo>
                      <a:lnTo>
                        <a:pt x="20" y="17"/>
                      </a:lnTo>
                      <a:lnTo>
                        <a:pt x="12" y="13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6" y="2"/>
                      </a:lnTo>
                      <a:lnTo>
                        <a:pt x="12" y="2"/>
                      </a:lnTo>
                      <a:lnTo>
                        <a:pt x="18" y="4"/>
                      </a:lnTo>
                      <a:lnTo>
                        <a:pt x="33" y="4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 275">
                  <a:extLst>
                    <a:ext uri="{FF2B5EF4-FFF2-40B4-BE49-F238E27FC236}">
                      <a16:creationId xmlns:a16="http://schemas.microsoft.com/office/drawing/2014/main" id="{E232D4B6-656A-72CB-C955-5CBF41FDF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23104" y="3336382"/>
                  <a:ext cx="33645" cy="78505"/>
                </a:xfrm>
                <a:custGeom>
                  <a:avLst/>
                  <a:gdLst>
                    <a:gd name="T0" fmla="*/ 0 w 18"/>
                    <a:gd name="T1" fmla="*/ 9 h 42"/>
                    <a:gd name="T2" fmla="*/ 9 w 18"/>
                    <a:gd name="T3" fmla="*/ 4 h 42"/>
                    <a:gd name="T4" fmla="*/ 13 w 18"/>
                    <a:gd name="T5" fmla="*/ 0 h 42"/>
                    <a:gd name="T6" fmla="*/ 15 w 18"/>
                    <a:gd name="T7" fmla="*/ 0 h 42"/>
                    <a:gd name="T8" fmla="*/ 15 w 18"/>
                    <a:gd name="T9" fmla="*/ 7 h 42"/>
                    <a:gd name="T10" fmla="*/ 18 w 18"/>
                    <a:gd name="T11" fmla="*/ 11 h 42"/>
                    <a:gd name="T12" fmla="*/ 18 w 18"/>
                    <a:gd name="T13" fmla="*/ 30 h 42"/>
                    <a:gd name="T14" fmla="*/ 17 w 18"/>
                    <a:gd name="T15" fmla="*/ 34 h 42"/>
                    <a:gd name="T16" fmla="*/ 13 w 18"/>
                    <a:gd name="T17" fmla="*/ 38 h 42"/>
                    <a:gd name="T18" fmla="*/ 7 w 18"/>
                    <a:gd name="T19" fmla="*/ 40 h 42"/>
                    <a:gd name="T20" fmla="*/ 5 w 18"/>
                    <a:gd name="T21" fmla="*/ 42 h 42"/>
                    <a:gd name="T22" fmla="*/ 1 w 18"/>
                    <a:gd name="T23" fmla="*/ 40 h 42"/>
                    <a:gd name="T24" fmla="*/ 0 w 18"/>
                    <a:gd name="T25" fmla="*/ 28 h 42"/>
                    <a:gd name="T26" fmla="*/ 1 w 18"/>
                    <a:gd name="T27" fmla="*/ 15 h 42"/>
                    <a:gd name="T28" fmla="*/ 0 w 18"/>
                    <a:gd name="T29" fmla="*/ 9 h 42"/>
                    <a:gd name="T30" fmla="*/ 0 w 18"/>
                    <a:gd name="T31" fmla="*/ 9 h 42"/>
                    <a:gd name="T32" fmla="*/ 0 w 18"/>
                    <a:gd name="T33" fmla="*/ 9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42">
                      <a:moveTo>
                        <a:pt x="0" y="9"/>
                      </a:moveTo>
                      <a:lnTo>
                        <a:pt x="9" y="4"/>
                      </a:lnTo>
                      <a:lnTo>
                        <a:pt x="13" y="0"/>
                      </a:lnTo>
                      <a:lnTo>
                        <a:pt x="15" y="0"/>
                      </a:lnTo>
                      <a:lnTo>
                        <a:pt x="15" y="7"/>
                      </a:lnTo>
                      <a:lnTo>
                        <a:pt x="18" y="11"/>
                      </a:lnTo>
                      <a:lnTo>
                        <a:pt x="18" y="30"/>
                      </a:lnTo>
                      <a:lnTo>
                        <a:pt x="17" y="34"/>
                      </a:lnTo>
                      <a:lnTo>
                        <a:pt x="13" y="38"/>
                      </a:lnTo>
                      <a:lnTo>
                        <a:pt x="7" y="40"/>
                      </a:lnTo>
                      <a:lnTo>
                        <a:pt x="5" y="42"/>
                      </a:lnTo>
                      <a:lnTo>
                        <a:pt x="1" y="40"/>
                      </a:lnTo>
                      <a:lnTo>
                        <a:pt x="0" y="28"/>
                      </a:lnTo>
                      <a:lnTo>
                        <a:pt x="1" y="15"/>
                      </a:lnTo>
                      <a:lnTo>
                        <a:pt x="0" y="9"/>
                      </a:lnTo>
                      <a:lnTo>
                        <a:pt x="0" y="9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 276">
                  <a:extLst>
                    <a:ext uri="{FF2B5EF4-FFF2-40B4-BE49-F238E27FC236}">
                      <a16:creationId xmlns:a16="http://schemas.microsoft.com/office/drawing/2014/main" id="{E651281C-1787-CB00-5C93-BDBFC16D1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6374" y="3128904"/>
                  <a:ext cx="319629" cy="330844"/>
                </a:xfrm>
                <a:custGeom>
                  <a:avLst/>
                  <a:gdLst>
                    <a:gd name="T0" fmla="*/ 28 w 171"/>
                    <a:gd name="T1" fmla="*/ 53 h 177"/>
                    <a:gd name="T2" fmla="*/ 48 w 171"/>
                    <a:gd name="T3" fmla="*/ 53 h 177"/>
                    <a:gd name="T4" fmla="*/ 57 w 171"/>
                    <a:gd name="T5" fmla="*/ 80 h 177"/>
                    <a:gd name="T6" fmla="*/ 69 w 171"/>
                    <a:gd name="T7" fmla="*/ 93 h 177"/>
                    <a:gd name="T8" fmla="*/ 81 w 171"/>
                    <a:gd name="T9" fmla="*/ 101 h 177"/>
                    <a:gd name="T10" fmla="*/ 96 w 171"/>
                    <a:gd name="T11" fmla="*/ 115 h 177"/>
                    <a:gd name="T12" fmla="*/ 107 w 171"/>
                    <a:gd name="T13" fmla="*/ 122 h 177"/>
                    <a:gd name="T14" fmla="*/ 114 w 171"/>
                    <a:gd name="T15" fmla="*/ 124 h 177"/>
                    <a:gd name="T16" fmla="*/ 122 w 171"/>
                    <a:gd name="T17" fmla="*/ 134 h 177"/>
                    <a:gd name="T18" fmla="*/ 131 w 171"/>
                    <a:gd name="T19" fmla="*/ 136 h 177"/>
                    <a:gd name="T20" fmla="*/ 135 w 171"/>
                    <a:gd name="T21" fmla="*/ 150 h 177"/>
                    <a:gd name="T22" fmla="*/ 131 w 171"/>
                    <a:gd name="T23" fmla="*/ 167 h 177"/>
                    <a:gd name="T24" fmla="*/ 133 w 171"/>
                    <a:gd name="T25" fmla="*/ 177 h 177"/>
                    <a:gd name="T26" fmla="*/ 146 w 171"/>
                    <a:gd name="T27" fmla="*/ 161 h 177"/>
                    <a:gd name="T28" fmla="*/ 152 w 171"/>
                    <a:gd name="T29" fmla="*/ 150 h 177"/>
                    <a:gd name="T30" fmla="*/ 146 w 171"/>
                    <a:gd name="T31" fmla="*/ 130 h 177"/>
                    <a:gd name="T32" fmla="*/ 160 w 171"/>
                    <a:gd name="T33" fmla="*/ 132 h 177"/>
                    <a:gd name="T34" fmla="*/ 171 w 171"/>
                    <a:gd name="T35" fmla="*/ 136 h 177"/>
                    <a:gd name="T36" fmla="*/ 162 w 171"/>
                    <a:gd name="T37" fmla="*/ 122 h 177"/>
                    <a:gd name="T38" fmla="*/ 152 w 171"/>
                    <a:gd name="T39" fmla="*/ 115 h 177"/>
                    <a:gd name="T40" fmla="*/ 137 w 171"/>
                    <a:gd name="T41" fmla="*/ 109 h 177"/>
                    <a:gd name="T42" fmla="*/ 122 w 171"/>
                    <a:gd name="T43" fmla="*/ 97 h 177"/>
                    <a:gd name="T44" fmla="*/ 101 w 171"/>
                    <a:gd name="T45" fmla="*/ 74 h 177"/>
                    <a:gd name="T46" fmla="*/ 80 w 171"/>
                    <a:gd name="T47" fmla="*/ 53 h 177"/>
                    <a:gd name="T48" fmla="*/ 80 w 171"/>
                    <a:gd name="T49" fmla="*/ 36 h 177"/>
                    <a:gd name="T50" fmla="*/ 101 w 171"/>
                    <a:gd name="T51" fmla="*/ 29 h 177"/>
                    <a:gd name="T52" fmla="*/ 105 w 171"/>
                    <a:gd name="T53" fmla="*/ 29 h 177"/>
                    <a:gd name="T54" fmla="*/ 105 w 171"/>
                    <a:gd name="T55" fmla="*/ 21 h 177"/>
                    <a:gd name="T56" fmla="*/ 101 w 171"/>
                    <a:gd name="T57" fmla="*/ 8 h 177"/>
                    <a:gd name="T58" fmla="*/ 84 w 171"/>
                    <a:gd name="T59" fmla="*/ 4 h 177"/>
                    <a:gd name="T60" fmla="*/ 73 w 171"/>
                    <a:gd name="T61" fmla="*/ 0 h 177"/>
                    <a:gd name="T62" fmla="*/ 53 w 171"/>
                    <a:gd name="T63" fmla="*/ 4 h 177"/>
                    <a:gd name="T64" fmla="*/ 32 w 171"/>
                    <a:gd name="T65" fmla="*/ 11 h 177"/>
                    <a:gd name="T66" fmla="*/ 20 w 171"/>
                    <a:gd name="T67" fmla="*/ 9 h 177"/>
                    <a:gd name="T68" fmla="*/ 15 w 171"/>
                    <a:gd name="T69" fmla="*/ 23 h 177"/>
                    <a:gd name="T70" fmla="*/ 4 w 171"/>
                    <a:gd name="T71" fmla="*/ 39 h 177"/>
                    <a:gd name="T72" fmla="*/ 13 w 171"/>
                    <a:gd name="T73" fmla="*/ 55 h 177"/>
                    <a:gd name="T74" fmla="*/ 19 w 171"/>
                    <a:gd name="T75" fmla="*/ 63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71" h="177">
                      <a:moveTo>
                        <a:pt x="19" y="63"/>
                      </a:moveTo>
                      <a:lnTo>
                        <a:pt x="28" y="53"/>
                      </a:lnTo>
                      <a:lnTo>
                        <a:pt x="42" y="51"/>
                      </a:lnTo>
                      <a:lnTo>
                        <a:pt x="48" y="53"/>
                      </a:lnTo>
                      <a:lnTo>
                        <a:pt x="57" y="66"/>
                      </a:lnTo>
                      <a:lnTo>
                        <a:pt x="57" y="80"/>
                      </a:lnTo>
                      <a:lnTo>
                        <a:pt x="67" y="86"/>
                      </a:lnTo>
                      <a:lnTo>
                        <a:pt x="69" y="93"/>
                      </a:lnTo>
                      <a:lnTo>
                        <a:pt x="76" y="101"/>
                      </a:lnTo>
                      <a:lnTo>
                        <a:pt x="81" y="101"/>
                      </a:lnTo>
                      <a:lnTo>
                        <a:pt x="84" y="107"/>
                      </a:lnTo>
                      <a:lnTo>
                        <a:pt x="96" y="115"/>
                      </a:lnTo>
                      <a:lnTo>
                        <a:pt x="101" y="115"/>
                      </a:lnTo>
                      <a:lnTo>
                        <a:pt x="107" y="122"/>
                      </a:lnTo>
                      <a:lnTo>
                        <a:pt x="110" y="122"/>
                      </a:lnTo>
                      <a:lnTo>
                        <a:pt x="114" y="124"/>
                      </a:lnTo>
                      <a:lnTo>
                        <a:pt x="120" y="126"/>
                      </a:lnTo>
                      <a:lnTo>
                        <a:pt x="122" y="134"/>
                      </a:lnTo>
                      <a:lnTo>
                        <a:pt x="125" y="136"/>
                      </a:lnTo>
                      <a:lnTo>
                        <a:pt x="131" y="136"/>
                      </a:lnTo>
                      <a:lnTo>
                        <a:pt x="135" y="142"/>
                      </a:lnTo>
                      <a:lnTo>
                        <a:pt x="135" y="150"/>
                      </a:lnTo>
                      <a:lnTo>
                        <a:pt x="139" y="157"/>
                      </a:lnTo>
                      <a:lnTo>
                        <a:pt x="131" y="167"/>
                      </a:lnTo>
                      <a:lnTo>
                        <a:pt x="129" y="173"/>
                      </a:lnTo>
                      <a:lnTo>
                        <a:pt x="133" y="177"/>
                      </a:lnTo>
                      <a:lnTo>
                        <a:pt x="143" y="169"/>
                      </a:lnTo>
                      <a:lnTo>
                        <a:pt x="146" y="161"/>
                      </a:lnTo>
                      <a:lnTo>
                        <a:pt x="152" y="157"/>
                      </a:lnTo>
                      <a:lnTo>
                        <a:pt x="152" y="150"/>
                      </a:lnTo>
                      <a:lnTo>
                        <a:pt x="144" y="142"/>
                      </a:lnTo>
                      <a:lnTo>
                        <a:pt x="146" y="130"/>
                      </a:lnTo>
                      <a:lnTo>
                        <a:pt x="154" y="130"/>
                      </a:lnTo>
                      <a:lnTo>
                        <a:pt x="160" y="132"/>
                      </a:lnTo>
                      <a:lnTo>
                        <a:pt x="169" y="138"/>
                      </a:lnTo>
                      <a:lnTo>
                        <a:pt x="171" y="136"/>
                      </a:lnTo>
                      <a:lnTo>
                        <a:pt x="171" y="130"/>
                      </a:lnTo>
                      <a:lnTo>
                        <a:pt x="162" y="122"/>
                      </a:lnTo>
                      <a:lnTo>
                        <a:pt x="152" y="119"/>
                      </a:lnTo>
                      <a:lnTo>
                        <a:pt x="152" y="115"/>
                      </a:lnTo>
                      <a:lnTo>
                        <a:pt x="141" y="113"/>
                      </a:lnTo>
                      <a:lnTo>
                        <a:pt x="137" y="109"/>
                      </a:lnTo>
                      <a:lnTo>
                        <a:pt x="133" y="101"/>
                      </a:lnTo>
                      <a:lnTo>
                        <a:pt x="122" y="97"/>
                      </a:lnTo>
                      <a:lnTo>
                        <a:pt x="108" y="90"/>
                      </a:lnTo>
                      <a:lnTo>
                        <a:pt x="101" y="74"/>
                      </a:lnTo>
                      <a:lnTo>
                        <a:pt x="96" y="65"/>
                      </a:lnTo>
                      <a:lnTo>
                        <a:pt x="80" y="53"/>
                      </a:lnTo>
                      <a:lnTo>
                        <a:pt x="81" y="39"/>
                      </a:lnTo>
                      <a:lnTo>
                        <a:pt x="80" y="36"/>
                      </a:lnTo>
                      <a:lnTo>
                        <a:pt x="86" y="30"/>
                      </a:lnTo>
                      <a:lnTo>
                        <a:pt x="101" y="29"/>
                      </a:lnTo>
                      <a:lnTo>
                        <a:pt x="101" y="38"/>
                      </a:lnTo>
                      <a:lnTo>
                        <a:pt x="105" y="29"/>
                      </a:lnTo>
                      <a:lnTo>
                        <a:pt x="105" y="24"/>
                      </a:lnTo>
                      <a:lnTo>
                        <a:pt x="105" y="21"/>
                      </a:lnTo>
                      <a:lnTo>
                        <a:pt x="101" y="15"/>
                      </a:lnTo>
                      <a:lnTo>
                        <a:pt x="101" y="8"/>
                      </a:lnTo>
                      <a:lnTo>
                        <a:pt x="87" y="4"/>
                      </a:lnTo>
                      <a:lnTo>
                        <a:pt x="84" y="4"/>
                      </a:lnTo>
                      <a:lnTo>
                        <a:pt x="78" y="0"/>
                      </a:lnTo>
                      <a:lnTo>
                        <a:pt x="73" y="0"/>
                      </a:lnTo>
                      <a:lnTo>
                        <a:pt x="67" y="4"/>
                      </a:lnTo>
                      <a:lnTo>
                        <a:pt x="53" y="4"/>
                      </a:lnTo>
                      <a:lnTo>
                        <a:pt x="48" y="13"/>
                      </a:lnTo>
                      <a:lnTo>
                        <a:pt x="32" y="11"/>
                      </a:lnTo>
                      <a:lnTo>
                        <a:pt x="26" y="8"/>
                      </a:lnTo>
                      <a:lnTo>
                        <a:pt x="20" y="9"/>
                      </a:lnTo>
                      <a:lnTo>
                        <a:pt x="19" y="21"/>
                      </a:lnTo>
                      <a:lnTo>
                        <a:pt x="15" y="23"/>
                      </a:lnTo>
                      <a:lnTo>
                        <a:pt x="0" y="23"/>
                      </a:lnTo>
                      <a:lnTo>
                        <a:pt x="4" y="39"/>
                      </a:lnTo>
                      <a:lnTo>
                        <a:pt x="5" y="53"/>
                      </a:lnTo>
                      <a:lnTo>
                        <a:pt x="13" y="55"/>
                      </a:lnTo>
                      <a:lnTo>
                        <a:pt x="19" y="63"/>
                      </a:lnTo>
                      <a:lnTo>
                        <a:pt x="19" y="63"/>
                      </a:lnTo>
                      <a:lnTo>
                        <a:pt x="19" y="6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 277">
                  <a:extLst>
                    <a:ext uri="{FF2B5EF4-FFF2-40B4-BE49-F238E27FC236}">
                      <a16:creationId xmlns:a16="http://schemas.microsoft.com/office/drawing/2014/main" id="{DE0E5522-A98E-7E4C-D197-FD5BEE613F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5161" y="3128904"/>
                  <a:ext cx="74767" cy="44860"/>
                </a:xfrm>
                <a:custGeom>
                  <a:avLst/>
                  <a:gdLst>
                    <a:gd name="T0" fmla="*/ 40 w 40"/>
                    <a:gd name="T1" fmla="*/ 4 h 24"/>
                    <a:gd name="T2" fmla="*/ 35 w 40"/>
                    <a:gd name="T3" fmla="*/ 8 h 24"/>
                    <a:gd name="T4" fmla="*/ 35 w 40"/>
                    <a:gd name="T5" fmla="*/ 13 h 24"/>
                    <a:gd name="T6" fmla="*/ 30 w 40"/>
                    <a:gd name="T7" fmla="*/ 24 h 24"/>
                    <a:gd name="T8" fmla="*/ 4 w 40"/>
                    <a:gd name="T9" fmla="*/ 24 h 24"/>
                    <a:gd name="T10" fmla="*/ 4 w 40"/>
                    <a:gd name="T11" fmla="*/ 21 h 24"/>
                    <a:gd name="T12" fmla="*/ 0 w 40"/>
                    <a:gd name="T13" fmla="*/ 15 h 24"/>
                    <a:gd name="T14" fmla="*/ 1 w 40"/>
                    <a:gd name="T15" fmla="*/ 8 h 24"/>
                    <a:gd name="T16" fmla="*/ 9 w 40"/>
                    <a:gd name="T17" fmla="*/ 12 h 24"/>
                    <a:gd name="T18" fmla="*/ 25 w 40"/>
                    <a:gd name="T19" fmla="*/ 2 h 24"/>
                    <a:gd name="T20" fmla="*/ 38 w 40"/>
                    <a:gd name="T21" fmla="*/ 0 h 24"/>
                    <a:gd name="T22" fmla="*/ 40 w 40"/>
                    <a:gd name="T23" fmla="*/ 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0" h="24">
                      <a:moveTo>
                        <a:pt x="40" y="4"/>
                      </a:moveTo>
                      <a:lnTo>
                        <a:pt x="35" y="8"/>
                      </a:lnTo>
                      <a:lnTo>
                        <a:pt x="35" y="13"/>
                      </a:lnTo>
                      <a:lnTo>
                        <a:pt x="30" y="24"/>
                      </a:lnTo>
                      <a:lnTo>
                        <a:pt x="4" y="24"/>
                      </a:lnTo>
                      <a:lnTo>
                        <a:pt x="4" y="21"/>
                      </a:lnTo>
                      <a:lnTo>
                        <a:pt x="0" y="15"/>
                      </a:lnTo>
                      <a:lnTo>
                        <a:pt x="1" y="8"/>
                      </a:lnTo>
                      <a:lnTo>
                        <a:pt x="9" y="12"/>
                      </a:lnTo>
                      <a:lnTo>
                        <a:pt x="25" y="2"/>
                      </a:lnTo>
                      <a:lnTo>
                        <a:pt x="38" y="0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278">
                  <a:extLst>
                    <a:ext uri="{FF2B5EF4-FFF2-40B4-BE49-F238E27FC236}">
                      <a16:creationId xmlns:a16="http://schemas.microsoft.com/office/drawing/2014/main" id="{2666716A-5A44-5251-9417-02C9CBCA9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24974" y="3184979"/>
                  <a:ext cx="93459" cy="104674"/>
                </a:xfrm>
                <a:custGeom>
                  <a:avLst/>
                  <a:gdLst>
                    <a:gd name="T0" fmla="*/ 35 w 50"/>
                    <a:gd name="T1" fmla="*/ 56 h 56"/>
                    <a:gd name="T2" fmla="*/ 29 w 50"/>
                    <a:gd name="T3" fmla="*/ 52 h 56"/>
                    <a:gd name="T4" fmla="*/ 27 w 50"/>
                    <a:gd name="T5" fmla="*/ 46 h 56"/>
                    <a:gd name="T6" fmla="*/ 14 w 50"/>
                    <a:gd name="T7" fmla="*/ 35 h 56"/>
                    <a:gd name="T8" fmla="*/ 4 w 50"/>
                    <a:gd name="T9" fmla="*/ 25 h 56"/>
                    <a:gd name="T10" fmla="*/ 0 w 50"/>
                    <a:gd name="T11" fmla="*/ 12 h 56"/>
                    <a:gd name="T12" fmla="*/ 4 w 50"/>
                    <a:gd name="T13" fmla="*/ 11 h 56"/>
                    <a:gd name="T14" fmla="*/ 10 w 50"/>
                    <a:gd name="T15" fmla="*/ 11 h 56"/>
                    <a:gd name="T16" fmla="*/ 12 w 50"/>
                    <a:gd name="T17" fmla="*/ 3 h 56"/>
                    <a:gd name="T18" fmla="*/ 18 w 50"/>
                    <a:gd name="T19" fmla="*/ 0 h 56"/>
                    <a:gd name="T20" fmla="*/ 29 w 50"/>
                    <a:gd name="T21" fmla="*/ 8 h 56"/>
                    <a:gd name="T22" fmla="*/ 46 w 50"/>
                    <a:gd name="T23" fmla="*/ 6 h 56"/>
                    <a:gd name="T24" fmla="*/ 50 w 50"/>
                    <a:gd name="T25" fmla="*/ 17 h 56"/>
                    <a:gd name="T26" fmla="*/ 50 w 50"/>
                    <a:gd name="T27" fmla="*/ 35 h 56"/>
                    <a:gd name="T28" fmla="*/ 39 w 50"/>
                    <a:gd name="T29" fmla="*/ 50 h 56"/>
                    <a:gd name="T30" fmla="*/ 35 w 50"/>
                    <a:gd name="T31" fmla="*/ 56 h 56"/>
                    <a:gd name="T32" fmla="*/ 35 w 50"/>
                    <a:gd name="T33" fmla="*/ 56 h 56"/>
                    <a:gd name="T34" fmla="*/ 35 w 50"/>
                    <a:gd name="T35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50" h="56">
                      <a:moveTo>
                        <a:pt x="35" y="56"/>
                      </a:moveTo>
                      <a:lnTo>
                        <a:pt x="29" y="52"/>
                      </a:lnTo>
                      <a:lnTo>
                        <a:pt x="27" y="46"/>
                      </a:lnTo>
                      <a:lnTo>
                        <a:pt x="14" y="35"/>
                      </a:lnTo>
                      <a:lnTo>
                        <a:pt x="4" y="25"/>
                      </a:lnTo>
                      <a:lnTo>
                        <a:pt x="0" y="12"/>
                      </a:lnTo>
                      <a:lnTo>
                        <a:pt x="4" y="11"/>
                      </a:lnTo>
                      <a:lnTo>
                        <a:pt x="10" y="11"/>
                      </a:lnTo>
                      <a:lnTo>
                        <a:pt x="12" y="3"/>
                      </a:lnTo>
                      <a:lnTo>
                        <a:pt x="18" y="0"/>
                      </a:lnTo>
                      <a:lnTo>
                        <a:pt x="29" y="8"/>
                      </a:lnTo>
                      <a:lnTo>
                        <a:pt x="46" y="6"/>
                      </a:lnTo>
                      <a:lnTo>
                        <a:pt x="50" y="17"/>
                      </a:lnTo>
                      <a:lnTo>
                        <a:pt x="50" y="35"/>
                      </a:lnTo>
                      <a:lnTo>
                        <a:pt x="39" y="50"/>
                      </a:lnTo>
                      <a:lnTo>
                        <a:pt x="35" y="56"/>
                      </a:lnTo>
                      <a:lnTo>
                        <a:pt x="35" y="56"/>
                      </a:lnTo>
                      <a:lnTo>
                        <a:pt x="35" y="5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279">
                  <a:extLst>
                    <a:ext uri="{FF2B5EF4-FFF2-40B4-BE49-F238E27FC236}">
                      <a16:creationId xmlns:a16="http://schemas.microsoft.com/office/drawing/2014/main" id="{524C30B3-58AB-ADCE-CE48-38A50503C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90395" y="3153203"/>
                  <a:ext cx="128973" cy="157011"/>
                </a:xfrm>
                <a:custGeom>
                  <a:avLst/>
                  <a:gdLst>
                    <a:gd name="T0" fmla="*/ 31 w 69"/>
                    <a:gd name="T1" fmla="*/ 0 h 84"/>
                    <a:gd name="T2" fmla="*/ 27 w 69"/>
                    <a:gd name="T3" fmla="*/ 0 h 84"/>
                    <a:gd name="T4" fmla="*/ 10 w 69"/>
                    <a:gd name="T5" fmla="*/ 4 h 84"/>
                    <a:gd name="T6" fmla="*/ 8 w 69"/>
                    <a:gd name="T7" fmla="*/ 9 h 84"/>
                    <a:gd name="T8" fmla="*/ 12 w 69"/>
                    <a:gd name="T9" fmla="*/ 23 h 84"/>
                    <a:gd name="T10" fmla="*/ 16 w 69"/>
                    <a:gd name="T11" fmla="*/ 34 h 84"/>
                    <a:gd name="T12" fmla="*/ 16 w 69"/>
                    <a:gd name="T13" fmla="*/ 51 h 84"/>
                    <a:gd name="T14" fmla="*/ 4 w 69"/>
                    <a:gd name="T15" fmla="*/ 66 h 84"/>
                    <a:gd name="T16" fmla="*/ 0 w 69"/>
                    <a:gd name="T17" fmla="*/ 72 h 84"/>
                    <a:gd name="T18" fmla="*/ 0 w 69"/>
                    <a:gd name="T19" fmla="*/ 76 h 84"/>
                    <a:gd name="T20" fmla="*/ 12 w 69"/>
                    <a:gd name="T21" fmla="*/ 82 h 84"/>
                    <a:gd name="T22" fmla="*/ 16 w 69"/>
                    <a:gd name="T23" fmla="*/ 76 h 84"/>
                    <a:gd name="T24" fmla="*/ 22 w 69"/>
                    <a:gd name="T25" fmla="*/ 72 h 84"/>
                    <a:gd name="T26" fmla="*/ 31 w 69"/>
                    <a:gd name="T27" fmla="*/ 74 h 84"/>
                    <a:gd name="T28" fmla="*/ 37 w 69"/>
                    <a:gd name="T29" fmla="*/ 84 h 84"/>
                    <a:gd name="T30" fmla="*/ 48 w 69"/>
                    <a:gd name="T31" fmla="*/ 76 h 84"/>
                    <a:gd name="T32" fmla="*/ 64 w 69"/>
                    <a:gd name="T33" fmla="*/ 72 h 84"/>
                    <a:gd name="T34" fmla="*/ 69 w 69"/>
                    <a:gd name="T35" fmla="*/ 59 h 84"/>
                    <a:gd name="T36" fmla="*/ 62 w 69"/>
                    <a:gd name="T37" fmla="*/ 51 h 84"/>
                    <a:gd name="T38" fmla="*/ 65 w 69"/>
                    <a:gd name="T39" fmla="*/ 41 h 84"/>
                    <a:gd name="T40" fmla="*/ 57 w 69"/>
                    <a:gd name="T41" fmla="*/ 32 h 84"/>
                    <a:gd name="T42" fmla="*/ 38 w 69"/>
                    <a:gd name="T43" fmla="*/ 28 h 84"/>
                    <a:gd name="T44" fmla="*/ 36 w 69"/>
                    <a:gd name="T45" fmla="*/ 13 h 84"/>
                    <a:gd name="T46" fmla="*/ 31 w 69"/>
                    <a:gd name="T47" fmla="*/ 0 h 84"/>
                    <a:gd name="T48" fmla="*/ 31 w 69"/>
                    <a:gd name="T49" fmla="*/ 0 h 84"/>
                    <a:gd name="T50" fmla="*/ 31 w 69"/>
                    <a:gd name="T5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9" h="84">
                      <a:moveTo>
                        <a:pt x="31" y="0"/>
                      </a:moveTo>
                      <a:lnTo>
                        <a:pt x="27" y="0"/>
                      </a:lnTo>
                      <a:lnTo>
                        <a:pt x="10" y="4"/>
                      </a:lnTo>
                      <a:lnTo>
                        <a:pt x="8" y="9"/>
                      </a:lnTo>
                      <a:lnTo>
                        <a:pt x="12" y="23"/>
                      </a:lnTo>
                      <a:lnTo>
                        <a:pt x="16" y="34"/>
                      </a:lnTo>
                      <a:lnTo>
                        <a:pt x="16" y="51"/>
                      </a:lnTo>
                      <a:lnTo>
                        <a:pt x="4" y="66"/>
                      </a:lnTo>
                      <a:lnTo>
                        <a:pt x="0" y="72"/>
                      </a:lnTo>
                      <a:lnTo>
                        <a:pt x="0" y="76"/>
                      </a:lnTo>
                      <a:lnTo>
                        <a:pt x="12" y="82"/>
                      </a:lnTo>
                      <a:lnTo>
                        <a:pt x="16" y="76"/>
                      </a:lnTo>
                      <a:lnTo>
                        <a:pt x="22" y="72"/>
                      </a:lnTo>
                      <a:lnTo>
                        <a:pt x="31" y="74"/>
                      </a:lnTo>
                      <a:lnTo>
                        <a:pt x="37" y="84"/>
                      </a:lnTo>
                      <a:lnTo>
                        <a:pt x="48" y="76"/>
                      </a:lnTo>
                      <a:lnTo>
                        <a:pt x="64" y="72"/>
                      </a:lnTo>
                      <a:lnTo>
                        <a:pt x="69" y="59"/>
                      </a:lnTo>
                      <a:lnTo>
                        <a:pt x="62" y="51"/>
                      </a:lnTo>
                      <a:lnTo>
                        <a:pt x="65" y="41"/>
                      </a:lnTo>
                      <a:lnTo>
                        <a:pt x="57" y="32"/>
                      </a:lnTo>
                      <a:lnTo>
                        <a:pt x="38" y="28"/>
                      </a:lnTo>
                      <a:lnTo>
                        <a:pt x="36" y="13"/>
                      </a:lnTo>
                      <a:lnTo>
                        <a:pt x="31" y="0"/>
                      </a:lnTo>
                      <a:lnTo>
                        <a:pt x="31" y="0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280">
                  <a:extLst>
                    <a:ext uri="{FF2B5EF4-FFF2-40B4-BE49-F238E27FC236}">
                      <a16:creationId xmlns:a16="http://schemas.microsoft.com/office/drawing/2014/main" id="{DEF6C6B1-AC1F-6347-2ECA-1BBA59527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12825" y="3289652"/>
                  <a:ext cx="52337" cy="102804"/>
                </a:xfrm>
                <a:custGeom>
                  <a:avLst/>
                  <a:gdLst>
                    <a:gd name="T0" fmla="*/ 25 w 28"/>
                    <a:gd name="T1" fmla="*/ 11 h 55"/>
                    <a:gd name="T2" fmla="*/ 19 w 28"/>
                    <a:gd name="T3" fmla="*/ 2 h 55"/>
                    <a:gd name="T4" fmla="*/ 10 w 28"/>
                    <a:gd name="T5" fmla="*/ 0 h 55"/>
                    <a:gd name="T6" fmla="*/ 4 w 28"/>
                    <a:gd name="T7" fmla="*/ 4 h 55"/>
                    <a:gd name="T8" fmla="*/ 0 w 28"/>
                    <a:gd name="T9" fmla="*/ 9 h 55"/>
                    <a:gd name="T10" fmla="*/ 6 w 28"/>
                    <a:gd name="T11" fmla="*/ 17 h 55"/>
                    <a:gd name="T12" fmla="*/ 6 w 28"/>
                    <a:gd name="T13" fmla="*/ 23 h 55"/>
                    <a:gd name="T14" fmla="*/ 4 w 28"/>
                    <a:gd name="T15" fmla="*/ 32 h 55"/>
                    <a:gd name="T16" fmla="*/ 6 w 28"/>
                    <a:gd name="T17" fmla="*/ 43 h 55"/>
                    <a:gd name="T18" fmla="*/ 15 w 28"/>
                    <a:gd name="T19" fmla="*/ 55 h 55"/>
                    <a:gd name="T20" fmla="*/ 23 w 28"/>
                    <a:gd name="T21" fmla="*/ 49 h 55"/>
                    <a:gd name="T22" fmla="*/ 28 w 28"/>
                    <a:gd name="T23" fmla="*/ 40 h 55"/>
                    <a:gd name="T24" fmla="*/ 26 w 28"/>
                    <a:gd name="T25" fmla="*/ 32 h 55"/>
                    <a:gd name="T26" fmla="*/ 21 w 28"/>
                    <a:gd name="T27" fmla="*/ 21 h 55"/>
                    <a:gd name="T28" fmla="*/ 25 w 28"/>
                    <a:gd name="T29" fmla="*/ 11 h 55"/>
                    <a:gd name="T30" fmla="*/ 25 w 28"/>
                    <a:gd name="T31" fmla="*/ 11 h 55"/>
                    <a:gd name="T32" fmla="*/ 25 w 28"/>
                    <a:gd name="T33" fmla="*/ 11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" h="55">
                      <a:moveTo>
                        <a:pt x="25" y="11"/>
                      </a:moveTo>
                      <a:lnTo>
                        <a:pt x="19" y="2"/>
                      </a:lnTo>
                      <a:lnTo>
                        <a:pt x="10" y="0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6" y="17"/>
                      </a:lnTo>
                      <a:lnTo>
                        <a:pt x="6" y="23"/>
                      </a:lnTo>
                      <a:lnTo>
                        <a:pt x="4" y="32"/>
                      </a:lnTo>
                      <a:lnTo>
                        <a:pt x="6" y="43"/>
                      </a:lnTo>
                      <a:lnTo>
                        <a:pt x="15" y="55"/>
                      </a:lnTo>
                      <a:lnTo>
                        <a:pt x="23" y="49"/>
                      </a:lnTo>
                      <a:lnTo>
                        <a:pt x="28" y="40"/>
                      </a:lnTo>
                      <a:lnTo>
                        <a:pt x="26" y="32"/>
                      </a:lnTo>
                      <a:lnTo>
                        <a:pt x="21" y="2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lnTo>
                        <a:pt x="25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 281">
                  <a:extLst>
                    <a:ext uri="{FF2B5EF4-FFF2-40B4-BE49-F238E27FC236}">
                      <a16:creationId xmlns:a16="http://schemas.microsoft.com/office/drawing/2014/main" id="{0CF62820-E17D-5CEB-D7F9-AAAABA6E8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3289652"/>
                  <a:ext cx="67290" cy="59814"/>
                </a:xfrm>
                <a:custGeom>
                  <a:avLst/>
                  <a:gdLst>
                    <a:gd name="T0" fmla="*/ 0 w 36"/>
                    <a:gd name="T1" fmla="*/ 21 h 32"/>
                    <a:gd name="T2" fmla="*/ 6 w 36"/>
                    <a:gd name="T3" fmla="*/ 32 h 32"/>
                    <a:gd name="T4" fmla="*/ 23 w 36"/>
                    <a:gd name="T5" fmla="*/ 32 h 32"/>
                    <a:gd name="T6" fmla="*/ 29 w 36"/>
                    <a:gd name="T7" fmla="*/ 24 h 32"/>
                    <a:gd name="T8" fmla="*/ 36 w 36"/>
                    <a:gd name="T9" fmla="*/ 24 h 32"/>
                    <a:gd name="T10" fmla="*/ 34 w 36"/>
                    <a:gd name="T11" fmla="*/ 11 h 32"/>
                    <a:gd name="T12" fmla="*/ 30 w 36"/>
                    <a:gd name="T13" fmla="*/ 0 h 32"/>
                    <a:gd name="T14" fmla="*/ 16 w 36"/>
                    <a:gd name="T15" fmla="*/ 4 h 32"/>
                    <a:gd name="T16" fmla="*/ 4 w 36"/>
                    <a:gd name="T17" fmla="*/ 11 h 32"/>
                    <a:gd name="T18" fmla="*/ 0 w 36"/>
                    <a:gd name="T19" fmla="*/ 21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6" h="32">
                      <a:moveTo>
                        <a:pt x="0" y="21"/>
                      </a:moveTo>
                      <a:lnTo>
                        <a:pt x="6" y="32"/>
                      </a:lnTo>
                      <a:lnTo>
                        <a:pt x="23" y="32"/>
                      </a:lnTo>
                      <a:lnTo>
                        <a:pt x="29" y="24"/>
                      </a:lnTo>
                      <a:lnTo>
                        <a:pt x="36" y="24"/>
                      </a:lnTo>
                      <a:lnTo>
                        <a:pt x="34" y="11"/>
                      </a:lnTo>
                      <a:lnTo>
                        <a:pt x="30" y="0"/>
                      </a:lnTo>
                      <a:lnTo>
                        <a:pt x="16" y="4"/>
                      </a:lnTo>
                      <a:lnTo>
                        <a:pt x="4" y="11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 282">
                  <a:extLst>
                    <a:ext uri="{FF2B5EF4-FFF2-40B4-BE49-F238E27FC236}">
                      <a16:creationId xmlns:a16="http://schemas.microsoft.com/office/drawing/2014/main" id="{B4EA1CCD-B7CF-C8DA-EB9C-748A5F534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04415" y="3231708"/>
                  <a:ext cx="155141" cy="104674"/>
                </a:xfrm>
                <a:custGeom>
                  <a:avLst/>
                  <a:gdLst>
                    <a:gd name="T0" fmla="*/ 17 w 83"/>
                    <a:gd name="T1" fmla="*/ 52 h 56"/>
                    <a:gd name="T2" fmla="*/ 25 w 83"/>
                    <a:gd name="T3" fmla="*/ 50 h 56"/>
                    <a:gd name="T4" fmla="*/ 35 w 83"/>
                    <a:gd name="T5" fmla="*/ 52 h 56"/>
                    <a:gd name="T6" fmla="*/ 43 w 83"/>
                    <a:gd name="T7" fmla="*/ 56 h 56"/>
                    <a:gd name="T8" fmla="*/ 48 w 83"/>
                    <a:gd name="T9" fmla="*/ 54 h 56"/>
                    <a:gd name="T10" fmla="*/ 52 w 83"/>
                    <a:gd name="T11" fmla="*/ 43 h 56"/>
                    <a:gd name="T12" fmla="*/ 62 w 83"/>
                    <a:gd name="T13" fmla="*/ 41 h 56"/>
                    <a:gd name="T14" fmla="*/ 71 w 83"/>
                    <a:gd name="T15" fmla="*/ 43 h 56"/>
                    <a:gd name="T16" fmla="*/ 75 w 83"/>
                    <a:gd name="T17" fmla="*/ 35 h 56"/>
                    <a:gd name="T18" fmla="*/ 75 w 83"/>
                    <a:gd name="T19" fmla="*/ 19 h 56"/>
                    <a:gd name="T20" fmla="*/ 81 w 83"/>
                    <a:gd name="T21" fmla="*/ 16 h 56"/>
                    <a:gd name="T22" fmla="*/ 83 w 83"/>
                    <a:gd name="T23" fmla="*/ 8 h 56"/>
                    <a:gd name="T24" fmla="*/ 64 w 83"/>
                    <a:gd name="T25" fmla="*/ 0 h 56"/>
                    <a:gd name="T26" fmla="*/ 56 w 83"/>
                    <a:gd name="T27" fmla="*/ 0 h 56"/>
                    <a:gd name="T28" fmla="*/ 44 w 83"/>
                    <a:gd name="T29" fmla="*/ 8 h 56"/>
                    <a:gd name="T30" fmla="*/ 29 w 83"/>
                    <a:gd name="T31" fmla="*/ 10 h 56"/>
                    <a:gd name="T32" fmla="*/ 14 w 83"/>
                    <a:gd name="T33" fmla="*/ 6 h 56"/>
                    <a:gd name="T34" fmla="*/ 4 w 83"/>
                    <a:gd name="T35" fmla="*/ 0 h 56"/>
                    <a:gd name="T36" fmla="*/ 0 w 83"/>
                    <a:gd name="T37" fmla="*/ 10 h 56"/>
                    <a:gd name="T38" fmla="*/ 8 w 83"/>
                    <a:gd name="T39" fmla="*/ 17 h 56"/>
                    <a:gd name="T40" fmla="*/ 2 w 83"/>
                    <a:gd name="T41" fmla="*/ 31 h 56"/>
                    <a:gd name="T42" fmla="*/ 6 w 83"/>
                    <a:gd name="T43" fmla="*/ 42 h 56"/>
                    <a:gd name="T44" fmla="*/ 8 w 83"/>
                    <a:gd name="T45" fmla="*/ 56 h 56"/>
                    <a:gd name="T46" fmla="*/ 8 w 83"/>
                    <a:gd name="T47" fmla="*/ 56 h 56"/>
                    <a:gd name="T48" fmla="*/ 17 w 83"/>
                    <a:gd name="T49" fmla="*/ 52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83" h="56">
                      <a:moveTo>
                        <a:pt x="17" y="52"/>
                      </a:moveTo>
                      <a:lnTo>
                        <a:pt x="25" y="50"/>
                      </a:lnTo>
                      <a:lnTo>
                        <a:pt x="35" y="52"/>
                      </a:lnTo>
                      <a:lnTo>
                        <a:pt x="43" y="56"/>
                      </a:lnTo>
                      <a:lnTo>
                        <a:pt x="48" y="54"/>
                      </a:lnTo>
                      <a:lnTo>
                        <a:pt x="52" y="43"/>
                      </a:lnTo>
                      <a:lnTo>
                        <a:pt x="62" y="41"/>
                      </a:lnTo>
                      <a:lnTo>
                        <a:pt x="71" y="43"/>
                      </a:lnTo>
                      <a:lnTo>
                        <a:pt x="75" y="35"/>
                      </a:lnTo>
                      <a:lnTo>
                        <a:pt x="75" y="19"/>
                      </a:lnTo>
                      <a:lnTo>
                        <a:pt x="81" y="16"/>
                      </a:lnTo>
                      <a:lnTo>
                        <a:pt x="83" y="8"/>
                      </a:lnTo>
                      <a:lnTo>
                        <a:pt x="64" y="0"/>
                      </a:lnTo>
                      <a:lnTo>
                        <a:pt x="56" y="0"/>
                      </a:lnTo>
                      <a:lnTo>
                        <a:pt x="44" y="8"/>
                      </a:lnTo>
                      <a:lnTo>
                        <a:pt x="29" y="10"/>
                      </a:lnTo>
                      <a:lnTo>
                        <a:pt x="14" y="6"/>
                      </a:lnTo>
                      <a:lnTo>
                        <a:pt x="4" y="0"/>
                      </a:lnTo>
                      <a:lnTo>
                        <a:pt x="0" y="10"/>
                      </a:lnTo>
                      <a:lnTo>
                        <a:pt x="8" y="17"/>
                      </a:lnTo>
                      <a:lnTo>
                        <a:pt x="2" y="31"/>
                      </a:lnTo>
                      <a:lnTo>
                        <a:pt x="6" y="42"/>
                      </a:lnTo>
                      <a:lnTo>
                        <a:pt x="8" y="56"/>
                      </a:lnTo>
                      <a:lnTo>
                        <a:pt x="8" y="56"/>
                      </a:lnTo>
                      <a:lnTo>
                        <a:pt x="17" y="5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 283">
                  <a:extLst>
                    <a:ext uri="{FF2B5EF4-FFF2-40B4-BE49-F238E27FC236}">
                      <a16:creationId xmlns:a16="http://schemas.microsoft.com/office/drawing/2014/main" id="{8821B4CA-939C-59B3-929F-F8D6AEC222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6004" y="3306475"/>
                  <a:ext cx="76636" cy="65421"/>
                </a:xfrm>
                <a:custGeom>
                  <a:avLst/>
                  <a:gdLst>
                    <a:gd name="T0" fmla="*/ 13 w 41"/>
                    <a:gd name="T1" fmla="*/ 0 h 35"/>
                    <a:gd name="T2" fmla="*/ 23 w 41"/>
                    <a:gd name="T3" fmla="*/ 2 h 35"/>
                    <a:gd name="T4" fmla="*/ 41 w 41"/>
                    <a:gd name="T5" fmla="*/ 17 h 35"/>
                    <a:gd name="T6" fmla="*/ 39 w 41"/>
                    <a:gd name="T7" fmla="*/ 23 h 35"/>
                    <a:gd name="T8" fmla="*/ 31 w 41"/>
                    <a:gd name="T9" fmla="*/ 23 h 35"/>
                    <a:gd name="T10" fmla="*/ 22 w 41"/>
                    <a:gd name="T11" fmla="*/ 21 h 35"/>
                    <a:gd name="T12" fmla="*/ 20 w 41"/>
                    <a:gd name="T13" fmla="*/ 27 h 35"/>
                    <a:gd name="T14" fmla="*/ 10 w 41"/>
                    <a:gd name="T15" fmla="*/ 29 h 35"/>
                    <a:gd name="T16" fmla="*/ 2 w 41"/>
                    <a:gd name="T17" fmla="*/ 35 h 35"/>
                    <a:gd name="T18" fmla="*/ 2 w 41"/>
                    <a:gd name="T19" fmla="*/ 33 h 35"/>
                    <a:gd name="T20" fmla="*/ 4 w 41"/>
                    <a:gd name="T21" fmla="*/ 29 h 35"/>
                    <a:gd name="T22" fmla="*/ 0 w 41"/>
                    <a:gd name="T23" fmla="*/ 27 h 35"/>
                    <a:gd name="T24" fmla="*/ 7 w 41"/>
                    <a:gd name="T25" fmla="*/ 17 h 35"/>
                    <a:gd name="T26" fmla="*/ 9 w 41"/>
                    <a:gd name="T27" fmla="*/ 9 h 35"/>
                    <a:gd name="T28" fmla="*/ 4 w 41"/>
                    <a:gd name="T29" fmla="*/ 2 h 35"/>
                    <a:gd name="T30" fmla="*/ 13 w 41"/>
                    <a:gd name="T31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1" h="35">
                      <a:moveTo>
                        <a:pt x="13" y="0"/>
                      </a:moveTo>
                      <a:lnTo>
                        <a:pt x="23" y="2"/>
                      </a:lnTo>
                      <a:lnTo>
                        <a:pt x="41" y="17"/>
                      </a:lnTo>
                      <a:lnTo>
                        <a:pt x="39" y="23"/>
                      </a:lnTo>
                      <a:lnTo>
                        <a:pt x="31" y="23"/>
                      </a:lnTo>
                      <a:lnTo>
                        <a:pt x="22" y="21"/>
                      </a:lnTo>
                      <a:lnTo>
                        <a:pt x="20" y="27"/>
                      </a:lnTo>
                      <a:lnTo>
                        <a:pt x="10" y="29"/>
                      </a:lnTo>
                      <a:lnTo>
                        <a:pt x="2" y="35"/>
                      </a:lnTo>
                      <a:lnTo>
                        <a:pt x="2" y="33"/>
                      </a:lnTo>
                      <a:lnTo>
                        <a:pt x="4" y="29"/>
                      </a:lnTo>
                      <a:lnTo>
                        <a:pt x="0" y="27"/>
                      </a:lnTo>
                      <a:lnTo>
                        <a:pt x="7" y="17"/>
                      </a:lnTo>
                      <a:lnTo>
                        <a:pt x="9" y="9"/>
                      </a:lnTo>
                      <a:lnTo>
                        <a:pt x="4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 284">
                  <a:extLst>
                    <a:ext uri="{FF2B5EF4-FFF2-40B4-BE49-F238E27FC236}">
                      <a16:creationId xmlns:a16="http://schemas.microsoft.com/office/drawing/2014/main" id="{F4B101BC-A1F2-C9B5-C993-7C60DE38C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2453" y="3532645"/>
                  <a:ext cx="67290" cy="20561"/>
                </a:xfrm>
                <a:custGeom>
                  <a:avLst/>
                  <a:gdLst>
                    <a:gd name="T0" fmla="*/ 0 w 36"/>
                    <a:gd name="T1" fmla="*/ 4 h 11"/>
                    <a:gd name="T2" fmla="*/ 0 w 36"/>
                    <a:gd name="T3" fmla="*/ 0 h 11"/>
                    <a:gd name="T4" fmla="*/ 10 w 36"/>
                    <a:gd name="T5" fmla="*/ 0 h 11"/>
                    <a:gd name="T6" fmla="*/ 12 w 36"/>
                    <a:gd name="T7" fmla="*/ 4 h 11"/>
                    <a:gd name="T8" fmla="*/ 20 w 36"/>
                    <a:gd name="T9" fmla="*/ 2 h 11"/>
                    <a:gd name="T10" fmla="*/ 22 w 36"/>
                    <a:gd name="T11" fmla="*/ 4 h 11"/>
                    <a:gd name="T12" fmla="*/ 26 w 36"/>
                    <a:gd name="T13" fmla="*/ 2 h 11"/>
                    <a:gd name="T14" fmla="*/ 30 w 36"/>
                    <a:gd name="T15" fmla="*/ 4 h 11"/>
                    <a:gd name="T16" fmla="*/ 36 w 36"/>
                    <a:gd name="T17" fmla="*/ 6 h 11"/>
                    <a:gd name="T18" fmla="*/ 36 w 36"/>
                    <a:gd name="T19" fmla="*/ 8 h 11"/>
                    <a:gd name="T20" fmla="*/ 32 w 36"/>
                    <a:gd name="T21" fmla="*/ 10 h 11"/>
                    <a:gd name="T22" fmla="*/ 28 w 36"/>
                    <a:gd name="T23" fmla="*/ 11 h 11"/>
                    <a:gd name="T24" fmla="*/ 16 w 36"/>
                    <a:gd name="T25" fmla="*/ 11 h 11"/>
                    <a:gd name="T26" fmla="*/ 10 w 36"/>
                    <a:gd name="T27" fmla="*/ 8 h 11"/>
                    <a:gd name="T28" fmla="*/ 0 w 36"/>
                    <a:gd name="T29" fmla="*/ 6 h 11"/>
                    <a:gd name="T30" fmla="*/ 0 w 36"/>
                    <a:gd name="T31" fmla="*/ 4 h 11"/>
                    <a:gd name="T32" fmla="*/ 0 w 36"/>
                    <a:gd name="T33" fmla="*/ 4 h 11"/>
                    <a:gd name="T34" fmla="*/ 0 w 36"/>
                    <a:gd name="T3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36" h="11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2" y="4"/>
                      </a:lnTo>
                      <a:lnTo>
                        <a:pt x="20" y="2"/>
                      </a:lnTo>
                      <a:lnTo>
                        <a:pt x="22" y="4"/>
                      </a:lnTo>
                      <a:lnTo>
                        <a:pt x="26" y="2"/>
                      </a:lnTo>
                      <a:lnTo>
                        <a:pt x="30" y="4"/>
                      </a:lnTo>
                      <a:lnTo>
                        <a:pt x="36" y="6"/>
                      </a:lnTo>
                      <a:lnTo>
                        <a:pt x="36" y="8"/>
                      </a:lnTo>
                      <a:lnTo>
                        <a:pt x="32" y="10"/>
                      </a:lnTo>
                      <a:lnTo>
                        <a:pt x="28" y="11"/>
                      </a:lnTo>
                      <a:lnTo>
                        <a:pt x="16" y="11"/>
                      </a:lnTo>
                      <a:lnTo>
                        <a:pt x="1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 285">
                  <a:extLst>
                    <a:ext uri="{FF2B5EF4-FFF2-40B4-BE49-F238E27FC236}">
                      <a16:creationId xmlns:a16="http://schemas.microsoft.com/office/drawing/2014/main" id="{EF1BE1A9-E22C-7CB4-A6F8-F141E7485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6845" y="3414887"/>
                  <a:ext cx="29907" cy="37383"/>
                </a:xfrm>
                <a:custGeom>
                  <a:avLst/>
                  <a:gdLst>
                    <a:gd name="T0" fmla="*/ 0 w 16"/>
                    <a:gd name="T1" fmla="*/ 4 h 20"/>
                    <a:gd name="T2" fmla="*/ 6 w 16"/>
                    <a:gd name="T3" fmla="*/ 10 h 20"/>
                    <a:gd name="T4" fmla="*/ 12 w 16"/>
                    <a:gd name="T5" fmla="*/ 14 h 20"/>
                    <a:gd name="T6" fmla="*/ 14 w 16"/>
                    <a:gd name="T7" fmla="*/ 20 h 20"/>
                    <a:gd name="T8" fmla="*/ 16 w 16"/>
                    <a:gd name="T9" fmla="*/ 20 h 20"/>
                    <a:gd name="T10" fmla="*/ 16 w 16"/>
                    <a:gd name="T11" fmla="*/ 12 h 20"/>
                    <a:gd name="T12" fmla="*/ 8 w 16"/>
                    <a:gd name="T13" fmla="*/ 0 h 20"/>
                    <a:gd name="T14" fmla="*/ 2 w 16"/>
                    <a:gd name="T15" fmla="*/ 0 h 20"/>
                    <a:gd name="T16" fmla="*/ 0 w 16"/>
                    <a:gd name="T17" fmla="*/ 4 h 20"/>
                    <a:gd name="T18" fmla="*/ 0 w 16"/>
                    <a:gd name="T19" fmla="*/ 4 h 20"/>
                    <a:gd name="T20" fmla="*/ 0 w 16"/>
                    <a:gd name="T21" fmla="*/ 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0">
                      <a:moveTo>
                        <a:pt x="0" y="4"/>
                      </a:moveTo>
                      <a:lnTo>
                        <a:pt x="6" y="10"/>
                      </a:lnTo>
                      <a:lnTo>
                        <a:pt x="12" y="14"/>
                      </a:lnTo>
                      <a:lnTo>
                        <a:pt x="14" y="20"/>
                      </a:lnTo>
                      <a:lnTo>
                        <a:pt x="16" y="20"/>
                      </a:lnTo>
                      <a:lnTo>
                        <a:pt x="16" y="1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 286">
                  <a:extLst>
                    <a:ext uri="{FF2B5EF4-FFF2-40B4-BE49-F238E27FC236}">
                      <a16:creationId xmlns:a16="http://schemas.microsoft.com/office/drawing/2014/main" id="{A39581C9-6EAA-FD87-B7E5-807C638AF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62359" y="3358812"/>
                  <a:ext cx="7477" cy="5608"/>
                </a:xfrm>
                <a:custGeom>
                  <a:avLst/>
                  <a:gdLst>
                    <a:gd name="T0" fmla="*/ 0 w 4"/>
                    <a:gd name="T1" fmla="*/ 0 h 3"/>
                    <a:gd name="T2" fmla="*/ 2 w 4"/>
                    <a:gd name="T3" fmla="*/ 0 h 3"/>
                    <a:gd name="T4" fmla="*/ 4 w 4"/>
                    <a:gd name="T5" fmla="*/ 1 h 3"/>
                    <a:gd name="T6" fmla="*/ 0 w 4"/>
                    <a:gd name="T7" fmla="*/ 3 h 3"/>
                    <a:gd name="T8" fmla="*/ 0 w 4"/>
                    <a:gd name="T9" fmla="*/ 0 h 3"/>
                    <a:gd name="T10" fmla="*/ 0 w 4"/>
                    <a:gd name="T11" fmla="*/ 0 h 3"/>
                    <a:gd name="T12" fmla="*/ 0 w 4"/>
                    <a:gd name="T1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 287">
                  <a:extLst>
                    <a:ext uri="{FF2B5EF4-FFF2-40B4-BE49-F238E27FC236}">
                      <a16:creationId xmlns:a16="http://schemas.microsoft.com/office/drawing/2014/main" id="{11D2F08E-B37A-EF36-AC82-1E06168A53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383111"/>
                  <a:ext cx="11215" cy="5608"/>
                </a:xfrm>
                <a:custGeom>
                  <a:avLst/>
                  <a:gdLst>
                    <a:gd name="T0" fmla="*/ 2 w 6"/>
                    <a:gd name="T1" fmla="*/ 3 h 3"/>
                    <a:gd name="T2" fmla="*/ 0 w 6"/>
                    <a:gd name="T3" fmla="*/ 1 h 3"/>
                    <a:gd name="T4" fmla="*/ 2 w 6"/>
                    <a:gd name="T5" fmla="*/ 0 h 3"/>
                    <a:gd name="T6" fmla="*/ 6 w 6"/>
                    <a:gd name="T7" fmla="*/ 0 h 3"/>
                    <a:gd name="T8" fmla="*/ 6 w 6"/>
                    <a:gd name="T9" fmla="*/ 1 h 3"/>
                    <a:gd name="T10" fmla="*/ 2 w 6"/>
                    <a:gd name="T11" fmla="*/ 3 h 3"/>
                    <a:gd name="T12" fmla="*/ 2 w 6"/>
                    <a:gd name="T13" fmla="*/ 3 h 3"/>
                    <a:gd name="T14" fmla="*/ 2 w 6"/>
                    <a:gd name="T15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3">
                      <a:moveTo>
                        <a:pt x="2" y="3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 288">
                  <a:extLst>
                    <a:ext uri="{FF2B5EF4-FFF2-40B4-BE49-F238E27FC236}">
                      <a16:creationId xmlns:a16="http://schemas.microsoft.com/office/drawing/2014/main" id="{B07C7F96-4607-106F-FDB1-66567381F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266" y="3413018"/>
                  <a:ext cx="7477" cy="20561"/>
                </a:xfrm>
                <a:custGeom>
                  <a:avLst/>
                  <a:gdLst>
                    <a:gd name="T0" fmla="*/ 4 w 4"/>
                    <a:gd name="T1" fmla="*/ 11 h 11"/>
                    <a:gd name="T2" fmla="*/ 4 w 4"/>
                    <a:gd name="T3" fmla="*/ 9 h 11"/>
                    <a:gd name="T4" fmla="*/ 4 w 4"/>
                    <a:gd name="T5" fmla="*/ 3 h 11"/>
                    <a:gd name="T6" fmla="*/ 2 w 4"/>
                    <a:gd name="T7" fmla="*/ 0 h 11"/>
                    <a:gd name="T8" fmla="*/ 0 w 4"/>
                    <a:gd name="T9" fmla="*/ 2 h 11"/>
                    <a:gd name="T10" fmla="*/ 0 w 4"/>
                    <a:gd name="T11" fmla="*/ 7 h 11"/>
                    <a:gd name="T12" fmla="*/ 4 w 4"/>
                    <a:gd name="T13" fmla="*/ 11 h 11"/>
                    <a:gd name="T14" fmla="*/ 4 w 4"/>
                    <a:gd name="T15" fmla="*/ 11 h 11"/>
                    <a:gd name="T16" fmla="*/ 4 w 4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11">
                      <a:moveTo>
                        <a:pt x="4" y="11"/>
                      </a:moveTo>
                      <a:lnTo>
                        <a:pt x="4" y="9"/>
                      </a:lnTo>
                      <a:lnTo>
                        <a:pt x="4" y="3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4" y="11"/>
                      </a:lnTo>
                      <a:lnTo>
                        <a:pt x="4" y="11"/>
                      </a:lnTo>
                      <a:lnTo>
                        <a:pt x="4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 289">
                  <a:extLst>
                    <a:ext uri="{FF2B5EF4-FFF2-40B4-BE49-F238E27FC236}">
                      <a16:creationId xmlns:a16="http://schemas.microsoft.com/office/drawing/2014/main" id="{AA5B8732-F37E-1180-9BE3-33C26FC71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9089" y="3456009"/>
                  <a:ext cx="7477" cy="9346"/>
                </a:xfrm>
                <a:custGeom>
                  <a:avLst/>
                  <a:gdLst>
                    <a:gd name="T0" fmla="*/ 0 w 4"/>
                    <a:gd name="T1" fmla="*/ 1 h 5"/>
                    <a:gd name="T2" fmla="*/ 2 w 4"/>
                    <a:gd name="T3" fmla="*/ 0 h 5"/>
                    <a:gd name="T4" fmla="*/ 4 w 4"/>
                    <a:gd name="T5" fmla="*/ 0 h 5"/>
                    <a:gd name="T6" fmla="*/ 4 w 4"/>
                    <a:gd name="T7" fmla="*/ 3 h 5"/>
                    <a:gd name="T8" fmla="*/ 2 w 4"/>
                    <a:gd name="T9" fmla="*/ 5 h 5"/>
                    <a:gd name="T10" fmla="*/ 0 w 4"/>
                    <a:gd name="T11" fmla="*/ 1 h 5"/>
                    <a:gd name="T12" fmla="*/ 0 w 4"/>
                    <a:gd name="T13" fmla="*/ 1 h 5"/>
                    <a:gd name="T14" fmla="*/ 0 w 4"/>
                    <a:gd name="T15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5">
                      <a:moveTo>
                        <a:pt x="0" y="1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2" y="5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290">
                  <a:extLst>
                    <a:ext uri="{FF2B5EF4-FFF2-40B4-BE49-F238E27FC236}">
                      <a16:creationId xmlns:a16="http://schemas.microsoft.com/office/drawing/2014/main" id="{5F96B3EE-F6B6-1C9A-23AE-ABA82E664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61616"/>
                  <a:ext cx="5608" cy="7477"/>
                </a:xfrm>
                <a:custGeom>
                  <a:avLst/>
                  <a:gdLst>
                    <a:gd name="T0" fmla="*/ 0 w 3"/>
                    <a:gd name="T1" fmla="*/ 2 h 4"/>
                    <a:gd name="T2" fmla="*/ 0 w 3"/>
                    <a:gd name="T3" fmla="*/ 0 h 4"/>
                    <a:gd name="T4" fmla="*/ 3 w 3"/>
                    <a:gd name="T5" fmla="*/ 2 h 4"/>
                    <a:gd name="T6" fmla="*/ 3 w 3"/>
                    <a:gd name="T7" fmla="*/ 4 h 4"/>
                    <a:gd name="T8" fmla="*/ 0 w 3"/>
                    <a:gd name="T9" fmla="*/ 4 h 4"/>
                    <a:gd name="T10" fmla="*/ 0 w 3"/>
                    <a:gd name="T11" fmla="*/ 2 h 4"/>
                    <a:gd name="T12" fmla="*/ 0 w 3"/>
                    <a:gd name="T13" fmla="*/ 2 h 4"/>
                    <a:gd name="T14" fmla="*/ 0 w 3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4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 291">
                  <a:extLst>
                    <a:ext uri="{FF2B5EF4-FFF2-40B4-BE49-F238E27FC236}">
                      <a16:creationId xmlns:a16="http://schemas.microsoft.com/office/drawing/2014/main" id="{2DDA9514-ECB2-CD8B-1E28-A4A4709DA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73574" y="3480308"/>
                  <a:ext cx="14953" cy="7477"/>
                </a:xfrm>
                <a:custGeom>
                  <a:avLst/>
                  <a:gdLst>
                    <a:gd name="T0" fmla="*/ 0 w 8"/>
                    <a:gd name="T1" fmla="*/ 2 h 4"/>
                    <a:gd name="T2" fmla="*/ 4 w 8"/>
                    <a:gd name="T3" fmla="*/ 0 h 4"/>
                    <a:gd name="T4" fmla="*/ 8 w 8"/>
                    <a:gd name="T5" fmla="*/ 0 h 4"/>
                    <a:gd name="T6" fmla="*/ 8 w 8"/>
                    <a:gd name="T7" fmla="*/ 2 h 4"/>
                    <a:gd name="T8" fmla="*/ 2 w 8"/>
                    <a:gd name="T9" fmla="*/ 4 h 4"/>
                    <a:gd name="T10" fmla="*/ 0 w 8"/>
                    <a:gd name="T11" fmla="*/ 2 h 4"/>
                    <a:gd name="T12" fmla="*/ 0 w 8"/>
                    <a:gd name="T13" fmla="*/ 2 h 4"/>
                    <a:gd name="T14" fmla="*/ 0 w 8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4">
                      <a:moveTo>
                        <a:pt x="0" y="2"/>
                      </a:move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292">
                  <a:extLst>
                    <a:ext uri="{FF2B5EF4-FFF2-40B4-BE49-F238E27FC236}">
                      <a16:creationId xmlns:a16="http://schemas.microsoft.com/office/drawing/2014/main" id="{51D2B138-2715-40D6-E3DD-368044DFB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0304" y="3525168"/>
                  <a:ext cx="11215" cy="7477"/>
                </a:xfrm>
                <a:custGeom>
                  <a:avLst/>
                  <a:gdLst>
                    <a:gd name="T0" fmla="*/ 0 w 6"/>
                    <a:gd name="T1" fmla="*/ 3 h 4"/>
                    <a:gd name="T2" fmla="*/ 4 w 6"/>
                    <a:gd name="T3" fmla="*/ 0 h 4"/>
                    <a:gd name="T4" fmla="*/ 6 w 6"/>
                    <a:gd name="T5" fmla="*/ 0 h 4"/>
                    <a:gd name="T6" fmla="*/ 6 w 6"/>
                    <a:gd name="T7" fmla="*/ 4 h 4"/>
                    <a:gd name="T8" fmla="*/ 2 w 6"/>
                    <a:gd name="T9" fmla="*/ 4 h 4"/>
                    <a:gd name="T10" fmla="*/ 0 w 6"/>
                    <a:gd name="T11" fmla="*/ 3 h 4"/>
                    <a:gd name="T12" fmla="*/ 0 w 6"/>
                    <a:gd name="T13" fmla="*/ 3 h 4"/>
                    <a:gd name="T14" fmla="*/ 0 w 6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4">
                      <a:moveTo>
                        <a:pt x="0" y="3"/>
                      </a:move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4"/>
                      </a:lnTo>
                      <a:lnTo>
                        <a:pt x="2" y="4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293">
                  <a:extLst>
                    <a:ext uri="{FF2B5EF4-FFF2-40B4-BE49-F238E27FC236}">
                      <a16:creationId xmlns:a16="http://schemas.microsoft.com/office/drawing/2014/main" id="{002DF5D3-9449-CDFB-5374-5E9CF15A4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3435448"/>
                  <a:ext cx="3738" cy="9346"/>
                </a:xfrm>
                <a:custGeom>
                  <a:avLst/>
                  <a:gdLst>
                    <a:gd name="T0" fmla="*/ 2 w 2"/>
                    <a:gd name="T1" fmla="*/ 0 h 5"/>
                    <a:gd name="T2" fmla="*/ 2 w 2"/>
                    <a:gd name="T3" fmla="*/ 5 h 5"/>
                    <a:gd name="T4" fmla="*/ 0 w 2"/>
                    <a:gd name="T5" fmla="*/ 2 h 5"/>
                    <a:gd name="T6" fmla="*/ 2 w 2"/>
                    <a:gd name="T7" fmla="*/ 0 h 5"/>
                    <a:gd name="T8" fmla="*/ 2 w 2"/>
                    <a:gd name="T9" fmla="*/ 0 h 5"/>
                    <a:gd name="T10" fmla="*/ 2 w 2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294">
                  <a:extLst>
                    <a:ext uri="{FF2B5EF4-FFF2-40B4-BE49-F238E27FC236}">
                      <a16:creationId xmlns:a16="http://schemas.microsoft.com/office/drawing/2014/main" id="{5F2AA3FE-AD16-9194-4546-A961C37169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0863" y="3310213"/>
                  <a:ext cx="171964" cy="192525"/>
                </a:xfrm>
                <a:custGeom>
                  <a:avLst/>
                  <a:gdLst>
                    <a:gd name="T0" fmla="*/ 90 w 92"/>
                    <a:gd name="T1" fmla="*/ 15 h 103"/>
                    <a:gd name="T2" fmla="*/ 87 w 92"/>
                    <a:gd name="T3" fmla="*/ 0 h 103"/>
                    <a:gd name="T4" fmla="*/ 77 w 92"/>
                    <a:gd name="T5" fmla="*/ 13 h 103"/>
                    <a:gd name="T6" fmla="*/ 59 w 92"/>
                    <a:gd name="T7" fmla="*/ 7 h 103"/>
                    <a:gd name="T8" fmla="*/ 42 w 92"/>
                    <a:gd name="T9" fmla="*/ 13 h 103"/>
                    <a:gd name="T10" fmla="*/ 29 w 92"/>
                    <a:gd name="T11" fmla="*/ 21 h 103"/>
                    <a:gd name="T12" fmla="*/ 13 w 92"/>
                    <a:gd name="T13" fmla="*/ 29 h 103"/>
                    <a:gd name="T14" fmla="*/ 0 w 92"/>
                    <a:gd name="T15" fmla="*/ 44 h 103"/>
                    <a:gd name="T16" fmla="*/ 7 w 92"/>
                    <a:gd name="T17" fmla="*/ 56 h 103"/>
                    <a:gd name="T18" fmla="*/ 17 w 92"/>
                    <a:gd name="T19" fmla="*/ 71 h 103"/>
                    <a:gd name="T20" fmla="*/ 36 w 92"/>
                    <a:gd name="T21" fmla="*/ 69 h 103"/>
                    <a:gd name="T22" fmla="*/ 25 w 92"/>
                    <a:gd name="T23" fmla="*/ 73 h 103"/>
                    <a:gd name="T24" fmla="*/ 17 w 92"/>
                    <a:gd name="T25" fmla="*/ 81 h 103"/>
                    <a:gd name="T26" fmla="*/ 21 w 92"/>
                    <a:gd name="T27" fmla="*/ 95 h 103"/>
                    <a:gd name="T28" fmla="*/ 29 w 92"/>
                    <a:gd name="T29" fmla="*/ 97 h 103"/>
                    <a:gd name="T30" fmla="*/ 36 w 92"/>
                    <a:gd name="T31" fmla="*/ 103 h 103"/>
                    <a:gd name="T32" fmla="*/ 42 w 92"/>
                    <a:gd name="T33" fmla="*/ 93 h 103"/>
                    <a:gd name="T34" fmla="*/ 40 w 92"/>
                    <a:gd name="T35" fmla="*/ 87 h 103"/>
                    <a:gd name="T36" fmla="*/ 46 w 92"/>
                    <a:gd name="T37" fmla="*/ 79 h 103"/>
                    <a:gd name="T38" fmla="*/ 56 w 92"/>
                    <a:gd name="T39" fmla="*/ 73 h 103"/>
                    <a:gd name="T40" fmla="*/ 38 w 92"/>
                    <a:gd name="T41" fmla="*/ 62 h 103"/>
                    <a:gd name="T42" fmla="*/ 32 w 92"/>
                    <a:gd name="T43" fmla="*/ 38 h 103"/>
                    <a:gd name="T44" fmla="*/ 36 w 92"/>
                    <a:gd name="T45" fmla="*/ 29 h 103"/>
                    <a:gd name="T46" fmla="*/ 42 w 92"/>
                    <a:gd name="T47" fmla="*/ 34 h 103"/>
                    <a:gd name="T48" fmla="*/ 48 w 92"/>
                    <a:gd name="T49" fmla="*/ 40 h 103"/>
                    <a:gd name="T50" fmla="*/ 50 w 92"/>
                    <a:gd name="T51" fmla="*/ 34 h 103"/>
                    <a:gd name="T52" fmla="*/ 54 w 92"/>
                    <a:gd name="T53" fmla="*/ 40 h 103"/>
                    <a:gd name="T54" fmla="*/ 56 w 92"/>
                    <a:gd name="T55" fmla="*/ 36 h 103"/>
                    <a:gd name="T56" fmla="*/ 52 w 92"/>
                    <a:gd name="T57" fmla="*/ 31 h 103"/>
                    <a:gd name="T58" fmla="*/ 59 w 92"/>
                    <a:gd name="T59" fmla="*/ 23 h 103"/>
                    <a:gd name="T60" fmla="*/ 69 w 92"/>
                    <a:gd name="T61" fmla="*/ 23 h 103"/>
                    <a:gd name="T62" fmla="*/ 82 w 92"/>
                    <a:gd name="T63" fmla="*/ 25 h 103"/>
                    <a:gd name="T64" fmla="*/ 82 w 92"/>
                    <a:gd name="T65" fmla="*/ 25 h 1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92" h="103">
                      <a:moveTo>
                        <a:pt x="82" y="25"/>
                      </a:moveTo>
                      <a:lnTo>
                        <a:pt x="90" y="15"/>
                      </a:lnTo>
                      <a:lnTo>
                        <a:pt x="92" y="7"/>
                      </a:lnTo>
                      <a:lnTo>
                        <a:pt x="87" y="0"/>
                      </a:lnTo>
                      <a:lnTo>
                        <a:pt x="82" y="11"/>
                      </a:lnTo>
                      <a:lnTo>
                        <a:pt x="77" y="13"/>
                      </a:lnTo>
                      <a:lnTo>
                        <a:pt x="69" y="9"/>
                      </a:lnTo>
                      <a:lnTo>
                        <a:pt x="59" y="7"/>
                      </a:lnTo>
                      <a:lnTo>
                        <a:pt x="52" y="9"/>
                      </a:lnTo>
                      <a:lnTo>
                        <a:pt x="42" y="13"/>
                      </a:lnTo>
                      <a:lnTo>
                        <a:pt x="34" y="13"/>
                      </a:lnTo>
                      <a:lnTo>
                        <a:pt x="29" y="21"/>
                      </a:lnTo>
                      <a:lnTo>
                        <a:pt x="12" y="21"/>
                      </a:lnTo>
                      <a:lnTo>
                        <a:pt x="13" y="29"/>
                      </a:lnTo>
                      <a:lnTo>
                        <a:pt x="7" y="38"/>
                      </a:lnTo>
                      <a:lnTo>
                        <a:pt x="0" y="44"/>
                      </a:lnTo>
                      <a:lnTo>
                        <a:pt x="2" y="50"/>
                      </a:lnTo>
                      <a:lnTo>
                        <a:pt x="7" y="56"/>
                      </a:lnTo>
                      <a:lnTo>
                        <a:pt x="9" y="64"/>
                      </a:lnTo>
                      <a:lnTo>
                        <a:pt x="17" y="71"/>
                      </a:lnTo>
                      <a:lnTo>
                        <a:pt x="25" y="69"/>
                      </a:lnTo>
                      <a:lnTo>
                        <a:pt x="36" y="69"/>
                      </a:lnTo>
                      <a:lnTo>
                        <a:pt x="40" y="73"/>
                      </a:lnTo>
                      <a:lnTo>
                        <a:pt x="25" y="73"/>
                      </a:lnTo>
                      <a:lnTo>
                        <a:pt x="17" y="75"/>
                      </a:lnTo>
                      <a:lnTo>
                        <a:pt x="17" y="81"/>
                      </a:lnTo>
                      <a:lnTo>
                        <a:pt x="23" y="87"/>
                      </a:lnTo>
                      <a:lnTo>
                        <a:pt x="21" y="95"/>
                      </a:lnTo>
                      <a:lnTo>
                        <a:pt x="23" y="97"/>
                      </a:lnTo>
                      <a:lnTo>
                        <a:pt x="29" y="97"/>
                      </a:lnTo>
                      <a:lnTo>
                        <a:pt x="32" y="103"/>
                      </a:lnTo>
                      <a:lnTo>
                        <a:pt x="36" y="103"/>
                      </a:lnTo>
                      <a:lnTo>
                        <a:pt x="42" y="103"/>
                      </a:lnTo>
                      <a:lnTo>
                        <a:pt x="42" y="93"/>
                      </a:lnTo>
                      <a:lnTo>
                        <a:pt x="38" y="89"/>
                      </a:lnTo>
                      <a:lnTo>
                        <a:pt x="40" y="87"/>
                      </a:lnTo>
                      <a:lnTo>
                        <a:pt x="46" y="89"/>
                      </a:lnTo>
                      <a:lnTo>
                        <a:pt x="46" y="79"/>
                      </a:lnTo>
                      <a:lnTo>
                        <a:pt x="56" y="79"/>
                      </a:lnTo>
                      <a:lnTo>
                        <a:pt x="56" y="73"/>
                      </a:lnTo>
                      <a:lnTo>
                        <a:pt x="48" y="66"/>
                      </a:lnTo>
                      <a:lnTo>
                        <a:pt x="38" y="62"/>
                      </a:lnTo>
                      <a:lnTo>
                        <a:pt x="40" y="50"/>
                      </a:lnTo>
                      <a:lnTo>
                        <a:pt x="32" y="38"/>
                      </a:lnTo>
                      <a:lnTo>
                        <a:pt x="32" y="31"/>
                      </a:lnTo>
                      <a:lnTo>
                        <a:pt x="36" y="29"/>
                      </a:lnTo>
                      <a:lnTo>
                        <a:pt x="40" y="31"/>
                      </a:lnTo>
                      <a:lnTo>
                        <a:pt x="42" y="34"/>
                      </a:lnTo>
                      <a:lnTo>
                        <a:pt x="46" y="40"/>
                      </a:lnTo>
                      <a:lnTo>
                        <a:pt x="48" y="40"/>
                      </a:lnTo>
                      <a:lnTo>
                        <a:pt x="46" y="34"/>
                      </a:lnTo>
                      <a:lnTo>
                        <a:pt x="50" y="34"/>
                      </a:lnTo>
                      <a:lnTo>
                        <a:pt x="52" y="40"/>
                      </a:lnTo>
                      <a:lnTo>
                        <a:pt x="54" y="40"/>
                      </a:lnTo>
                      <a:lnTo>
                        <a:pt x="52" y="36"/>
                      </a:lnTo>
                      <a:lnTo>
                        <a:pt x="56" y="36"/>
                      </a:lnTo>
                      <a:lnTo>
                        <a:pt x="58" y="34"/>
                      </a:lnTo>
                      <a:lnTo>
                        <a:pt x="52" y="31"/>
                      </a:lnTo>
                      <a:lnTo>
                        <a:pt x="52" y="25"/>
                      </a:lnTo>
                      <a:lnTo>
                        <a:pt x="59" y="23"/>
                      </a:lnTo>
                      <a:lnTo>
                        <a:pt x="65" y="21"/>
                      </a:lnTo>
                      <a:lnTo>
                        <a:pt x="69" y="23"/>
                      </a:lnTo>
                      <a:lnTo>
                        <a:pt x="75" y="21"/>
                      </a:lnTo>
                      <a:lnTo>
                        <a:pt x="82" y="25"/>
                      </a:lnTo>
                      <a:lnTo>
                        <a:pt x="82" y="25"/>
                      </a:lnTo>
                      <a:lnTo>
                        <a:pt x="82" y="2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295">
                  <a:extLst>
                    <a:ext uri="{FF2B5EF4-FFF2-40B4-BE49-F238E27FC236}">
                      <a16:creationId xmlns:a16="http://schemas.microsoft.com/office/drawing/2014/main" id="{3219BC85-E6A3-9D1E-CFC2-5904F97BB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6471" y="3080305"/>
                  <a:ext cx="246731" cy="168226"/>
                </a:xfrm>
                <a:custGeom>
                  <a:avLst/>
                  <a:gdLst>
                    <a:gd name="T0" fmla="*/ 35 w 132"/>
                    <a:gd name="T1" fmla="*/ 80 h 90"/>
                    <a:gd name="T2" fmla="*/ 45 w 132"/>
                    <a:gd name="T3" fmla="*/ 86 h 90"/>
                    <a:gd name="T4" fmla="*/ 60 w 132"/>
                    <a:gd name="T5" fmla="*/ 90 h 90"/>
                    <a:gd name="T6" fmla="*/ 76 w 132"/>
                    <a:gd name="T7" fmla="*/ 88 h 90"/>
                    <a:gd name="T8" fmla="*/ 87 w 132"/>
                    <a:gd name="T9" fmla="*/ 80 h 90"/>
                    <a:gd name="T10" fmla="*/ 95 w 132"/>
                    <a:gd name="T11" fmla="*/ 80 h 90"/>
                    <a:gd name="T12" fmla="*/ 115 w 132"/>
                    <a:gd name="T13" fmla="*/ 88 h 90"/>
                    <a:gd name="T14" fmla="*/ 117 w 132"/>
                    <a:gd name="T15" fmla="*/ 75 h 90"/>
                    <a:gd name="T16" fmla="*/ 132 w 132"/>
                    <a:gd name="T17" fmla="*/ 59 h 90"/>
                    <a:gd name="T18" fmla="*/ 128 w 132"/>
                    <a:gd name="T19" fmla="*/ 53 h 90"/>
                    <a:gd name="T20" fmla="*/ 122 w 132"/>
                    <a:gd name="T21" fmla="*/ 53 h 90"/>
                    <a:gd name="T22" fmla="*/ 115 w 132"/>
                    <a:gd name="T23" fmla="*/ 52 h 90"/>
                    <a:gd name="T24" fmla="*/ 115 w 132"/>
                    <a:gd name="T25" fmla="*/ 43 h 90"/>
                    <a:gd name="T26" fmla="*/ 109 w 132"/>
                    <a:gd name="T27" fmla="*/ 37 h 90"/>
                    <a:gd name="T28" fmla="*/ 103 w 132"/>
                    <a:gd name="T29" fmla="*/ 14 h 90"/>
                    <a:gd name="T30" fmla="*/ 95 w 132"/>
                    <a:gd name="T31" fmla="*/ 2 h 90"/>
                    <a:gd name="T32" fmla="*/ 86 w 132"/>
                    <a:gd name="T33" fmla="*/ 1 h 90"/>
                    <a:gd name="T34" fmla="*/ 76 w 132"/>
                    <a:gd name="T35" fmla="*/ 4 h 90"/>
                    <a:gd name="T36" fmla="*/ 62 w 132"/>
                    <a:gd name="T37" fmla="*/ 8 h 90"/>
                    <a:gd name="T38" fmla="*/ 49 w 132"/>
                    <a:gd name="T39" fmla="*/ 2 h 90"/>
                    <a:gd name="T40" fmla="*/ 37 w 132"/>
                    <a:gd name="T41" fmla="*/ 0 h 90"/>
                    <a:gd name="T42" fmla="*/ 27 w 132"/>
                    <a:gd name="T43" fmla="*/ 6 h 90"/>
                    <a:gd name="T44" fmla="*/ 16 w 132"/>
                    <a:gd name="T45" fmla="*/ 20 h 90"/>
                    <a:gd name="T46" fmla="*/ 12 w 132"/>
                    <a:gd name="T47" fmla="*/ 37 h 90"/>
                    <a:gd name="T48" fmla="*/ 0 w 132"/>
                    <a:gd name="T49" fmla="*/ 39 h 90"/>
                    <a:gd name="T50" fmla="*/ 6 w 132"/>
                    <a:gd name="T51" fmla="*/ 52 h 90"/>
                    <a:gd name="T52" fmla="*/ 8 w 132"/>
                    <a:gd name="T53" fmla="*/ 67 h 90"/>
                    <a:gd name="T54" fmla="*/ 27 w 132"/>
                    <a:gd name="T55" fmla="*/ 71 h 90"/>
                    <a:gd name="T56" fmla="*/ 35 w 132"/>
                    <a:gd name="T57" fmla="*/ 80 h 90"/>
                    <a:gd name="T58" fmla="*/ 35 w 132"/>
                    <a:gd name="T59" fmla="*/ 80 h 90"/>
                    <a:gd name="T60" fmla="*/ 35 w 132"/>
                    <a:gd name="T61" fmla="*/ 8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32" h="90">
                      <a:moveTo>
                        <a:pt x="35" y="80"/>
                      </a:moveTo>
                      <a:lnTo>
                        <a:pt x="45" y="86"/>
                      </a:lnTo>
                      <a:lnTo>
                        <a:pt x="60" y="90"/>
                      </a:lnTo>
                      <a:lnTo>
                        <a:pt x="76" y="88"/>
                      </a:lnTo>
                      <a:lnTo>
                        <a:pt x="87" y="80"/>
                      </a:lnTo>
                      <a:lnTo>
                        <a:pt x="95" y="80"/>
                      </a:lnTo>
                      <a:lnTo>
                        <a:pt x="115" y="88"/>
                      </a:lnTo>
                      <a:lnTo>
                        <a:pt x="117" y="75"/>
                      </a:lnTo>
                      <a:lnTo>
                        <a:pt x="132" y="59"/>
                      </a:lnTo>
                      <a:lnTo>
                        <a:pt x="128" y="53"/>
                      </a:lnTo>
                      <a:lnTo>
                        <a:pt x="122" y="53"/>
                      </a:lnTo>
                      <a:lnTo>
                        <a:pt x="115" y="52"/>
                      </a:lnTo>
                      <a:lnTo>
                        <a:pt x="115" y="43"/>
                      </a:lnTo>
                      <a:lnTo>
                        <a:pt x="109" y="37"/>
                      </a:lnTo>
                      <a:lnTo>
                        <a:pt x="103" y="14"/>
                      </a:lnTo>
                      <a:lnTo>
                        <a:pt x="95" y="2"/>
                      </a:lnTo>
                      <a:lnTo>
                        <a:pt x="86" y="1"/>
                      </a:lnTo>
                      <a:lnTo>
                        <a:pt x="76" y="4"/>
                      </a:lnTo>
                      <a:lnTo>
                        <a:pt x="62" y="8"/>
                      </a:lnTo>
                      <a:lnTo>
                        <a:pt x="49" y="2"/>
                      </a:lnTo>
                      <a:lnTo>
                        <a:pt x="37" y="0"/>
                      </a:lnTo>
                      <a:lnTo>
                        <a:pt x="27" y="6"/>
                      </a:lnTo>
                      <a:lnTo>
                        <a:pt x="16" y="20"/>
                      </a:lnTo>
                      <a:lnTo>
                        <a:pt x="12" y="37"/>
                      </a:lnTo>
                      <a:lnTo>
                        <a:pt x="0" y="39"/>
                      </a:lnTo>
                      <a:lnTo>
                        <a:pt x="6" y="52"/>
                      </a:lnTo>
                      <a:lnTo>
                        <a:pt x="8" y="67"/>
                      </a:lnTo>
                      <a:lnTo>
                        <a:pt x="27" y="71"/>
                      </a:lnTo>
                      <a:lnTo>
                        <a:pt x="35" y="80"/>
                      </a:lnTo>
                      <a:lnTo>
                        <a:pt x="35" y="80"/>
                      </a:lnTo>
                      <a:lnTo>
                        <a:pt x="35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296">
                  <a:extLst>
                    <a:ext uri="{FF2B5EF4-FFF2-40B4-BE49-F238E27FC236}">
                      <a16:creationId xmlns:a16="http://schemas.microsoft.com/office/drawing/2014/main" id="{D6330782-6CC3-AF4B-8E13-B2C1ED47E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05350" y="3067221"/>
                  <a:ext cx="93459" cy="115889"/>
                </a:xfrm>
                <a:custGeom>
                  <a:avLst/>
                  <a:gdLst>
                    <a:gd name="T0" fmla="*/ 10 w 50"/>
                    <a:gd name="T1" fmla="*/ 10 h 62"/>
                    <a:gd name="T2" fmla="*/ 17 w 50"/>
                    <a:gd name="T3" fmla="*/ 21 h 62"/>
                    <a:gd name="T4" fmla="*/ 23 w 50"/>
                    <a:gd name="T5" fmla="*/ 45 h 62"/>
                    <a:gd name="T6" fmla="*/ 29 w 50"/>
                    <a:gd name="T7" fmla="*/ 50 h 62"/>
                    <a:gd name="T8" fmla="*/ 29 w 50"/>
                    <a:gd name="T9" fmla="*/ 60 h 62"/>
                    <a:gd name="T10" fmla="*/ 37 w 50"/>
                    <a:gd name="T11" fmla="*/ 62 h 62"/>
                    <a:gd name="T12" fmla="*/ 37 w 50"/>
                    <a:gd name="T13" fmla="*/ 50 h 62"/>
                    <a:gd name="T14" fmla="*/ 42 w 50"/>
                    <a:gd name="T15" fmla="*/ 41 h 62"/>
                    <a:gd name="T16" fmla="*/ 48 w 50"/>
                    <a:gd name="T17" fmla="*/ 43 h 62"/>
                    <a:gd name="T18" fmla="*/ 50 w 50"/>
                    <a:gd name="T19" fmla="*/ 35 h 62"/>
                    <a:gd name="T20" fmla="*/ 44 w 50"/>
                    <a:gd name="T21" fmla="*/ 29 h 62"/>
                    <a:gd name="T22" fmla="*/ 40 w 50"/>
                    <a:gd name="T23" fmla="*/ 12 h 62"/>
                    <a:gd name="T24" fmla="*/ 31 w 50"/>
                    <a:gd name="T25" fmla="*/ 0 h 62"/>
                    <a:gd name="T26" fmla="*/ 10 w 50"/>
                    <a:gd name="T27" fmla="*/ 0 h 62"/>
                    <a:gd name="T28" fmla="*/ 0 w 50"/>
                    <a:gd name="T29" fmla="*/ 8 h 62"/>
                    <a:gd name="T30" fmla="*/ 0 w 50"/>
                    <a:gd name="T31" fmla="*/ 8 h 62"/>
                    <a:gd name="T32" fmla="*/ 10 w 50"/>
                    <a:gd name="T33" fmla="*/ 1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50" h="62">
                      <a:moveTo>
                        <a:pt x="10" y="10"/>
                      </a:moveTo>
                      <a:lnTo>
                        <a:pt x="17" y="21"/>
                      </a:lnTo>
                      <a:lnTo>
                        <a:pt x="23" y="45"/>
                      </a:lnTo>
                      <a:lnTo>
                        <a:pt x="29" y="50"/>
                      </a:lnTo>
                      <a:lnTo>
                        <a:pt x="29" y="60"/>
                      </a:lnTo>
                      <a:lnTo>
                        <a:pt x="37" y="62"/>
                      </a:lnTo>
                      <a:lnTo>
                        <a:pt x="37" y="50"/>
                      </a:lnTo>
                      <a:lnTo>
                        <a:pt x="42" y="41"/>
                      </a:lnTo>
                      <a:lnTo>
                        <a:pt x="48" y="43"/>
                      </a:lnTo>
                      <a:lnTo>
                        <a:pt x="50" y="35"/>
                      </a:lnTo>
                      <a:lnTo>
                        <a:pt x="44" y="29"/>
                      </a:lnTo>
                      <a:lnTo>
                        <a:pt x="40" y="12"/>
                      </a:lnTo>
                      <a:lnTo>
                        <a:pt x="31" y="0"/>
                      </a:lnTo>
                      <a:lnTo>
                        <a:pt x="10" y="0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297">
                  <a:extLst>
                    <a:ext uri="{FF2B5EF4-FFF2-40B4-BE49-F238E27FC236}">
                      <a16:creationId xmlns:a16="http://schemas.microsoft.com/office/drawing/2014/main" id="{11E5C941-5449-882E-5E20-3C2040916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40866" y="3510215"/>
                  <a:ext cx="39253" cy="89720"/>
                </a:xfrm>
                <a:custGeom>
                  <a:avLst/>
                  <a:gdLst>
                    <a:gd name="T0" fmla="*/ 11 w 21"/>
                    <a:gd name="T1" fmla="*/ 44 h 48"/>
                    <a:gd name="T2" fmla="*/ 7 w 21"/>
                    <a:gd name="T3" fmla="*/ 43 h 48"/>
                    <a:gd name="T4" fmla="*/ 5 w 21"/>
                    <a:gd name="T5" fmla="*/ 48 h 48"/>
                    <a:gd name="T6" fmla="*/ 0 w 21"/>
                    <a:gd name="T7" fmla="*/ 46 h 48"/>
                    <a:gd name="T8" fmla="*/ 0 w 21"/>
                    <a:gd name="T9" fmla="*/ 46 h 48"/>
                    <a:gd name="T10" fmla="*/ 2 w 21"/>
                    <a:gd name="T11" fmla="*/ 43 h 48"/>
                    <a:gd name="T12" fmla="*/ 4 w 21"/>
                    <a:gd name="T13" fmla="*/ 37 h 48"/>
                    <a:gd name="T14" fmla="*/ 5 w 21"/>
                    <a:gd name="T15" fmla="*/ 8 h 48"/>
                    <a:gd name="T16" fmla="*/ 17 w 21"/>
                    <a:gd name="T17" fmla="*/ 0 h 48"/>
                    <a:gd name="T18" fmla="*/ 21 w 21"/>
                    <a:gd name="T19" fmla="*/ 4 h 48"/>
                    <a:gd name="T20" fmla="*/ 19 w 21"/>
                    <a:gd name="T21" fmla="*/ 18 h 48"/>
                    <a:gd name="T22" fmla="*/ 19 w 21"/>
                    <a:gd name="T23" fmla="*/ 29 h 48"/>
                    <a:gd name="T24" fmla="*/ 15 w 21"/>
                    <a:gd name="T25" fmla="*/ 33 h 48"/>
                    <a:gd name="T26" fmla="*/ 15 w 21"/>
                    <a:gd name="T27" fmla="*/ 39 h 48"/>
                    <a:gd name="T28" fmla="*/ 11 w 21"/>
                    <a:gd name="T29" fmla="*/ 44 h 48"/>
                    <a:gd name="T30" fmla="*/ 11 w 21"/>
                    <a:gd name="T31" fmla="*/ 44 h 48"/>
                    <a:gd name="T32" fmla="*/ 11 w 21"/>
                    <a:gd name="T33" fmla="*/ 44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1" h="48">
                      <a:moveTo>
                        <a:pt x="11" y="44"/>
                      </a:moveTo>
                      <a:lnTo>
                        <a:pt x="7" y="43"/>
                      </a:lnTo>
                      <a:lnTo>
                        <a:pt x="5" y="48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2" y="43"/>
                      </a:lnTo>
                      <a:lnTo>
                        <a:pt x="4" y="37"/>
                      </a:lnTo>
                      <a:lnTo>
                        <a:pt x="5" y="8"/>
                      </a:lnTo>
                      <a:lnTo>
                        <a:pt x="17" y="0"/>
                      </a:lnTo>
                      <a:lnTo>
                        <a:pt x="21" y="4"/>
                      </a:lnTo>
                      <a:lnTo>
                        <a:pt x="19" y="18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5" y="39"/>
                      </a:lnTo>
                      <a:lnTo>
                        <a:pt x="11" y="44"/>
                      </a:lnTo>
                      <a:lnTo>
                        <a:pt x="11" y="44"/>
                      </a:lnTo>
                      <a:lnTo>
                        <a:pt x="11" y="4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298">
                  <a:extLst>
                    <a:ext uri="{FF2B5EF4-FFF2-40B4-BE49-F238E27FC236}">
                      <a16:creationId xmlns:a16="http://schemas.microsoft.com/office/drawing/2014/main" id="{6E953C8E-613B-4ADF-EA1C-CCB3E73F6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2828" y="3590589"/>
                  <a:ext cx="50468" cy="128973"/>
                </a:xfrm>
                <a:custGeom>
                  <a:avLst/>
                  <a:gdLst>
                    <a:gd name="T0" fmla="*/ 2 w 27"/>
                    <a:gd name="T1" fmla="*/ 39 h 69"/>
                    <a:gd name="T2" fmla="*/ 6 w 27"/>
                    <a:gd name="T3" fmla="*/ 31 h 69"/>
                    <a:gd name="T4" fmla="*/ 8 w 27"/>
                    <a:gd name="T5" fmla="*/ 25 h 69"/>
                    <a:gd name="T6" fmla="*/ 11 w 27"/>
                    <a:gd name="T7" fmla="*/ 18 h 69"/>
                    <a:gd name="T8" fmla="*/ 13 w 27"/>
                    <a:gd name="T9" fmla="*/ 10 h 69"/>
                    <a:gd name="T10" fmla="*/ 16 w 27"/>
                    <a:gd name="T11" fmla="*/ 4 h 69"/>
                    <a:gd name="T12" fmla="*/ 21 w 27"/>
                    <a:gd name="T13" fmla="*/ 6 h 69"/>
                    <a:gd name="T14" fmla="*/ 23 w 27"/>
                    <a:gd name="T15" fmla="*/ 0 h 69"/>
                    <a:gd name="T16" fmla="*/ 27 w 27"/>
                    <a:gd name="T17" fmla="*/ 2 h 69"/>
                    <a:gd name="T18" fmla="*/ 21 w 27"/>
                    <a:gd name="T19" fmla="*/ 22 h 69"/>
                    <a:gd name="T20" fmla="*/ 21 w 27"/>
                    <a:gd name="T21" fmla="*/ 23 h 69"/>
                    <a:gd name="T22" fmla="*/ 13 w 27"/>
                    <a:gd name="T23" fmla="*/ 22 h 69"/>
                    <a:gd name="T24" fmla="*/ 11 w 27"/>
                    <a:gd name="T25" fmla="*/ 29 h 69"/>
                    <a:gd name="T26" fmla="*/ 15 w 27"/>
                    <a:gd name="T27" fmla="*/ 35 h 69"/>
                    <a:gd name="T28" fmla="*/ 11 w 27"/>
                    <a:gd name="T29" fmla="*/ 37 h 69"/>
                    <a:gd name="T30" fmla="*/ 15 w 27"/>
                    <a:gd name="T31" fmla="*/ 42 h 69"/>
                    <a:gd name="T32" fmla="*/ 13 w 27"/>
                    <a:gd name="T33" fmla="*/ 54 h 69"/>
                    <a:gd name="T34" fmla="*/ 7 w 27"/>
                    <a:gd name="T35" fmla="*/ 69 h 69"/>
                    <a:gd name="T36" fmla="*/ 6 w 27"/>
                    <a:gd name="T37" fmla="*/ 69 h 69"/>
                    <a:gd name="T38" fmla="*/ 2 w 27"/>
                    <a:gd name="T39" fmla="*/ 56 h 69"/>
                    <a:gd name="T40" fmla="*/ 0 w 27"/>
                    <a:gd name="T41" fmla="*/ 48 h 69"/>
                    <a:gd name="T42" fmla="*/ 4 w 27"/>
                    <a:gd name="T43" fmla="*/ 43 h 69"/>
                    <a:gd name="T44" fmla="*/ 2 w 27"/>
                    <a:gd name="T45" fmla="*/ 39 h 69"/>
                    <a:gd name="T46" fmla="*/ 2 w 27"/>
                    <a:gd name="T47" fmla="*/ 39 h 69"/>
                    <a:gd name="T48" fmla="*/ 2 w 27"/>
                    <a:gd name="T49" fmla="*/ 39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7" h="69">
                      <a:moveTo>
                        <a:pt x="2" y="39"/>
                      </a:moveTo>
                      <a:lnTo>
                        <a:pt x="6" y="31"/>
                      </a:lnTo>
                      <a:lnTo>
                        <a:pt x="8" y="25"/>
                      </a:lnTo>
                      <a:lnTo>
                        <a:pt x="11" y="18"/>
                      </a:lnTo>
                      <a:lnTo>
                        <a:pt x="13" y="10"/>
                      </a:lnTo>
                      <a:lnTo>
                        <a:pt x="16" y="4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27" y="2"/>
                      </a:lnTo>
                      <a:lnTo>
                        <a:pt x="21" y="22"/>
                      </a:lnTo>
                      <a:lnTo>
                        <a:pt x="21" y="23"/>
                      </a:lnTo>
                      <a:lnTo>
                        <a:pt x="13" y="22"/>
                      </a:lnTo>
                      <a:lnTo>
                        <a:pt x="11" y="29"/>
                      </a:lnTo>
                      <a:lnTo>
                        <a:pt x="15" y="35"/>
                      </a:lnTo>
                      <a:lnTo>
                        <a:pt x="11" y="37"/>
                      </a:lnTo>
                      <a:lnTo>
                        <a:pt x="15" y="42"/>
                      </a:lnTo>
                      <a:lnTo>
                        <a:pt x="13" y="54"/>
                      </a:lnTo>
                      <a:lnTo>
                        <a:pt x="7" y="69"/>
                      </a:lnTo>
                      <a:lnTo>
                        <a:pt x="6" y="69"/>
                      </a:lnTo>
                      <a:lnTo>
                        <a:pt x="2" y="56"/>
                      </a:lnTo>
                      <a:lnTo>
                        <a:pt x="0" y="48"/>
                      </a:lnTo>
                      <a:lnTo>
                        <a:pt x="4" y="43"/>
                      </a:lnTo>
                      <a:lnTo>
                        <a:pt x="2" y="39"/>
                      </a:lnTo>
                      <a:lnTo>
                        <a:pt x="2" y="39"/>
                      </a:lnTo>
                      <a:lnTo>
                        <a:pt x="2" y="3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299">
                  <a:extLst>
                    <a:ext uri="{FF2B5EF4-FFF2-40B4-BE49-F238E27FC236}">
                      <a16:creationId xmlns:a16="http://schemas.microsoft.com/office/drawing/2014/main" id="{BCE00C6E-7050-7F6E-AE84-34E311AAA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898995"/>
                  <a:ext cx="469162" cy="317759"/>
                </a:xfrm>
                <a:custGeom>
                  <a:avLst/>
                  <a:gdLst>
                    <a:gd name="T0" fmla="*/ 4 w 251"/>
                    <a:gd name="T1" fmla="*/ 75 h 170"/>
                    <a:gd name="T2" fmla="*/ 10 w 251"/>
                    <a:gd name="T3" fmla="*/ 63 h 170"/>
                    <a:gd name="T4" fmla="*/ 27 w 251"/>
                    <a:gd name="T5" fmla="*/ 23 h 170"/>
                    <a:gd name="T6" fmla="*/ 52 w 251"/>
                    <a:gd name="T7" fmla="*/ 7 h 170"/>
                    <a:gd name="T8" fmla="*/ 69 w 251"/>
                    <a:gd name="T9" fmla="*/ 11 h 170"/>
                    <a:gd name="T10" fmla="*/ 85 w 251"/>
                    <a:gd name="T11" fmla="*/ 13 h 170"/>
                    <a:gd name="T12" fmla="*/ 115 w 251"/>
                    <a:gd name="T13" fmla="*/ 19 h 170"/>
                    <a:gd name="T14" fmla="*/ 133 w 251"/>
                    <a:gd name="T15" fmla="*/ 5 h 170"/>
                    <a:gd name="T16" fmla="*/ 163 w 251"/>
                    <a:gd name="T17" fmla="*/ 3 h 170"/>
                    <a:gd name="T18" fmla="*/ 179 w 251"/>
                    <a:gd name="T19" fmla="*/ 29 h 170"/>
                    <a:gd name="T20" fmla="*/ 186 w 251"/>
                    <a:gd name="T21" fmla="*/ 44 h 170"/>
                    <a:gd name="T22" fmla="*/ 221 w 251"/>
                    <a:gd name="T23" fmla="*/ 51 h 170"/>
                    <a:gd name="T24" fmla="*/ 251 w 251"/>
                    <a:gd name="T25" fmla="*/ 71 h 170"/>
                    <a:gd name="T26" fmla="*/ 240 w 251"/>
                    <a:gd name="T27" fmla="*/ 98 h 170"/>
                    <a:gd name="T28" fmla="*/ 225 w 251"/>
                    <a:gd name="T29" fmla="*/ 107 h 170"/>
                    <a:gd name="T30" fmla="*/ 206 w 251"/>
                    <a:gd name="T31" fmla="*/ 123 h 170"/>
                    <a:gd name="T32" fmla="*/ 182 w 251"/>
                    <a:gd name="T33" fmla="*/ 129 h 170"/>
                    <a:gd name="T34" fmla="*/ 179 w 251"/>
                    <a:gd name="T35" fmla="*/ 136 h 170"/>
                    <a:gd name="T36" fmla="*/ 163 w 251"/>
                    <a:gd name="T37" fmla="*/ 142 h 170"/>
                    <a:gd name="T38" fmla="*/ 179 w 251"/>
                    <a:gd name="T39" fmla="*/ 152 h 170"/>
                    <a:gd name="T40" fmla="*/ 196 w 251"/>
                    <a:gd name="T41" fmla="*/ 153 h 170"/>
                    <a:gd name="T42" fmla="*/ 186 w 251"/>
                    <a:gd name="T43" fmla="*/ 161 h 170"/>
                    <a:gd name="T44" fmla="*/ 169 w 251"/>
                    <a:gd name="T45" fmla="*/ 170 h 170"/>
                    <a:gd name="T46" fmla="*/ 156 w 251"/>
                    <a:gd name="T47" fmla="*/ 164 h 170"/>
                    <a:gd name="T48" fmla="*/ 146 w 251"/>
                    <a:gd name="T49" fmla="*/ 153 h 170"/>
                    <a:gd name="T50" fmla="*/ 150 w 251"/>
                    <a:gd name="T51" fmla="*/ 147 h 170"/>
                    <a:gd name="T52" fmla="*/ 160 w 251"/>
                    <a:gd name="T53" fmla="*/ 140 h 170"/>
                    <a:gd name="T54" fmla="*/ 142 w 251"/>
                    <a:gd name="T55" fmla="*/ 136 h 170"/>
                    <a:gd name="T56" fmla="*/ 131 w 251"/>
                    <a:gd name="T57" fmla="*/ 129 h 170"/>
                    <a:gd name="T58" fmla="*/ 123 w 251"/>
                    <a:gd name="T59" fmla="*/ 132 h 170"/>
                    <a:gd name="T60" fmla="*/ 113 w 251"/>
                    <a:gd name="T61" fmla="*/ 140 h 170"/>
                    <a:gd name="T62" fmla="*/ 96 w 251"/>
                    <a:gd name="T63" fmla="*/ 152 h 170"/>
                    <a:gd name="T64" fmla="*/ 102 w 251"/>
                    <a:gd name="T65" fmla="*/ 131 h 170"/>
                    <a:gd name="T66" fmla="*/ 109 w 251"/>
                    <a:gd name="T67" fmla="*/ 125 h 170"/>
                    <a:gd name="T68" fmla="*/ 100 w 251"/>
                    <a:gd name="T69" fmla="*/ 102 h 170"/>
                    <a:gd name="T70" fmla="*/ 69 w 251"/>
                    <a:gd name="T71" fmla="*/ 90 h 170"/>
                    <a:gd name="T72" fmla="*/ 50 w 251"/>
                    <a:gd name="T73" fmla="*/ 102 h 170"/>
                    <a:gd name="T74" fmla="*/ 23 w 251"/>
                    <a:gd name="T75" fmla="*/ 100 h 170"/>
                    <a:gd name="T76" fmla="*/ 0 w 251"/>
                    <a:gd name="T77" fmla="*/ 86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51" h="170">
                      <a:moveTo>
                        <a:pt x="0" y="86"/>
                      </a:moveTo>
                      <a:lnTo>
                        <a:pt x="4" y="75"/>
                      </a:lnTo>
                      <a:lnTo>
                        <a:pt x="10" y="69"/>
                      </a:lnTo>
                      <a:lnTo>
                        <a:pt x="10" y="63"/>
                      </a:lnTo>
                      <a:lnTo>
                        <a:pt x="29" y="42"/>
                      </a:lnTo>
                      <a:lnTo>
                        <a:pt x="27" y="23"/>
                      </a:lnTo>
                      <a:lnTo>
                        <a:pt x="41" y="9"/>
                      </a:lnTo>
                      <a:lnTo>
                        <a:pt x="52" y="7"/>
                      </a:lnTo>
                      <a:lnTo>
                        <a:pt x="60" y="13"/>
                      </a:lnTo>
                      <a:lnTo>
                        <a:pt x="69" y="11"/>
                      </a:lnTo>
                      <a:lnTo>
                        <a:pt x="79" y="15"/>
                      </a:lnTo>
                      <a:lnTo>
                        <a:pt x="85" y="13"/>
                      </a:lnTo>
                      <a:lnTo>
                        <a:pt x="108" y="21"/>
                      </a:lnTo>
                      <a:lnTo>
                        <a:pt x="115" y="19"/>
                      </a:lnTo>
                      <a:lnTo>
                        <a:pt x="119" y="9"/>
                      </a:lnTo>
                      <a:lnTo>
                        <a:pt x="133" y="5"/>
                      </a:lnTo>
                      <a:lnTo>
                        <a:pt x="144" y="0"/>
                      </a:lnTo>
                      <a:lnTo>
                        <a:pt x="163" y="3"/>
                      </a:lnTo>
                      <a:lnTo>
                        <a:pt x="169" y="26"/>
                      </a:lnTo>
                      <a:lnTo>
                        <a:pt x="179" y="29"/>
                      </a:lnTo>
                      <a:lnTo>
                        <a:pt x="181" y="36"/>
                      </a:lnTo>
                      <a:lnTo>
                        <a:pt x="186" y="44"/>
                      </a:lnTo>
                      <a:lnTo>
                        <a:pt x="209" y="42"/>
                      </a:lnTo>
                      <a:lnTo>
                        <a:pt x="221" y="51"/>
                      </a:lnTo>
                      <a:lnTo>
                        <a:pt x="230" y="51"/>
                      </a:lnTo>
                      <a:lnTo>
                        <a:pt x="251" y="71"/>
                      </a:lnTo>
                      <a:lnTo>
                        <a:pt x="242" y="81"/>
                      </a:lnTo>
                      <a:lnTo>
                        <a:pt x="240" y="98"/>
                      </a:lnTo>
                      <a:lnTo>
                        <a:pt x="234" y="98"/>
                      </a:lnTo>
                      <a:lnTo>
                        <a:pt x="225" y="107"/>
                      </a:lnTo>
                      <a:lnTo>
                        <a:pt x="215" y="123"/>
                      </a:lnTo>
                      <a:lnTo>
                        <a:pt x="206" y="123"/>
                      </a:lnTo>
                      <a:lnTo>
                        <a:pt x="200" y="129"/>
                      </a:lnTo>
                      <a:lnTo>
                        <a:pt x="182" y="129"/>
                      </a:lnTo>
                      <a:lnTo>
                        <a:pt x="181" y="134"/>
                      </a:lnTo>
                      <a:lnTo>
                        <a:pt x="179" y="136"/>
                      </a:lnTo>
                      <a:lnTo>
                        <a:pt x="163" y="140"/>
                      </a:lnTo>
                      <a:lnTo>
                        <a:pt x="163" y="142"/>
                      </a:lnTo>
                      <a:lnTo>
                        <a:pt x="175" y="146"/>
                      </a:lnTo>
                      <a:lnTo>
                        <a:pt x="179" y="152"/>
                      </a:lnTo>
                      <a:lnTo>
                        <a:pt x="192" y="153"/>
                      </a:lnTo>
                      <a:lnTo>
                        <a:pt x="196" y="153"/>
                      </a:lnTo>
                      <a:lnTo>
                        <a:pt x="196" y="159"/>
                      </a:lnTo>
                      <a:lnTo>
                        <a:pt x="186" y="161"/>
                      </a:lnTo>
                      <a:lnTo>
                        <a:pt x="179" y="162"/>
                      </a:lnTo>
                      <a:lnTo>
                        <a:pt x="169" y="170"/>
                      </a:lnTo>
                      <a:lnTo>
                        <a:pt x="160" y="170"/>
                      </a:lnTo>
                      <a:lnTo>
                        <a:pt x="156" y="164"/>
                      </a:lnTo>
                      <a:lnTo>
                        <a:pt x="158" y="158"/>
                      </a:lnTo>
                      <a:lnTo>
                        <a:pt x="146" y="153"/>
                      </a:lnTo>
                      <a:lnTo>
                        <a:pt x="146" y="150"/>
                      </a:lnTo>
                      <a:lnTo>
                        <a:pt x="150" y="147"/>
                      </a:lnTo>
                      <a:lnTo>
                        <a:pt x="160" y="144"/>
                      </a:lnTo>
                      <a:lnTo>
                        <a:pt x="160" y="140"/>
                      </a:lnTo>
                      <a:lnTo>
                        <a:pt x="152" y="136"/>
                      </a:lnTo>
                      <a:lnTo>
                        <a:pt x="142" y="136"/>
                      </a:lnTo>
                      <a:lnTo>
                        <a:pt x="137" y="134"/>
                      </a:lnTo>
                      <a:lnTo>
                        <a:pt x="131" y="129"/>
                      </a:lnTo>
                      <a:lnTo>
                        <a:pt x="127" y="129"/>
                      </a:lnTo>
                      <a:lnTo>
                        <a:pt x="123" y="132"/>
                      </a:lnTo>
                      <a:lnTo>
                        <a:pt x="113" y="134"/>
                      </a:lnTo>
                      <a:lnTo>
                        <a:pt x="113" y="140"/>
                      </a:lnTo>
                      <a:lnTo>
                        <a:pt x="102" y="152"/>
                      </a:lnTo>
                      <a:lnTo>
                        <a:pt x="96" y="152"/>
                      </a:lnTo>
                      <a:lnTo>
                        <a:pt x="96" y="140"/>
                      </a:lnTo>
                      <a:lnTo>
                        <a:pt x="102" y="131"/>
                      </a:lnTo>
                      <a:lnTo>
                        <a:pt x="107" y="132"/>
                      </a:lnTo>
                      <a:lnTo>
                        <a:pt x="109" y="125"/>
                      </a:lnTo>
                      <a:lnTo>
                        <a:pt x="104" y="119"/>
                      </a:lnTo>
                      <a:lnTo>
                        <a:pt x="100" y="102"/>
                      </a:lnTo>
                      <a:lnTo>
                        <a:pt x="90" y="90"/>
                      </a:lnTo>
                      <a:lnTo>
                        <a:pt x="69" y="90"/>
                      </a:lnTo>
                      <a:lnTo>
                        <a:pt x="59" y="98"/>
                      </a:lnTo>
                      <a:lnTo>
                        <a:pt x="50" y="102"/>
                      </a:lnTo>
                      <a:lnTo>
                        <a:pt x="36" y="106"/>
                      </a:lnTo>
                      <a:lnTo>
                        <a:pt x="23" y="100"/>
                      </a:lnTo>
                      <a:lnTo>
                        <a:pt x="11" y="98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300">
                  <a:extLst>
                    <a:ext uri="{FF2B5EF4-FFF2-40B4-BE49-F238E27FC236}">
                      <a16:creationId xmlns:a16="http://schemas.microsoft.com/office/drawing/2014/main" id="{7753B34A-3411-4E1F-61E5-D3E0ACA3DE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5910" y="2515815"/>
                  <a:ext cx="7477" cy="9346"/>
                </a:xfrm>
                <a:custGeom>
                  <a:avLst/>
                  <a:gdLst>
                    <a:gd name="T0" fmla="*/ 2 w 4"/>
                    <a:gd name="T1" fmla="*/ 5 h 5"/>
                    <a:gd name="T2" fmla="*/ 0 w 4"/>
                    <a:gd name="T3" fmla="*/ 4 h 5"/>
                    <a:gd name="T4" fmla="*/ 0 w 4"/>
                    <a:gd name="T5" fmla="*/ 0 h 5"/>
                    <a:gd name="T6" fmla="*/ 4 w 4"/>
                    <a:gd name="T7" fmla="*/ 0 h 5"/>
                    <a:gd name="T8" fmla="*/ 2 w 4"/>
                    <a:gd name="T9" fmla="*/ 5 h 5"/>
                    <a:gd name="T10" fmla="*/ 2 w 4"/>
                    <a:gd name="T11" fmla="*/ 5 h 5"/>
                    <a:gd name="T12" fmla="*/ 2 w 4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5">
                      <a:moveTo>
                        <a:pt x="2" y="5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2" y="5"/>
                      </a:lnTo>
                      <a:lnTo>
                        <a:pt x="2" y="5"/>
                      </a:lnTo>
                      <a:lnTo>
                        <a:pt x="2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301">
                  <a:extLst>
                    <a:ext uri="{FF2B5EF4-FFF2-40B4-BE49-F238E27FC236}">
                      <a16:creationId xmlns:a16="http://schemas.microsoft.com/office/drawing/2014/main" id="{03CCD54E-2B47-5101-171D-C60620D6B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6657" y="2642919"/>
                  <a:ext cx="16823" cy="29907"/>
                </a:xfrm>
                <a:custGeom>
                  <a:avLst/>
                  <a:gdLst>
                    <a:gd name="T0" fmla="*/ 2 w 9"/>
                    <a:gd name="T1" fmla="*/ 10 h 16"/>
                    <a:gd name="T2" fmla="*/ 0 w 9"/>
                    <a:gd name="T3" fmla="*/ 6 h 16"/>
                    <a:gd name="T4" fmla="*/ 4 w 9"/>
                    <a:gd name="T5" fmla="*/ 0 h 16"/>
                    <a:gd name="T6" fmla="*/ 9 w 9"/>
                    <a:gd name="T7" fmla="*/ 2 h 16"/>
                    <a:gd name="T8" fmla="*/ 9 w 9"/>
                    <a:gd name="T9" fmla="*/ 14 h 16"/>
                    <a:gd name="T10" fmla="*/ 4 w 9"/>
                    <a:gd name="T11" fmla="*/ 16 h 16"/>
                    <a:gd name="T12" fmla="*/ 2 w 9"/>
                    <a:gd name="T13" fmla="*/ 10 h 16"/>
                    <a:gd name="T14" fmla="*/ 2 w 9"/>
                    <a:gd name="T15" fmla="*/ 10 h 16"/>
                    <a:gd name="T16" fmla="*/ 2 w 9"/>
                    <a:gd name="T17" fmla="*/ 1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16">
                      <a:moveTo>
                        <a:pt x="2" y="10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9" y="2"/>
                      </a:lnTo>
                      <a:lnTo>
                        <a:pt x="9" y="14"/>
                      </a:lnTo>
                      <a:lnTo>
                        <a:pt x="4" y="16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 302">
                  <a:extLst>
                    <a:ext uri="{FF2B5EF4-FFF2-40B4-BE49-F238E27FC236}">
                      <a16:creationId xmlns:a16="http://schemas.microsoft.com/office/drawing/2014/main" id="{5812A3B6-34B0-0A70-57C5-E391506C56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6189" y="2685910"/>
                  <a:ext cx="13084" cy="33645"/>
                </a:xfrm>
                <a:custGeom>
                  <a:avLst/>
                  <a:gdLst>
                    <a:gd name="T0" fmla="*/ 7 w 7"/>
                    <a:gd name="T1" fmla="*/ 0 h 18"/>
                    <a:gd name="T2" fmla="*/ 4 w 7"/>
                    <a:gd name="T3" fmla="*/ 2 h 18"/>
                    <a:gd name="T4" fmla="*/ 4 w 7"/>
                    <a:gd name="T5" fmla="*/ 2 h 18"/>
                    <a:gd name="T6" fmla="*/ 4 w 7"/>
                    <a:gd name="T7" fmla="*/ 6 h 18"/>
                    <a:gd name="T8" fmla="*/ 4 w 7"/>
                    <a:gd name="T9" fmla="*/ 6 h 18"/>
                    <a:gd name="T10" fmla="*/ 0 w 7"/>
                    <a:gd name="T11" fmla="*/ 16 h 18"/>
                    <a:gd name="T12" fmla="*/ 0 w 7"/>
                    <a:gd name="T13" fmla="*/ 18 h 18"/>
                    <a:gd name="T14" fmla="*/ 2 w 7"/>
                    <a:gd name="T15" fmla="*/ 18 h 18"/>
                    <a:gd name="T16" fmla="*/ 7 w 7"/>
                    <a:gd name="T17" fmla="*/ 0 h 18"/>
                    <a:gd name="T18" fmla="*/ 7 w 7"/>
                    <a:gd name="T19" fmla="*/ 0 h 18"/>
                    <a:gd name="T20" fmla="*/ 7 w 7"/>
                    <a:gd name="T2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" h="18">
                      <a:moveTo>
                        <a:pt x="7" y="0"/>
                      </a:move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2" y="18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 303">
                  <a:extLst>
                    <a:ext uri="{FF2B5EF4-FFF2-40B4-BE49-F238E27FC236}">
                      <a16:creationId xmlns:a16="http://schemas.microsoft.com/office/drawing/2014/main" id="{68682F24-7451-88BB-9693-CBD726E42E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07216" y="2033568"/>
                  <a:ext cx="334582" cy="725239"/>
                </a:xfrm>
                <a:custGeom>
                  <a:avLst/>
                  <a:gdLst>
                    <a:gd name="T0" fmla="*/ 177 w 179"/>
                    <a:gd name="T1" fmla="*/ 69 h 388"/>
                    <a:gd name="T2" fmla="*/ 177 w 179"/>
                    <a:gd name="T3" fmla="*/ 44 h 388"/>
                    <a:gd name="T4" fmla="*/ 173 w 179"/>
                    <a:gd name="T5" fmla="*/ 27 h 388"/>
                    <a:gd name="T6" fmla="*/ 144 w 179"/>
                    <a:gd name="T7" fmla="*/ 14 h 388"/>
                    <a:gd name="T8" fmla="*/ 131 w 179"/>
                    <a:gd name="T9" fmla="*/ 0 h 388"/>
                    <a:gd name="T10" fmla="*/ 119 w 179"/>
                    <a:gd name="T11" fmla="*/ 12 h 388"/>
                    <a:gd name="T12" fmla="*/ 104 w 179"/>
                    <a:gd name="T13" fmla="*/ 12 h 388"/>
                    <a:gd name="T14" fmla="*/ 92 w 179"/>
                    <a:gd name="T15" fmla="*/ 21 h 388"/>
                    <a:gd name="T16" fmla="*/ 77 w 179"/>
                    <a:gd name="T17" fmla="*/ 31 h 388"/>
                    <a:gd name="T18" fmla="*/ 69 w 179"/>
                    <a:gd name="T19" fmla="*/ 42 h 388"/>
                    <a:gd name="T20" fmla="*/ 52 w 179"/>
                    <a:gd name="T21" fmla="*/ 65 h 388"/>
                    <a:gd name="T22" fmla="*/ 38 w 179"/>
                    <a:gd name="T23" fmla="*/ 77 h 388"/>
                    <a:gd name="T24" fmla="*/ 40 w 179"/>
                    <a:gd name="T25" fmla="*/ 114 h 388"/>
                    <a:gd name="T26" fmla="*/ 38 w 179"/>
                    <a:gd name="T27" fmla="*/ 141 h 388"/>
                    <a:gd name="T28" fmla="*/ 17 w 179"/>
                    <a:gd name="T29" fmla="*/ 146 h 388"/>
                    <a:gd name="T30" fmla="*/ 8 w 179"/>
                    <a:gd name="T31" fmla="*/ 179 h 388"/>
                    <a:gd name="T32" fmla="*/ 17 w 179"/>
                    <a:gd name="T33" fmla="*/ 223 h 388"/>
                    <a:gd name="T34" fmla="*/ 10 w 179"/>
                    <a:gd name="T35" fmla="*/ 239 h 388"/>
                    <a:gd name="T36" fmla="*/ 16 w 179"/>
                    <a:gd name="T37" fmla="*/ 252 h 388"/>
                    <a:gd name="T38" fmla="*/ 8 w 179"/>
                    <a:gd name="T39" fmla="*/ 268 h 388"/>
                    <a:gd name="T40" fmla="*/ 4 w 179"/>
                    <a:gd name="T41" fmla="*/ 301 h 388"/>
                    <a:gd name="T42" fmla="*/ 8 w 179"/>
                    <a:gd name="T43" fmla="*/ 320 h 388"/>
                    <a:gd name="T44" fmla="*/ 10 w 179"/>
                    <a:gd name="T45" fmla="*/ 345 h 388"/>
                    <a:gd name="T46" fmla="*/ 20 w 179"/>
                    <a:gd name="T47" fmla="*/ 361 h 388"/>
                    <a:gd name="T48" fmla="*/ 23 w 179"/>
                    <a:gd name="T49" fmla="*/ 384 h 388"/>
                    <a:gd name="T50" fmla="*/ 35 w 179"/>
                    <a:gd name="T51" fmla="*/ 388 h 388"/>
                    <a:gd name="T52" fmla="*/ 49 w 179"/>
                    <a:gd name="T53" fmla="*/ 372 h 388"/>
                    <a:gd name="T54" fmla="*/ 63 w 179"/>
                    <a:gd name="T55" fmla="*/ 367 h 388"/>
                    <a:gd name="T56" fmla="*/ 75 w 179"/>
                    <a:gd name="T57" fmla="*/ 334 h 388"/>
                    <a:gd name="T58" fmla="*/ 79 w 179"/>
                    <a:gd name="T59" fmla="*/ 304 h 388"/>
                    <a:gd name="T60" fmla="*/ 84 w 179"/>
                    <a:gd name="T61" fmla="*/ 299 h 388"/>
                    <a:gd name="T62" fmla="*/ 94 w 179"/>
                    <a:gd name="T63" fmla="*/ 296 h 388"/>
                    <a:gd name="T64" fmla="*/ 104 w 179"/>
                    <a:gd name="T65" fmla="*/ 262 h 388"/>
                    <a:gd name="T66" fmla="*/ 83 w 179"/>
                    <a:gd name="T67" fmla="*/ 243 h 388"/>
                    <a:gd name="T68" fmla="*/ 86 w 179"/>
                    <a:gd name="T69" fmla="*/ 216 h 388"/>
                    <a:gd name="T70" fmla="*/ 84 w 179"/>
                    <a:gd name="T71" fmla="*/ 200 h 388"/>
                    <a:gd name="T72" fmla="*/ 94 w 179"/>
                    <a:gd name="T73" fmla="*/ 177 h 388"/>
                    <a:gd name="T74" fmla="*/ 112 w 179"/>
                    <a:gd name="T75" fmla="*/ 162 h 388"/>
                    <a:gd name="T76" fmla="*/ 133 w 179"/>
                    <a:gd name="T77" fmla="*/ 142 h 388"/>
                    <a:gd name="T78" fmla="*/ 141 w 179"/>
                    <a:gd name="T79" fmla="*/ 121 h 388"/>
                    <a:gd name="T80" fmla="*/ 146 w 179"/>
                    <a:gd name="T81" fmla="*/ 104 h 388"/>
                    <a:gd name="T82" fmla="*/ 154 w 179"/>
                    <a:gd name="T83" fmla="*/ 91 h 388"/>
                    <a:gd name="T84" fmla="*/ 166 w 179"/>
                    <a:gd name="T85" fmla="*/ 87 h 388"/>
                    <a:gd name="T86" fmla="*/ 179 w 179"/>
                    <a:gd name="T87" fmla="*/ 81 h 3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79" h="388">
                      <a:moveTo>
                        <a:pt x="179" y="81"/>
                      </a:moveTo>
                      <a:lnTo>
                        <a:pt x="177" y="69"/>
                      </a:lnTo>
                      <a:lnTo>
                        <a:pt x="177" y="54"/>
                      </a:lnTo>
                      <a:lnTo>
                        <a:pt x="177" y="44"/>
                      </a:lnTo>
                      <a:lnTo>
                        <a:pt x="168" y="39"/>
                      </a:lnTo>
                      <a:lnTo>
                        <a:pt x="173" y="27"/>
                      </a:lnTo>
                      <a:lnTo>
                        <a:pt x="154" y="14"/>
                      </a:lnTo>
                      <a:lnTo>
                        <a:pt x="144" y="14"/>
                      </a:lnTo>
                      <a:lnTo>
                        <a:pt x="133" y="8"/>
                      </a:lnTo>
                      <a:lnTo>
                        <a:pt x="131" y="0"/>
                      </a:lnTo>
                      <a:lnTo>
                        <a:pt x="123" y="0"/>
                      </a:lnTo>
                      <a:lnTo>
                        <a:pt x="119" y="12"/>
                      </a:lnTo>
                      <a:lnTo>
                        <a:pt x="111" y="14"/>
                      </a:lnTo>
                      <a:lnTo>
                        <a:pt x="104" y="12"/>
                      </a:lnTo>
                      <a:lnTo>
                        <a:pt x="96" y="12"/>
                      </a:lnTo>
                      <a:lnTo>
                        <a:pt x="92" y="21"/>
                      </a:lnTo>
                      <a:lnTo>
                        <a:pt x="81" y="25"/>
                      </a:lnTo>
                      <a:lnTo>
                        <a:pt x="77" y="31"/>
                      </a:lnTo>
                      <a:lnTo>
                        <a:pt x="65" y="41"/>
                      </a:lnTo>
                      <a:lnTo>
                        <a:pt x="69" y="42"/>
                      </a:lnTo>
                      <a:lnTo>
                        <a:pt x="69" y="50"/>
                      </a:lnTo>
                      <a:lnTo>
                        <a:pt x="52" y="65"/>
                      </a:lnTo>
                      <a:lnTo>
                        <a:pt x="44" y="69"/>
                      </a:lnTo>
                      <a:lnTo>
                        <a:pt x="38" y="77"/>
                      </a:lnTo>
                      <a:lnTo>
                        <a:pt x="44" y="87"/>
                      </a:lnTo>
                      <a:lnTo>
                        <a:pt x="40" y="114"/>
                      </a:lnTo>
                      <a:lnTo>
                        <a:pt x="31" y="127"/>
                      </a:lnTo>
                      <a:lnTo>
                        <a:pt x="38" y="141"/>
                      </a:lnTo>
                      <a:lnTo>
                        <a:pt x="31" y="148"/>
                      </a:lnTo>
                      <a:lnTo>
                        <a:pt x="17" y="146"/>
                      </a:lnTo>
                      <a:lnTo>
                        <a:pt x="8" y="154"/>
                      </a:lnTo>
                      <a:lnTo>
                        <a:pt x="8" y="179"/>
                      </a:lnTo>
                      <a:lnTo>
                        <a:pt x="11" y="216"/>
                      </a:lnTo>
                      <a:lnTo>
                        <a:pt x="17" y="223"/>
                      </a:lnTo>
                      <a:lnTo>
                        <a:pt x="17" y="235"/>
                      </a:lnTo>
                      <a:lnTo>
                        <a:pt x="10" y="239"/>
                      </a:lnTo>
                      <a:lnTo>
                        <a:pt x="8" y="244"/>
                      </a:lnTo>
                      <a:lnTo>
                        <a:pt x="16" y="252"/>
                      </a:lnTo>
                      <a:lnTo>
                        <a:pt x="14" y="262"/>
                      </a:lnTo>
                      <a:lnTo>
                        <a:pt x="8" y="268"/>
                      </a:lnTo>
                      <a:lnTo>
                        <a:pt x="4" y="295"/>
                      </a:lnTo>
                      <a:lnTo>
                        <a:pt x="4" y="301"/>
                      </a:lnTo>
                      <a:lnTo>
                        <a:pt x="0" y="313"/>
                      </a:lnTo>
                      <a:lnTo>
                        <a:pt x="8" y="320"/>
                      </a:lnTo>
                      <a:lnTo>
                        <a:pt x="6" y="340"/>
                      </a:lnTo>
                      <a:lnTo>
                        <a:pt x="10" y="345"/>
                      </a:lnTo>
                      <a:lnTo>
                        <a:pt x="11" y="355"/>
                      </a:lnTo>
                      <a:lnTo>
                        <a:pt x="20" y="361"/>
                      </a:lnTo>
                      <a:lnTo>
                        <a:pt x="20" y="374"/>
                      </a:lnTo>
                      <a:lnTo>
                        <a:pt x="23" y="384"/>
                      </a:lnTo>
                      <a:lnTo>
                        <a:pt x="29" y="388"/>
                      </a:lnTo>
                      <a:lnTo>
                        <a:pt x="35" y="388"/>
                      </a:lnTo>
                      <a:lnTo>
                        <a:pt x="38" y="386"/>
                      </a:lnTo>
                      <a:lnTo>
                        <a:pt x="49" y="372"/>
                      </a:lnTo>
                      <a:lnTo>
                        <a:pt x="58" y="372"/>
                      </a:lnTo>
                      <a:lnTo>
                        <a:pt x="63" y="367"/>
                      </a:lnTo>
                      <a:lnTo>
                        <a:pt x="71" y="349"/>
                      </a:lnTo>
                      <a:lnTo>
                        <a:pt x="75" y="334"/>
                      </a:lnTo>
                      <a:lnTo>
                        <a:pt x="73" y="311"/>
                      </a:lnTo>
                      <a:lnTo>
                        <a:pt x="79" y="304"/>
                      </a:lnTo>
                      <a:lnTo>
                        <a:pt x="84" y="305"/>
                      </a:lnTo>
                      <a:lnTo>
                        <a:pt x="84" y="299"/>
                      </a:lnTo>
                      <a:lnTo>
                        <a:pt x="90" y="296"/>
                      </a:lnTo>
                      <a:lnTo>
                        <a:pt x="94" y="296"/>
                      </a:lnTo>
                      <a:lnTo>
                        <a:pt x="104" y="283"/>
                      </a:lnTo>
                      <a:lnTo>
                        <a:pt x="104" y="262"/>
                      </a:lnTo>
                      <a:lnTo>
                        <a:pt x="94" y="250"/>
                      </a:lnTo>
                      <a:lnTo>
                        <a:pt x="83" y="243"/>
                      </a:lnTo>
                      <a:lnTo>
                        <a:pt x="83" y="221"/>
                      </a:lnTo>
                      <a:lnTo>
                        <a:pt x="86" y="216"/>
                      </a:lnTo>
                      <a:lnTo>
                        <a:pt x="84" y="212"/>
                      </a:lnTo>
                      <a:lnTo>
                        <a:pt x="84" y="200"/>
                      </a:lnTo>
                      <a:lnTo>
                        <a:pt x="92" y="194"/>
                      </a:lnTo>
                      <a:lnTo>
                        <a:pt x="94" y="177"/>
                      </a:lnTo>
                      <a:lnTo>
                        <a:pt x="104" y="171"/>
                      </a:lnTo>
                      <a:lnTo>
                        <a:pt x="112" y="162"/>
                      </a:lnTo>
                      <a:lnTo>
                        <a:pt x="121" y="154"/>
                      </a:lnTo>
                      <a:lnTo>
                        <a:pt x="133" y="142"/>
                      </a:lnTo>
                      <a:lnTo>
                        <a:pt x="142" y="129"/>
                      </a:lnTo>
                      <a:lnTo>
                        <a:pt x="141" y="121"/>
                      </a:lnTo>
                      <a:lnTo>
                        <a:pt x="139" y="117"/>
                      </a:lnTo>
                      <a:lnTo>
                        <a:pt x="146" y="104"/>
                      </a:lnTo>
                      <a:lnTo>
                        <a:pt x="146" y="98"/>
                      </a:lnTo>
                      <a:lnTo>
                        <a:pt x="154" y="91"/>
                      </a:lnTo>
                      <a:lnTo>
                        <a:pt x="156" y="85"/>
                      </a:lnTo>
                      <a:lnTo>
                        <a:pt x="166" y="87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lnTo>
                        <a:pt x="179" y="8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304">
                  <a:extLst>
                    <a:ext uri="{FF2B5EF4-FFF2-40B4-BE49-F238E27FC236}">
                      <a16:creationId xmlns:a16="http://schemas.microsoft.com/office/drawing/2014/main" id="{381348B5-A830-F52A-542A-843F82B8B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2078" y="1992447"/>
                  <a:ext cx="291591" cy="543929"/>
                </a:xfrm>
                <a:custGeom>
                  <a:avLst/>
                  <a:gdLst>
                    <a:gd name="T0" fmla="*/ 114 w 156"/>
                    <a:gd name="T1" fmla="*/ 255 h 291"/>
                    <a:gd name="T2" fmla="*/ 156 w 156"/>
                    <a:gd name="T3" fmla="*/ 203 h 291"/>
                    <a:gd name="T4" fmla="*/ 135 w 156"/>
                    <a:gd name="T5" fmla="*/ 184 h 291"/>
                    <a:gd name="T6" fmla="*/ 137 w 156"/>
                    <a:gd name="T7" fmla="*/ 166 h 291"/>
                    <a:gd name="T8" fmla="*/ 131 w 156"/>
                    <a:gd name="T9" fmla="*/ 145 h 291"/>
                    <a:gd name="T10" fmla="*/ 127 w 156"/>
                    <a:gd name="T11" fmla="*/ 134 h 291"/>
                    <a:gd name="T12" fmla="*/ 129 w 156"/>
                    <a:gd name="T13" fmla="*/ 109 h 291"/>
                    <a:gd name="T14" fmla="*/ 118 w 156"/>
                    <a:gd name="T15" fmla="*/ 70 h 291"/>
                    <a:gd name="T16" fmla="*/ 121 w 156"/>
                    <a:gd name="T17" fmla="*/ 45 h 291"/>
                    <a:gd name="T18" fmla="*/ 108 w 156"/>
                    <a:gd name="T19" fmla="*/ 32 h 291"/>
                    <a:gd name="T20" fmla="*/ 118 w 156"/>
                    <a:gd name="T21" fmla="*/ 7 h 291"/>
                    <a:gd name="T22" fmla="*/ 91 w 156"/>
                    <a:gd name="T23" fmla="*/ 1 h 291"/>
                    <a:gd name="T24" fmla="*/ 77 w 156"/>
                    <a:gd name="T25" fmla="*/ 22 h 291"/>
                    <a:gd name="T26" fmla="*/ 62 w 156"/>
                    <a:gd name="T27" fmla="*/ 32 h 291"/>
                    <a:gd name="T28" fmla="*/ 49 w 156"/>
                    <a:gd name="T29" fmla="*/ 28 h 291"/>
                    <a:gd name="T30" fmla="*/ 29 w 156"/>
                    <a:gd name="T31" fmla="*/ 30 h 291"/>
                    <a:gd name="T32" fmla="*/ 8 w 156"/>
                    <a:gd name="T33" fmla="*/ 16 h 291"/>
                    <a:gd name="T34" fmla="*/ 2 w 156"/>
                    <a:gd name="T35" fmla="*/ 30 h 291"/>
                    <a:gd name="T36" fmla="*/ 24 w 156"/>
                    <a:gd name="T37" fmla="*/ 36 h 291"/>
                    <a:gd name="T38" fmla="*/ 37 w 156"/>
                    <a:gd name="T39" fmla="*/ 61 h 291"/>
                    <a:gd name="T40" fmla="*/ 47 w 156"/>
                    <a:gd name="T41" fmla="*/ 92 h 291"/>
                    <a:gd name="T42" fmla="*/ 58 w 156"/>
                    <a:gd name="T43" fmla="*/ 107 h 291"/>
                    <a:gd name="T44" fmla="*/ 70 w 156"/>
                    <a:gd name="T45" fmla="*/ 124 h 291"/>
                    <a:gd name="T46" fmla="*/ 66 w 156"/>
                    <a:gd name="T47" fmla="*/ 136 h 291"/>
                    <a:gd name="T48" fmla="*/ 54 w 156"/>
                    <a:gd name="T49" fmla="*/ 155 h 291"/>
                    <a:gd name="T50" fmla="*/ 39 w 156"/>
                    <a:gd name="T51" fmla="*/ 166 h 291"/>
                    <a:gd name="T52" fmla="*/ 31 w 156"/>
                    <a:gd name="T53" fmla="*/ 178 h 291"/>
                    <a:gd name="T54" fmla="*/ 24 w 156"/>
                    <a:gd name="T55" fmla="*/ 191 h 291"/>
                    <a:gd name="T56" fmla="*/ 16 w 156"/>
                    <a:gd name="T57" fmla="*/ 199 h 291"/>
                    <a:gd name="T58" fmla="*/ 8 w 156"/>
                    <a:gd name="T59" fmla="*/ 207 h 291"/>
                    <a:gd name="T60" fmla="*/ 8 w 156"/>
                    <a:gd name="T61" fmla="*/ 220 h 291"/>
                    <a:gd name="T62" fmla="*/ 16 w 156"/>
                    <a:gd name="T63" fmla="*/ 249 h 291"/>
                    <a:gd name="T64" fmla="*/ 14 w 156"/>
                    <a:gd name="T65" fmla="*/ 276 h 291"/>
                    <a:gd name="T66" fmla="*/ 24 w 156"/>
                    <a:gd name="T67" fmla="*/ 282 h 291"/>
                    <a:gd name="T68" fmla="*/ 33 w 156"/>
                    <a:gd name="T69" fmla="*/ 289 h 291"/>
                    <a:gd name="T70" fmla="*/ 47 w 156"/>
                    <a:gd name="T71" fmla="*/ 289 h 291"/>
                    <a:gd name="T72" fmla="*/ 56 w 156"/>
                    <a:gd name="T73" fmla="*/ 287 h 291"/>
                    <a:gd name="T74" fmla="*/ 73 w 156"/>
                    <a:gd name="T75" fmla="*/ 282 h 291"/>
                    <a:gd name="T76" fmla="*/ 89 w 156"/>
                    <a:gd name="T77" fmla="*/ 274 h 291"/>
                    <a:gd name="T78" fmla="*/ 98 w 156"/>
                    <a:gd name="T79" fmla="*/ 274 h 291"/>
                    <a:gd name="T80" fmla="*/ 112 w 156"/>
                    <a:gd name="T81" fmla="*/ 268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56" h="291">
                      <a:moveTo>
                        <a:pt x="112" y="268"/>
                      </a:moveTo>
                      <a:lnTo>
                        <a:pt x="114" y="255"/>
                      </a:lnTo>
                      <a:lnTo>
                        <a:pt x="129" y="232"/>
                      </a:lnTo>
                      <a:lnTo>
                        <a:pt x="156" y="203"/>
                      </a:lnTo>
                      <a:lnTo>
                        <a:pt x="144" y="188"/>
                      </a:lnTo>
                      <a:lnTo>
                        <a:pt x="135" y="184"/>
                      </a:lnTo>
                      <a:lnTo>
                        <a:pt x="133" y="176"/>
                      </a:lnTo>
                      <a:lnTo>
                        <a:pt x="137" y="166"/>
                      </a:lnTo>
                      <a:lnTo>
                        <a:pt x="137" y="157"/>
                      </a:lnTo>
                      <a:lnTo>
                        <a:pt x="131" y="145"/>
                      </a:lnTo>
                      <a:lnTo>
                        <a:pt x="135" y="139"/>
                      </a:lnTo>
                      <a:lnTo>
                        <a:pt x="127" y="134"/>
                      </a:lnTo>
                      <a:lnTo>
                        <a:pt x="133" y="120"/>
                      </a:lnTo>
                      <a:lnTo>
                        <a:pt x="129" y="109"/>
                      </a:lnTo>
                      <a:lnTo>
                        <a:pt x="131" y="91"/>
                      </a:lnTo>
                      <a:lnTo>
                        <a:pt x="118" y="70"/>
                      </a:lnTo>
                      <a:lnTo>
                        <a:pt x="127" y="59"/>
                      </a:lnTo>
                      <a:lnTo>
                        <a:pt x="121" y="45"/>
                      </a:lnTo>
                      <a:lnTo>
                        <a:pt x="108" y="40"/>
                      </a:lnTo>
                      <a:lnTo>
                        <a:pt x="108" y="32"/>
                      </a:lnTo>
                      <a:lnTo>
                        <a:pt x="118" y="20"/>
                      </a:lnTo>
                      <a:lnTo>
                        <a:pt x="118" y="7"/>
                      </a:lnTo>
                      <a:lnTo>
                        <a:pt x="104" y="0"/>
                      </a:lnTo>
                      <a:lnTo>
                        <a:pt x="91" y="1"/>
                      </a:lnTo>
                      <a:lnTo>
                        <a:pt x="77" y="7"/>
                      </a:lnTo>
                      <a:lnTo>
                        <a:pt x="77" y="22"/>
                      </a:lnTo>
                      <a:lnTo>
                        <a:pt x="66" y="32"/>
                      </a:lnTo>
                      <a:lnTo>
                        <a:pt x="62" y="32"/>
                      </a:lnTo>
                      <a:lnTo>
                        <a:pt x="56" y="28"/>
                      </a:lnTo>
                      <a:lnTo>
                        <a:pt x="49" y="28"/>
                      </a:lnTo>
                      <a:lnTo>
                        <a:pt x="39" y="32"/>
                      </a:lnTo>
                      <a:lnTo>
                        <a:pt x="29" y="30"/>
                      </a:lnTo>
                      <a:lnTo>
                        <a:pt x="16" y="19"/>
                      </a:lnTo>
                      <a:lnTo>
                        <a:pt x="8" y="16"/>
                      </a:lnTo>
                      <a:lnTo>
                        <a:pt x="0" y="22"/>
                      </a:lnTo>
                      <a:lnTo>
                        <a:pt x="2" y="30"/>
                      </a:lnTo>
                      <a:lnTo>
                        <a:pt x="14" y="36"/>
                      </a:lnTo>
                      <a:lnTo>
                        <a:pt x="24" y="36"/>
                      </a:lnTo>
                      <a:lnTo>
                        <a:pt x="43" y="49"/>
                      </a:lnTo>
                      <a:lnTo>
                        <a:pt x="37" y="61"/>
                      </a:lnTo>
                      <a:lnTo>
                        <a:pt x="47" y="67"/>
                      </a:lnTo>
                      <a:lnTo>
                        <a:pt x="47" y="92"/>
                      </a:lnTo>
                      <a:lnTo>
                        <a:pt x="49" y="103"/>
                      </a:lnTo>
                      <a:lnTo>
                        <a:pt x="58" y="107"/>
                      </a:lnTo>
                      <a:lnTo>
                        <a:pt x="70" y="118"/>
                      </a:lnTo>
                      <a:lnTo>
                        <a:pt x="70" y="124"/>
                      </a:lnTo>
                      <a:lnTo>
                        <a:pt x="70" y="130"/>
                      </a:lnTo>
                      <a:lnTo>
                        <a:pt x="66" y="136"/>
                      </a:lnTo>
                      <a:lnTo>
                        <a:pt x="60" y="136"/>
                      </a:lnTo>
                      <a:lnTo>
                        <a:pt x="54" y="155"/>
                      </a:lnTo>
                      <a:lnTo>
                        <a:pt x="47" y="164"/>
                      </a:lnTo>
                      <a:lnTo>
                        <a:pt x="39" y="166"/>
                      </a:lnTo>
                      <a:lnTo>
                        <a:pt x="37" y="176"/>
                      </a:lnTo>
                      <a:lnTo>
                        <a:pt x="31" y="178"/>
                      </a:lnTo>
                      <a:lnTo>
                        <a:pt x="26" y="184"/>
                      </a:lnTo>
                      <a:lnTo>
                        <a:pt x="24" y="191"/>
                      </a:lnTo>
                      <a:lnTo>
                        <a:pt x="16" y="193"/>
                      </a:lnTo>
                      <a:lnTo>
                        <a:pt x="16" y="199"/>
                      </a:lnTo>
                      <a:lnTo>
                        <a:pt x="8" y="207"/>
                      </a:lnTo>
                      <a:lnTo>
                        <a:pt x="8" y="207"/>
                      </a:lnTo>
                      <a:lnTo>
                        <a:pt x="8" y="220"/>
                      </a:lnTo>
                      <a:lnTo>
                        <a:pt x="8" y="220"/>
                      </a:lnTo>
                      <a:lnTo>
                        <a:pt x="12" y="238"/>
                      </a:lnTo>
                      <a:lnTo>
                        <a:pt x="16" y="249"/>
                      </a:lnTo>
                      <a:lnTo>
                        <a:pt x="12" y="253"/>
                      </a:lnTo>
                      <a:lnTo>
                        <a:pt x="14" y="276"/>
                      </a:lnTo>
                      <a:lnTo>
                        <a:pt x="22" y="276"/>
                      </a:lnTo>
                      <a:lnTo>
                        <a:pt x="24" y="282"/>
                      </a:lnTo>
                      <a:lnTo>
                        <a:pt x="33" y="282"/>
                      </a:lnTo>
                      <a:lnTo>
                        <a:pt x="33" y="289"/>
                      </a:lnTo>
                      <a:lnTo>
                        <a:pt x="39" y="291"/>
                      </a:lnTo>
                      <a:lnTo>
                        <a:pt x="47" y="289"/>
                      </a:lnTo>
                      <a:lnTo>
                        <a:pt x="50" y="285"/>
                      </a:lnTo>
                      <a:lnTo>
                        <a:pt x="56" y="287"/>
                      </a:lnTo>
                      <a:lnTo>
                        <a:pt x="64" y="282"/>
                      </a:lnTo>
                      <a:lnTo>
                        <a:pt x="73" y="282"/>
                      </a:lnTo>
                      <a:lnTo>
                        <a:pt x="75" y="278"/>
                      </a:lnTo>
                      <a:lnTo>
                        <a:pt x="89" y="274"/>
                      </a:lnTo>
                      <a:lnTo>
                        <a:pt x="93" y="272"/>
                      </a:lnTo>
                      <a:lnTo>
                        <a:pt x="98" y="274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lnTo>
                        <a:pt x="112" y="26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 305">
                  <a:extLst>
                    <a:ext uri="{FF2B5EF4-FFF2-40B4-BE49-F238E27FC236}">
                      <a16:creationId xmlns:a16="http://schemas.microsoft.com/office/drawing/2014/main" id="{1B5C0CDE-C9D3-3498-D131-D403CFBD6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5723" y="2607404"/>
                  <a:ext cx="37383" cy="28038"/>
                </a:xfrm>
                <a:custGeom>
                  <a:avLst/>
                  <a:gdLst>
                    <a:gd name="T0" fmla="*/ 20 w 20"/>
                    <a:gd name="T1" fmla="*/ 6 h 15"/>
                    <a:gd name="T2" fmla="*/ 18 w 20"/>
                    <a:gd name="T3" fmla="*/ 3 h 15"/>
                    <a:gd name="T4" fmla="*/ 8 w 20"/>
                    <a:gd name="T5" fmla="*/ 0 h 15"/>
                    <a:gd name="T6" fmla="*/ 0 w 20"/>
                    <a:gd name="T7" fmla="*/ 6 h 15"/>
                    <a:gd name="T8" fmla="*/ 2 w 20"/>
                    <a:gd name="T9" fmla="*/ 15 h 15"/>
                    <a:gd name="T10" fmla="*/ 6 w 20"/>
                    <a:gd name="T11" fmla="*/ 15 h 15"/>
                    <a:gd name="T12" fmla="*/ 8 w 20"/>
                    <a:gd name="T13" fmla="*/ 11 h 15"/>
                    <a:gd name="T14" fmla="*/ 20 w 20"/>
                    <a:gd name="T15" fmla="*/ 6 h 15"/>
                    <a:gd name="T16" fmla="*/ 20 w 20"/>
                    <a:gd name="T17" fmla="*/ 6 h 15"/>
                    <a:gd name="T18" fmla="*/ 20 w 20"/>
                    <a:gd name="T19" fmla="*/ 6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15">
                      <a:moveTo>
                        <a:pt x="20" y="6"/>
                      </a:moveTo>
                      <a:lnTo>
                        <a:pt x="18" y="3"/>
                      </a:lnTo>
                      <a:lnTo>
                        <a:pt x="8" y="0"/>
                      </a:lnTo>
                      <a:lnTo>
                        <a:pt x="0" y="6"/>
                      </a:lnTo>
                      <a:lnTo>
                        <a:pt x="2" y="15"/>
                      </a:lnTo>
                      <a:lnTo>
                        <a:pt x="6" y="15"/>
                      </a:lnTo>
                      <a:lnTo>
                        <a:pt x="8" y="11"/>
                      </a:ln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2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 306">
                  <a:extLst>
                    <a:ext uri="{FF2B5EF4-FFF2-40B4-BE49-F238E27FC236}">
                      <a16:creationId xmlns:a16="http://schemas.microsoft.com/office/drawing/2014/main" id="{D692FA0F-34C1-FE78-8AB1-93C1EEF9E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95069" y="2584974"/>
                  <a:ext cx="16823" cy="11215"/>
                </a:xfrm>
                <a:custGeom>
                  <a:avLst/>
                  <a:gdLst>
                    <a:gd name="T0" fmla="*/ 4 w 9"/>
                    <a:gd name="T1" fmla="*/ 0 h 6"/>
                    <a:gd name="T2" fmla="*/ 7 w 9"/>
                    <a:gd name="T3" fmla="*/ 0 h 6"/>
                    <a:gd name="T4" fmla="*/ 9 w 9"/>
                    <a:gd name="T5" fmla="*/ 4 h 6"/>
                    <a:gd name="T6" fmla="*/ 2 w 9"/>
                    <a:gd name="T7" fmla="*/ 6 h 6"/>
                    <a:gd name="T8" fmla="*/ 0 w 9"/>
                    <a:gd name="T9" fmla="*/ 1 h 6"/>
                    <a:gd name="T10" fmla="*/ 4 w 9"/>
                    <a:gd name="T11" fmla="*/ 0 h 6"/>
                    <a:gd name="T12" fmla="*/ 4 w 9"/>
                    <a:gd name="T13" fmla="*/ 0 h 6"/>
                    <a:gd name="T14" fmla="*/ 4 w 9"/>
                    <a:gd name="T1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6">
                      <a:moveTo>
                        <a:pt x="4" y="0"/>
                      </a:moveTo>
                      <a:lnTo>
                        <a:pt x="7" y="0"/>
                      </a:lnTo>
                      <a:lnTo>
                        <a:pt x="9" y="4"/>
                      </a:lnTo>
                      <a:lnTo>
                        <a:pt x="2" y="6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 307">
                  <a:extLst>
                    <a:ext uri="{FF2B5EF4-FFF2-40B4-BE49-F238E27FC236}">
                      <a16:creationId xmlns:a16="http://schemas.microsoft.com/office/drawing/2014/main" id="{6B248D2D-ACCD-AC5D-1FF7-D9073B42BD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3107" y="2555068"/>
                  <a:ext cx="112150" cy="95328"/>
                </a:xfrm>
                <a:custGeom>
                  <a:avLst/>
                  <a:gdLst>
                    <a:gd name="T0" fmla="*/ 45 w 60"/>
                    <a:gd name="T1" fmla="*/ 51 h 51"/>
                    <a:gd name="T2" fmla="*/ 37 w 60"/>
                    <a:gd name="T3" fmla="*/ 49 h 51"/>
                    <a:gd name="T4" fmla="*/ 33 w 60"/>
                    <a:gd name="T5" fmla="*/ 43 h 51"/>
                    <a:gd name="T6" fmla="*/ 25 w 60"/>
                    <a:gd name="T7" fmla="*/ 41 h 51"/>
                    <a:gd name="T8" fmla="*/ 16 w 60"/>
                    <a:gd name="T9" fmla="*/ 43 h 51"/>
                    <a:gd name="T10" fmla="*/ 12 w 60"/>
                    <a:gd name="T11" fmla="*/ 37 h 51"/>
                    <a:gd name="T12" fmla="*/ 6 w 60"/>
                    <a:gd name="T13" fmla="*/ 34 h 51"/>
                    <a:gd name="T14" fmla="*/ 6 w 60"/>
                    <a:gd name="T15" fmla="*/ 22 h 51"/>
                    <a:gd name="T16" fmla="*/ 0 w 60"/>
                    <a:gd name="T17" fmla="*/ 19 h 51"/>
                    <a:gd name="T18" fmla="*/ 0 w 60"/>
                    <a:gd name="T19" fmla="*/ 14 h 51"/>
                    <a:gd name="T20" fmla="*/ 16 w 60"/>
                    <a:gd name="T21" fmla="*/ 4 h 51"/>
                    <a:gd name="T22" fmla="*/ 27 w 60"/>
                    <a:gd name="T23" fmla="*/ 4 h 51"/>
                    <a:gd name="T24" fmla="*/ 37 w 60"/>
                    <a:gd name="T25" fmla="*/ 0 h 51"/>
                    <a:gd name="T26" fmla="*/ 43 w 60"/>
                    <a:gd name="T27" fmla="*/ 2 h 51"/>
                    <a:gd name="T28" fmla="*/ 59 w 60"/>
                    <a:gd name="T29" fmla="*/ 5 h 51"/>
                    <a:gd name="T30" fmla="*/ 54 w 60"/>
                    <a:gd name="T31" fmla="*/ 28 h 51"/>
                    <a:gd name="T32" fmla="*/ 60 w 60"/>
                    <a:gd name="T33" fmla="*/ 39 h 51"/>
                    <a:gd name="T34" fmla="*/ 60 w 60"/>
                    <a:gd name="T35" fmla="*/ 50 h 51"/>
                    <a:gd name="T36" fmla="*/ 45 w 60"/>
                    <a:gd name="T37" fmla="*/ 5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0" h="51">
                      <a:moveTo>
                        <a:pt x="45" y="51"/>
                      </a:moveTo>
                      <a:lnTo>
                        <a:pt x="37" y="49"/>
                      </a:lnTo>
                      <a:lnTo>
                        <a:pt x="33" y="43"/>
                      </a:lnTo>
                      <a:lnTo>
                        <a:pt x="25" y="41"/>
                      </a:lnTo>
                      <a:lnTo>
                        <a:pt x="16" y="43"/>
                      </a:lnTo>
                      <a:lnTo>
                        <a:pt x="12" y="37"/>
                      </a:lnTo>
                      <a:lnTo>
                        <a:pt x="6" y="34"/>
                      </a:lnTo>
                      <a:lnTo>
                        <a:pt x="6" y="22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6" y="4"/>
                      </a:lnTo>
                      <a:lnTo>
                        <a:pt x="27" y="4"/>
                      </a:lnTo>
                      <a:lnTo>
                        <a:pt x="37" y="0"/>
                      </a:lnTo>
                      <a:lnTo>
                        <a:pt x="43" y="2"/>
                      </a:lnTo>
                      <a:lnTo>
                        <a:pt x="59" y="5"/>
                      </a:lnTo>
                      <a:lnTo>
                        <a:pt x="54" y="28"/>
                      </a:lnTo>
                      <a:lnTo>
                        <a:pt x="60" y="39"/>
                      </a:lnTo>
                      <a:lnTo>
                        <a:pt x="60" y="50"/>
                      </a:lnTo>
                      <a:lnTo>
                        <a:pt x="45" y="5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 308">
                  <a:extLst>
                    <a:ext uri="{FF2B5EF4-FFF2-40B4-BE49-F238E27FC236}">
                      <a16:creationId xmlns:a16="http://schemas.microsoft.com/office/drawing/2014/main" id="{4ACCB8E6-067D-7F29-3271-90884D64C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55816" y="2631704"/>
                  <a:ext cx="190656" cy="123365"/>
                </a:xfrm>
                <a:custGeom>
                  <a:avLst/>
                  <a:gdLst>
                    <a:gd name="T0" fmla="*/ 102 w 102"/>
                    <a:gd name="T1" fmla="*/ 53 h 66"/>
                    <a:gd name="T2" fmla="*/ 102 w 102"/>
                    <a:gd name="T3" fmla="*/ 33 h 66"/>
                    <a:gd name="T4" fmla="*/ 96 w 102"/>
                    <a:gd name="T5" fmla="*/ 24 h 66"/>
                    <a:gd name="T6" fmla="*/ 97 w 102"/>
                    <a:gd name="T7" fmla="*/ 9 h 66"/>
                    <a:gd name="T8" fmla="*/ 81 w 102"/>
                    <a:gd name="T9" fmla="*/ 10 h 66"/>
                    <a:gd name="T10" fmla="*/ 73 w 102"/>
                    <a:gd name="T11" fmla="*/ 8 h 66"/>
                    <a:gd name="T12" fmla="*/ 69 w 102"/>
                    <a:gd name="T13" fmla="*/ 2 h 66"/>
                    <a:gd name="T14" fmla="*/ 62 w 102"/>
                    <a:gd name="T15" fmla="*/ 0 h 66"/>
                    <a:gd name="T16" fmla="*/ 52 w 102"/>
                    <a:gd name="T17" fmla="*/ 2 h 66"/>
                    <a:gd name="T18" fmla="*/ 52 w 102"/>
                    <a:gd name="T19" fmla="*/ 4 h 66"/>
                    <a:gd name="T20" fmla="*/ 54 w 102"/>
                    <a:gd name="T21" fmla="*/ 10 h 66"/>
                    <a:gd name="T22" fmla="*/ 50 w 102"/>
                    <a:gd name="T23" fmla="*/ 27 h 66"/>
                    <a:gd name="T24" fmla="*/ 41 w 102"/>
                    <a:gd name="T25" fmla="*/ 29 h 66"/>
                    <a:gd name="T26" fmla="*/ 31 w 102"/>
                    <a:gd name="T27" fmla="*/ 18 h 66"/>
                    <a:gd name="T28" fmla="*/ 27 w 102"/>
                    <a:gd name="T29" fmla="*/ 10 h 66"/>
                    <a:gd name="T30" fmla="*/ 18 w 102"/>
                    <a:gd name="T31" fmla="*/ 14 h 66"/>
                    <a:gd name="T32" fmla="*/ 8 w 102"/>
                    <a:gd name="T33" fmla="*/ 16 h 66"/>
                    <a:gd name="T34" fmla="*/ 8 w 102"/>
                    <a:gd name="T35" fmla="*/ 31 h 66"/>
                    <a:gd name="T36" fmla="*/ 2 w 102"/>
                    <a:gd name="T37" fmla="*/ 37 h 66"/>
                    <a:gd name="T38" fmla="*/ 0 w 102"/>
                    <a:gd name="T39" fmla="*/ 45 h 66"/>
                    <a:gd name="T40" fmla="*/ 4 w 102"/>
                    <a:gd name="T41" fmla="*/ 53 h 66"/>
                    <a:gd name="T42" fmla="*/ 12 w 102"/>
                    <a:gd name="T43" fmla="*/ 45 h 66"/>
                    <a:gd name="T44" fmla="*/ 43 w 102"/>
                    <a:gd name="T45" fmla="*/ 45 h 66"/>
                    <a:gd name="T46" fmla="*/ 69 w 102"/>
                    <a:gd name="T47" fmla="*/ 51 h 66"/>
                    <a:gd name="T48" fmla="*/ 81 w 102"/>
                    <a:gd name="T49" fmla="*/ 66 h 66"/>
                    <a:gd name="T50" fmla="*/ 89 w 102"/>
                    <a:gd name="T51" fmla="*/ 66 h 66"/>
                    <a:gd name="T52" fmla="*/ 102 w 102"/>
                    <a:gd name="T53" fmla="*/ 53 h 66"/>
                    <a:gd name="T54" fmla="*/ 102 w 102"/>
                    <a:gd name="T55" fmla="*/ 53 h 66"/>
                    <a:gd name="T56" fmla="*/ 102 w 102"/>
                    <a:gd name="T57" fmla="*/ 53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2" h="66">
                      <a:moveTo>
                        <a:pt x="102" y="53"/>
                      </a:moveTo>
                      <a:lnTo>
                        <a:pt x="102" y="33"/>
                      </a:lnTo>
                      <a:lnTo>
                        <a:pt x="96" y="24"/>
                      </a:lnTo>
                      <a:lnTo>
                        <a:pt x="97" y="9"/>
                      </a:lnTo>
                      <a:lnTo>
                        <a:pt x="81" y="10"/>
                      </a:lnTo>
                      <a:lnTo>
                        <a:pt x="73" y="8"/>
                      </a:lnTo>
                      <a:lnTo>
                        <a:pt x="69" y="2"/>
                      </a:lnTo>
                      <a:lnTo>
                        <a:pt x="62" y="0"/>
                      </a:lnTo>
                      <a:lnTo>
                        <a:pt x="52" y="2"/>
                      </a:lnTo>
                      <a:lnTo>
                        <a:pt x="52" y="4"/>
                      </a:lnTo>
                      <a:lnTo>
                        <a:pt x="54" y="10"/>
                      </a:lnTo>
                      <a:lnTo>
                        <a:pt x="50" y="27"/>
                      </a:lnTo>
                      <a:lnTo>
                        <a:pt x="41" y="29"/>
                      </a:lnTo>
                      <a:lnTo>
                        <a:pt x="31" y="18"/>
                      </a:lnTo>
                      <a:lnTo>
                        <a:pt x="27" y="10"/>
                      </a:lnTo>
                      <a:lnTo>
                        <a:pt x="18" y="14"/>
                      </a:lnTo>
                      <a:lnTo>
                        <a:pt x="8" y="16"/>
                      </a:lnTo>
                      <a:lnTo>
                        <a:pt x="8" y="31"/>
                      </a:lnTo>
                      <a:lnTo>
                        <a:pt x="2" y="37"/>
                      </a:lnTo>
                      <a:lnTo>
                        <a:pt x="0" y="45"/>
                      </a:lnTo>
                      <a:lnTo>
                        <a:pt x="4" y="53"/>
                      </a:lnTo>
                      <a:lnTo>
                        <a:pt x="12" y="45"/>
                      </a:lnTo>
                      <a:lnTo>
                        <a:pt x="43" y="45"/>
                      </a:lnTo>
                      <a:lnTo>
                        <a:pt x="69" y="51"/>
                      </a:lnTo>
                      <a:lnTo>
                        <a:pt x="81" y="66"/>
                      </a:lnTo>
                      <a:lnTo>
                        <a:pt x="89" y="66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lnTo>
                        <a:pt x="102" y="5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 309">
                  <a:extLst>
                    <a:ext uri="{FF2B5EF4-FFF2-40B4-BE49-F238E27FC236}">
                      <a16:creationId xmlns:a16="http://schemas.microsoft.com/office/drawing/2014/main" id="{BE77BCDE-A574-C1E7-9CF8-628923F98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29666" y="3988723"/>
                  <a:ext cx="63552" cy="54206"/>
                </a:xfrm>
                <a:custGeom>
                  <a:avLst/>
                  <a:gdLst>
                    <a:gd name="T0" fmla="*/ 34 w 34"/>
                    <a:gd name="T1" fmla="*/ 4 h 29"/>
                    <a:gd name="T2" fmla="*/ 26 w 34"/>
                    <a:gd name="T3" fmla="*/ 0 h 29"/>
                    <a:gd name="T4" fmla="*/ 20 w 34"/>
                    <a:gd name="T5" fmla="*/ 0 h 29"/>
                    <a:gd name="T6" fmla="*/ 10 w 34"/>
                    <a:gd name="T7" fmla="*/ 4 h 29"/>
                    <a:gd name="T8" fmla="*/ 8 w 34"/>
                    <a:gd name="T9" fmla="*/ 2 h 29"/>
                    <a:gd name="T10" fmla="*/ 0 w 34"/>
                    <a:gd name="T11" fmla="*/ 11 h 29"/>
                    <a:gd name="T12" fmla="*/ 0 w 34"/>
                    <a:gd name="T13" fmla="*/ 23 h 29"/>
                    <a:gd name="T14" fmla="*/ 8 w 34"/>
                    <a:gd name="T15" fmla="*/ 29 h 29"/>
                    <a:gd name="T16" fmla="*/ 16 w 34"/>
                    <a:gd name="T17" fmla="*/ 27 h 29"/>
                    <a:gd name="T18" fmla="*/ 25 w 34"/>
                    <a:gd name="T19" fmla="*/ 21 h 29"/>
                    <a:gd name="T20" fmla="*/ 31 w 34"/>
                    <a:gd name="T21" fmla="*/ 7 h 29"/>
                    <a:gd name="T22" fmla="*/ 34 w 34"/>
                    <a:gd name="T23" fmla="*/ 4 h 29"/>
                    <a:gd name="T24" fmla="*/ 34 w 34"/>
                    <a:gd name="T25" fmla="*/ 4 h 29"/>
                    <a:gd name="T26" fmla="*/ 34 w 34"/>
                    <a:gd name="T27" fmla="*/ 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4" h="29">
                      <a:moveTo>
                        <a:pt x="34" y="4"/>
                      </a:move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0" y="4"/>
                      </a:lnTo>
                      <a:lnTo>
                        <a:pt x="8" y="2"/>
                      </a:lnTo>
                      <a:lnTo>
                        <a:pt x="0" y="11"/>
                      </a:lnTo>
                      <a:lnTo>
                        <a:pt x="0" y="23"/>
                      </a:lnTo>
                      <a:lnTo>
                        <a:pt x="8" y="29"/>
                      </a:lnTo>
                      <a:lnTo>
                        <a:pt x="16" y="27"/>
                      </a:lnTo>
                      <a:lnTo>
                        <a:pt x="25" y="21"/>
                      </a:lnTo>
                      <a:lnTo>
                        <a:pt x="31" y="7"/>
                      </a:lnTo>
                      <a:lnTo>
                        <a:pt x="34" y="4"/>
                      </a:lnTo>
                      <a:lnTo>
                        <a:pt x="34" y="4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 310">
                  <a:extLst>
                    <a:ext uri="{FF2B5EF4-FFF2-40B4-BE49-F238E27FC236}">
                      <a16:creationId xmlns:a16="http://schemas.microsoft.com/office/drawing/2014/main" id="{28F2E1DC-51F9-A681-F218-CC0F12DC5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72650" y="2829836"/>
                  <a:ext cx="1665433" cy="1151410"/>
                </a:xfrm>
                <a:custGeom>
                  <a:avLst/>
                  <a:gdLst>
                    <a:gd name="T0" fmla="*/ 777 w 891"/>
                    <a:gd name="T1" fmla="*/ 255 h 616"/>
                    <a:gd name="T2" fmla="*/ 802 w 891"/>
                    <a:gd name="T3" fmla="*/ 249 h 616"/>
                    <a:gd name="T4" fmla="*/ 843 w 891"/>
                    <a:gd name="T5" fmla="*/ 188 h 616"/>
                    <a:gd name="T6" fmla="*/ 891 w 891"/>
                    <a:gd name="T7" fmla="*/ 119 h 616"/>
                    <a:gd name="T8" fmla="*/ 835 w 891"/>
                    <a:gd name="T9" fmla="*/ 134 h 616"/>
                    <a:gd name="T10" fmla="*/ 782 w 891"/>
                    <a:gd name="T11" fmla="*/ 69 h 616"/>
                    <a:gd name="T12" fmla="*/ 719 w 891"/>
                    <a:gd name="T13" fmla="*/ 0 h 616"/>
                    <a:gd name="T14" fmla="*/ 670 w 891"/>
                    <a:gd name="T15" fmla="*/ 46 h 616"/>
                    <a:gd name="T16" fmla="*/ 628 w 891"/>
                    <a:gd name="T17" fmla="*/ 90 h 616"/>
                    <a:gd name="T18" fmla="*/ 616 w 891"/>
                    <a:gd name="T19" fmla="*/ 140 h 616"/>
                    <a:gd name="T20" fmla="*/ 668 w 891"/>
                    <a:gd name="T21" fmla="*/ 154 h 616"/>
                    <a:gd name="T22" fmla="*/ 632 w 891"/>
                    <a:gd name="T23" fmla="*/ 167 h 616"/>
                    <a:gd name="T24" fmla="*/ 597 w 891"/>
                    <a:gd name="T25" fmla="*/ 177 h 616"/>
                    <a:gd name="T26" fmla="*/ 554 w 891"/>
                    <a:gd name="T27" fmla="*/ 223 h 616"/>
                    <a:gd name="T28" fmla="*/ 484 w 891"/>
                    <a:gd name="T29" fmla="*/ 243 h 616"/>
                    <a:gd name="T30" fmla="*/ 409 w 891"/>
                    <a:gd name="T31" fmla="*/ 237 h 616"/>
                    <a:gd name="T32" fmla="*/ 347 w 891"/>
                    <a:gd name="T33" fmla="*/ 243 h 616"/>
                    <a:gd name="T34" fmla="*/ 259 w 891"/>
                    <a:gd name="T35" fmla="*/ 188 h 616"/>
                    <a:gd name="T36" fmla="*/ 203 w 891"/>
                    <a:gd name="T37" fmla="*/ 108 h 616"/>
                    <a:gd name="T38" fmla="*/ 156 w 891"/>
                    <a:gd name="T39" fmla="*/ 152 h 616"/>
                    <a:gd name="T40" fmla="*/ 116 w 891"/>
                    <a:gd name="T41" fmla="*/ 187 h 616"/>
                    <a:gd name="T42" fmla="*/ 95 w 891"/>
                    <a:gd name="T43" fmla="*/ 246 h 616"/>
                    <a:gd name="T44" fmla="*/ 44 w 891"/>
                    <a:gd name="T45" fmla="*/ 284 h 616"/>
                    <a:gd name="T46" fmla="*/ 4 w 891"/>
                    <a:gd name="T47" fmla="*/ 313 h 616"/>
                    <a:gd name="T48" fmla="*/ 25 w 891"/>
                    <a:gd name="T49" fmla="*/ 347 h 616"/>
                    <a:gd name="T50" fmla="*/ 52 w 891"/>
                    <a:gd name="T51" fmla="*/ 384 h 616"/>
                    <a:gd name="T52" fmla="*/ 77 w 891"/>
                    <a:gd name="T53" fmla="*/ 399 h 616"/>
                    <a:gd name="T54" fmla="*/ 75 w 891"/>
                    <a:gd name="T55" fmla="*/ 424 h 616"/>
                    <a:gd name="T56" fmla="*/ 81 w 891"/>
                    <a:gd name="T57" fmla="*/ 449 h 616"/>
                    <a:gd name="T58" fmla="*/ 158 w 891"/>
                    <a:gd name="T59" fmla="*/ 480 h 616"/>
                    <a:gd name="T60" fmla="*/ 235 w 891"/>
                    <a:gd name="T61" fmla="*/ 492 h 616"/>
                    <a:gd name="T62" fmla="*/ 293 w 891"/>
                    <a:gd name="T63" fmla="*/ 484 h 616"/>
                    <a:gd name="T64" fmla="*/ 353 w 891"/>
                    <a:gd name="T65" fmla="*/ 492 h 616"/>
                    <a:gd name="T66" fmla="*/ 361 w 891"/>
                    <a:gd name="T67" fmla="*/ 560 h 616"/>
                    <a:gd name="T68" fmla="*/ 397 w 891"/>
                    <a:gd name="T69" fmla="*/ 596 h 616"/>
                    <a:gd name="T70" fmla="*/ 419 w 891"/>
                    <a:gd name="T71" fmla="*/ 583 h 616"/>
                    <a:gd name="T72" fmla="*/ 467 w 891"/>
                    <a:gd name="T73" fmla="*/ 575 h 616"/>
                    <a:gd name="T74" fmla="*/ 500 w 891"/>
                    <a:gd name="T75" fmla="*/ 596 h 616"/>
                    <a:gd name="T76" fmla="*/ 526 w 891"/>
                    <a:gd name="T77" fmla="*/ 616 h 616"/>
                    <a:gd name="T78" fmla="*/ 551 w 891"/>
                    <a:gd name="T79" fmla="*/ 602 h 616"/>
                    <a:gd name="T80" fmla="*/ 582 w 891"/>
                    <a:gd name="T81" fmla="*/ 579 h 616"/>
                    <a:gd name="T82" fmla="*/ 611 w 891"/>
                    <a:gd name="T83" fmla="*/ 583 h 616"/>
                    <a:gd name="T84" fmla="*/ 643 w 891"/>
                    <a:gd name="T85" fmla="*/ 554 h 616"/>
                    <a:gd name="T86" fmla="*/ 668 w 891"/>
                    <a:gd name="T87" fmla="*/ 522 h 616"/>
                    <a:gd name="T88" fmla="*/ 692 w 891"/>
                    <a:gd name="T89" fmla="*/ 493 h 616"/>
                    <a:gd name="T90" fmla="*/ 694 w 891"/>
                    <a:gd name="T91" fmla="*/ 461 h 616"/>
                    <a:gd name="T92" fmla="*/ 699 w 891"/>
                    <a:gd name="T93" fmla="*/ 449 h 616"/>
                    <a:gd name="T94" fmla="*/ 694 w 891"/>
                    <a:gd name="T95" fmla="*/ 424 h 616"/>
                    <a:gd name="T96" fmla="*/ 668 w 891"/>
                    <a:gd name="T97" fmla="*/ 388 h 616"/>
                    <a:gd name="T98" fmla="*/ 676 w 891"/>
                    <a:gd name="T99" fmla="*/ 357 h 616"/>
                    <a:gd name="T100" fmla="*/ 699 w 891"/>
                    <a:gd name="T101" fmla="*/ 347 h 616"/>
                    <a:gd name="T102" fmla="*/ 684 w 891"/>
                    <a:gd name="T103" fmla="*/ 332 h 616"/>
                    <a:gd name="T104" fmla="*/ 645 w 891"/>
                    <a:gd name="T105" fmla="*/ 330 h 616"/>
                    <a:gd name="T106" fmla="*/ 657 w 891"/>
                    <a:gd name="T107" fmla="*/ 303 h 616"/>
                    <a:gd name="T108" fmla="*/ 699 w 891"/>
                    <a:gd name="T109" fmla="*/ 278 h 616"/>
                    <a:gd name="T110" fmla="*/ 707 w 891"/>
                    <a:gd name="T111" fmla="*/ 30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891" h="616">
                      <a:moveTo>
                        <a:pt x="734" y="295"/>
                      </a:moveTo>
                      <a:lnTo>
                        <a:pt x="740" y="282"/>
                      </a:lnTo>
                      <a:lnTo>
                        <a:pt x="759" y="274"/>
                      </a:lnTo>
                      <a:lnTo>
                        <a:pt x="771" y="255"/>
                      </a:lnTo>
                      <a:lnTo>
                        <a:pt x="777" y="255"/>
                      </a:lnTo>
                      <a:lnTo>
                        <a:pt x="777" y="266"/>
                      </a:lnTo>
                      <a:lnTo>
                        <a:pt x="788" y="264"/>
                      </a:lnTo>
                      <a:lnTo>
                        <a:pt x="794" y="259"/>
                      </a:lnTo>
                      <a:lnTo>
                        <a:pt x="792" y="247"/>
                      </a:lnTo>
                      <a:lnTo>
                        <a:pt x="802" y="249"/>
                      </a:lnTo>
                      <a:lnTo>
                        <a:pt x="817" y="235"/>
                      </a:lnTo>
                      <a:lnTo>
                        <a:pt x="835" y="229"/>
                      </a:lnTo>
                      <a:lnTo>
                        <a:pt x="837" y="212"/>
                      </a:lnTo>
                      <a:lnTo>
                        <a:pt x="832" y="194"/>
                      </a:lnTo>
                      <a:lnTo>
                        <a:pt x="843" y="188"/>
                      </a:lnTo>
                      <a:lnTo>
                        <a:pt x="856" y="192"/>
                      </a:lnTo>
                      <a:lnTo>
                        <a:pt x="867" y="187"/>
                      </a:lnTo>
                      <a:lnTo>
                        <a:pt x="875" y="156"/>
                      </a:lnTo>
                      <a:lnTo>
                        <a:pt x="885" y="147"/>
                      </a:lnTo>
                      <a:lnTo>
                        <a:pt x="891" y="119"/>
                      </a:lnTo>
                      <a:lnTo>
                        <a:pt x="884" y="117"/>
                      </a:lnTo>
                      <a:lnTo>
                        <a:pt x="867" y="127"/>
                      </a:lnTo>
                      <a:lnTo>
                        <a:pt x="853" y="128"/>
                      </a:lnTo>
                      <a:lnTo>
                        <a:pt x="846" y="133"/>
                      </a:lnTo>
                      <a:lnTo>
                        <a:pt x="835" y="134"/>
                      </a:lnTo>
                      <a:lnTo>
                        <a:pt x="829" y="113"/>
                      </a:lnTo>
                      <a:lnTo>
                        <a:pt x="811" y="96"/>
                      </a:lnTo>
                      <a:lnTo>
                        <a:pt x="798" y="90"/>
                      </a:lnTo>
                      <a:lnTo>
                        <a:pt x="785" y="89"/>
                      </a:lnTo>
                      <a:lnTo>
                        <a:pt x="782" y="69"/>
                      </a:lnTo>
                      <a:lnTo>
                        <a:pt x="771" y="48"/>
                      </a:lnTo>
                      <a:lnTo>
                        <a:pt x="771" y="36"/>
                      </a:lnTo>
                      <a:lnTo>
                        <a:pt x="757" y="11"/>
                      </a:lnTo>
                      <a:lnTo>
                        <a:pt x="742" y="8"/>
                      </a:lnTo>
                      <a:lnTo>
                        <a:pt x="719" y="0"/>
                      </a:lnTo>
                      <a:lnTo>
                        <a:pt x="686" y="4"/>
                      </a:lnTo>
                      <a:lnTo>
                        <a:pt x="672" y="29"/>
                      </a:lnTo>
                      <a:lnTo>
                        <a:pt x="682" y="27"/>
                      </a:lnTo>
                      <a:lnTo>
                        <a:pt x="682" y="38"/>
                      </a:lnTo>
                      <a:lnTo>
                        <a:pt x="670" y="46"/>
                      </a:lnTo>
                      <a:lnTo>
                        <a:pt x="665" y="67"/>
                      </a:lnTo>
                      <a:lnTo>
                        <a:pt x="657" y="71"/>
                      </a:lnTo>
                      <a:lnTo>
                        <a:pt x="659" y="82"/>
                      </a:lnTo>
                      <a:lnTo>
                        <a:pt x="636" y="98"/>
                      </a:lnTo>
                      <a:lnTo>
                        <a:pt x="628" y="90"/>
                      </a:lnTo>
                      <a:lnTo>
                        <a:pt x="626" y="96"/>
                      </a:lnTo>
                      <a:lnTo>
                        <a:pt x="616" y="117"/>
                      </a:lnTo>
                      <a:lnTo>
                        <a:pt x="609" y="125"/>
                      </a:lnTo>
                      <a:lnTo>
                        <a:pt x="609" y="135"/>
                      </a:lnTo>
                      <a:lnTo>
                        <a:pt x="616" y="140"/>
                      </a:lnTo>
                      <a:lnTo>
                        <a:pt x="622" y="135"/>
                      </a:lnTo>
                      <a:lnTo>
                        <a:pt x="632" y="140"/>
                      </a:lnTo>
                      <a:lnTo>
                        <a:pt x="640" y="131"/>
                      </a:lnTo>
                      <a:lnTo>
                        <a:pt x="663" y="138"/>
                      </a:lnTo>
                      <a:lnTo>
                        <a:pt x="668" y="154"/>
                      </a:lnTo>
                      <a:lnTo>
                        <a:pt x="663" y="158"/>
                      </a:lnTo>
                      <a:lnTo>
                        <a:pt x="653" y="156"/>
                      </a:lnTo>
                      <a:lnTo>
                        <a:pt x="642" y="156"/>
                      </a:lnTo>
                      <a:lnTo>
                        <a:pt x="642" y="163"/>
                      </a:lnTo>
                      <a:lnTo>
                        <a:pt x="632" y="167"/>
                      </a:lnTo>
                      <a:lnTo>
                        <a:pt x="628" y="160"/>
                      </a:lnTo>
                      <a:lnTo>
                        <a:pt x="620" y="163"/>
                      </a:lnTo>
                      <a:lnTo>
                        <a:pt x="615" y="183"/>
                      </a:lnTo>
                      <a:lnTo>
                        <a:pt x="605" y="184"/>
                      </a:lnTo>
                      <a:lnTo>
                        <a:pt x="597" y="177"/>
                      </a:lnTo>
                      <a:lnTo>
                        <a:pt x="580" y="194"/>
                      </a:lnTo>
                      <a:lnTo>
                        <a:pt x="558" y="188"/>
                      </a:lnTo>
                      <a:lnTo>
                        <a:pt x="549" y="206"/>
                      </a:lnTo>
                      <a:lnTo>
                        <a:pt x="558" y="212"/>
                      </a:lnTo>
                      <a:lnTo>
                        <a:pt x="554" y="223"/>
                      </a:lnTo>
                      <a:lnTo>
                        <a:pt x="539" y="224"/>
                      </a:lnTo>
                      <a:lnTo>
                        <a:pt x="528" y="237"/>
                      </a:lnTo>
                      <a:lnTo>
                        <a:pt x="510" y="247"/>
                      </a:lnTo>
                      <a:lnTo>
                        <a:pt x="497" y="249"/>
                      </a:lnTo>
                      <a:lnTo>
                        <a:pt x="484" y="243"/>
                      </a:lnTo>
                      <a:lnTo>
                        <a:pt x="462" y="255"/>
                      </a:lnTo>
                      <a:lnTo>
                        <a:pt x="454" y="259"/>
                      </a:lnTo>
                      <a:lnTo>
                        <a:pt x="440" y="253"/>
                      </a:lnTo>
                      <a:lnTo>
                        <a:pt x="425" y="251"/>
                      </a:lnTo>
                      <a:lnTo>
                        <a:pt x="409" y="237"/>
                      </a:lnTo>
                      <a:lnTo>
                        <a:pt x="384" y="236"/>
                      </a:lnTo>
                      <a:lnTo>
                        <a:pt x="367" y="240"/>
                      </a:lnTo>
                      <a:lnTo>
                        <a:pt x="357" y="236"/>
                      </a:lnTo>
                      <a:lnTo>
                        <a:pt x="353" y="237"/>
                      </a:lnTo>
                      <a:lnTo>
                        <a:pt x="347" y="243"/>
                      </a:lnTo>
                      <a:lnTo>
                        <a:pt x="334" y="241"/>
                      </a:lnTo>
                      <a:lnTo>
                        <a:pt x="324" y="230"/>
                      </a:lnTo>
                      <a:lnTo>
                        <a:pt x="326" y="214"/>
                      </a:lnTo>
                      <a:lnTo>
                        <a:pt x="276" y="192"/>
                      </a:lnTo>
                      <a:lnTo>
                        <a:pt x="259" y="188"/>
                      </a:lnTo>
                      <a:lnTo>
                        <a:pt x="249" y="175"/>
                      </a:lnTo>
                      <a:lnTo>
                        <a:pt x="259" y="163"/>
                      </a:lnTo>
                      <a:lnTo>
                        <a:pt x="235" y="131"/>
                      </a:lnTo>
                      <a:lnTo>
                        <a:pt x="218" y="131"/>
                      </a:lnTo>
                      <a:lnTo>
                        <a:pt x="203" y="108"/>
                      </a:lnTo>
                      <a:lnTo>
                        <a:pt x="199" y="108"/>
                      </a:lnTo>
                      <a:lnTo>
                        <a:pt x="172" y="129"/>
                      </a:lnTo>
                      <a:lnTo>
                        <a:pt x="178" y="150"/>
                      </a:lnTo>
                      <a:lnTo>
                        <a:pt x="168" y="158"/>
                      </a:lnTo>
                      <a:lnTo>
                        <a:pt x="156" y="152"/>
                      </a:lnTo>
                      <a:lnTo>
                        <a:pt x="139" y="154"/>
                      </a:lnTo>
                      <a:lnTo>
                        <a:pt x="130" y="179"/>
                      </a:lnTo>
                      <a:lnTo>
                        <a:pt x="130" y="188"/>
                      </a:lnTo>
                      <a:lnTo>
                        <a:pt x="124" y="194"/>
                      </a:lnTo>
                      <a:lnTo>
                        <a:pt x="116" y="187"/>
                      </a:lnTo>
                      <a:lnTo>
                        <a:pt x="87" y="196"/>
                      </a:lnTo>
                      <a:lnTo>
                        <a:pt x="97" y="206"/>
                      </a:lnTo>
                      <a:lnTo>
                        <a:pt x="99" y="220"/>
                      </a:lnTo>
                      <a:lnTo>
                        <a:pt x="101" y="230"/>
                      </a:lnTo>
                      <a:lnTo>
                        <a:pt x="95" y="246"/>
                      </a:lnTo>
                      <a:lnTo>
                        <a:pt x="85" y="257"/>
                      </a:lnTo>
                      <a:lnTo>
                        <a:pt x="68" y="261"/>
                      </a:lnTo>
                      <a:lnTo>
                        <a:pt x="56" y="270"/>
                      </a:lnTo>
                      <a:lnTo>
                        <a:pt x="47" y="270"/>
                      </a:lnTo>
                      <a:lnTo>
                        <a:pt x="44" y="284"/>
                      </a:lnTo>
                      <a:lnTo>
                        <a:pt x="35" y="284"/>
                      </a:lnTo>
                      <a:lnTo>
                        <a:pt x="27" y="278"/>
                      </a:lnTo>
                      <a:lnTo>
                        <a:pt x="6" y="289"/>
                      </a:lnTo>
                      <a:lnTo>
                        <a:pt x="0" y="299"/>
                      </a:lnTo>
                      <a:lnTo>
                        <a:pt x="4" y="313"/>
                      </a:lnTo>
                      <a:lnTo>
                        <a:pt x="18" y="314"/>
                      </a:lnTo>
                      <a:lnTo>
                        <a:pt x="21" y="326"/>
                      </a:lnTo>
                      <a:lnTo>
                        <a:pt x="14" y="340"/>
                      </a:lnTo>
                      <a:lnTo>
                        <a:pt x="16" y="345"/>
                      </a:lnTo>
                      <a:lnTo>
                        <a:pt x="25" y="347"/>
                      </a:lnTo>
                      <a:lnTo>
                        <a:pt x="29" y="355"/>
                      </a:lnTo>
                      <a:lnTo>
                        <a:pt x="33" y="368"/>
                      </a:lnTo>
                      <a:lnTo>
                        <a:pt x="44" y="376"/>
                      </a:lnTo>
                      <a:lnTo>
                        <a:pt x="54" y="384"/>
                      </a:lnTo>
                      <a:lnTo>
                        <a:pt x="52" y="384"/>
                      </a:lnTo>
                      <a:lnTo>
                        <a:pt x="62" y="376"/>
                      </a:lnTo>
                      <a:lnTo>
                        <a:pt x="73" y="376"/>
                      </a:lnTo>
                      <a:lnTo>
                        <a:pt x="79" y="382"/>
                      </a:lnTo>
                      <a:lnTo>
                        <a:pt x="79" y="390"/>
                      </a:lnTo>
                      <a:lnTo>
                        <a:pt x="77" y="399"/>
                      </a:lnTo>
                      <a:lnTo>
                        <a:pt x="77" y="403"/>
                      </a:lnTo>
                      <a:lnTo>
                        <a:pt x="81" y="413"/>
                      </a:lnTo>
                      <a:lnTo>
                        <a:pt x="83" y="418"/>
                      </a:lnTo>
                      <a:lnTo>
                        <a:pt x="79" y="420"/>
                      </a:lnTo>
                      <a:lnTo>
                        <a:pt x="75" y="424"/>
                      </a:lnTo>
                      <a:lnTo>
                        <a:pt x="70" y="422"/>
                      </a:lnTo>
                      <a:lnTo>
                        <a:pt x="68" y="424"/>
                      </a:lnTo>
                      <a:lnTo>
                        <a:pt x="75" y="432"/>
                      </a:lnTo>
                      <a:lnTo>
                        <a:pt x="73" y="445"/>
                      </a:lnTo>
                      <a:lnTo>
                        <a:pt x="81" y="449"/>
                      </a:lnTo>
                      <a:lnTo>
                        <a:pt x="93" y="449"/>
                      </a:lnTo>
                      <a:lnTo>
                        <a:pt x="104" y="461"/>
                      </a:lnTo>
                      <a:lnTo>
                        <a:pt x="122" y="459"/>
                      </a:lnTo>
                      <a:lnTo>
                        <a:pt x="139" y="472"/>
                      </a:lnTo>
                      <a:lnTo>
                        <a:pt x="158" y="480"/>
                      </a:lnTo>
                      <a:lnTo>
                        <a:pt x="174" y="492"/>
                      </a:lnTo>
                      <a:lnTo>
                        <a:pt x="209" y="499"/>
                      </a:lnTo>
                      <a:lnTo>
                        <a:pt x="216" y="497"/>
                      </a:lnTo>
                      <a:lnTo>
                        <a:pt x="226" y="501"/>
                      </a:lnTo>
                      <a:lnTo>
                        <a:pt x="235" y="492"/>
                      </a:lnTo>
                      <a:lnTo>
                        <a:pt x="245" y="492"/>
                      </a:lnTo>
                      <a:lnTo>
                        <a:pt x="251" y="497"/>
                      </a:lnTo>
                      <a:lnTo>
                        <a:pt x="263" y="495"/>
                      </a:lnTo>
                      <a:lnTo>
                        <a:pt x="270" y="501"/>
                      </a:lnTo>
                      <a:lnTo>
                        <a:pt x="293" y="484"/>
                      </a:lnTo>
                      <a:lnTo>
                        <a:pt x="326" y="472"/>
                      </a:lnTo>
                      <a:lnTo>
                        <a:pt x="332" y="478"/>
                      </a:lnTo>
                      <a:lnTo>
                        <a:pt x="332" y="484"/>
                      </a:lnTo>
                      <a:lnTo>
                        <a:pt x="344" y="494"/>
                      </a:lnTo>
                      <a:lnTo>
                        <a:pt x="353" y="492"/>
                      </a:lnTo>
                      <a:lnTo>
                        <a:pt x="361" y="509"/>
                      </a:lnTo>
                      <a:lnTo>
                        <a:pt x="365" y="530"/>
                      </a:lnTo>
                      <a:lnTo>
                        <a:pt x="351" y="543"/>
                      </a:lnTo>
                      <a:lnTo>
                        <a:pt x="351" y="558"/>
                      </a:lnTo>
                      <a:lnTo>
                        <a:pt x="361" y="560"/>
                      </a:lnTo>
                      <a:lnTo>
                        <a:pt x="373" y="573"/>
                      </a:lnTo>
                      <a:lnTo>
                        <a:pt x="373" y="587"/>
                      </a:lnTo>
                      <a:lnTo>
                        <a:pt x="386" y="587"/>
                      </a:lnTo>
                      <a:lnTo>
                        <a:pt x="386" y="593"/>
                      </a:lnTo>
                      <a:lnTo>
                        <a:pt x="397" y="596"/>
                      </a:lnTo>
                      <a:lnTo>
                        <a:pt x="402" y="604"/>
                      </a:lnTo>
                      <a:lnTo>
                        <a:pt x="409" y="604"/>
                      </a:lnTo>
                      <a:lnTo>
                        <a:pt x="407" y="589"/>
                      </a:lnTo>
                      <a:lnTo>
                        <a:pt x="411" y="581"/>
                      </a:lnTo>
                      <a:lnTo>
                        <a:pt x="419" y="583"/>
                      </a:lnTo>
                      <a:lnTo>
                        <a:pt x="425" y="577"/>
                      </a:lnTo>
                      <a:lnTo>
                        <a:pt x="434" y="579"/>
                      </a:lnTo>
                      <a:lnTo>
                        <a:pt x="452" y="581"/>
                      </a:lnTo>
                      <a:lnTo>
                        <a:pt x="456" y="569"/>
                      </a:lnTo>
                      <a:lnTo>
                        <a:pt x="467" y="575"/>
                      </a:lnTo>
                      <a:lnTo>
                        <a:pt x="483" y="575"/>
                      </a:lnTo>
                      <a:lnTo>
                        <a:pt x="484" y="581"/>
                      </a:lnTo>
                      <a:lnTo>
                        <a:pt x="483" y="589"/>
                      </a:lnTo>
                      <a:lnTo>
                        <a:pt x="490" y="596"/>
                      </a:lnTo>
                      <a:lnTo>
                        <a:pt x="500" y="596"/>
                      </a:lnTo>
                      <a:lnTo>
                        <a:pt x="503" y="600"/>
                      </a:lnTo>
                      <a:lnTo>
                        <a:pt x="516" y="600"/>
                      </a:lnTo>
                      <a:lnTo>
                        <a:pt x="525" y="602"/>
                      </a:lnTo>
                      <a:lnTo>
                        <a:pt x="522" y="612"/>
                      </a:lnTo>
                      <a:lnTo>
                        <a:pt x="526" y="616"/>
                      </a:lnTo>
                      <a:lnTo>
                        <a:pt x="531" y="616"/>
                      </a:lnTo>
                      <a:lnTo>
                        <a:pt x="532" y="610"/>
                      </a:lnTo>
                      <a:lnTo>
                        <a:pt x="542" y="606"/>
                      </a:lnTo>
                      <a:lnTo>
                        <a:pt x="545" y="602"/>
                      </a:lnTo>
                      <a:lnTo>
                        <a:pt x="551" y="602"/>
                      </a:lnTo>
                      <a:lnTo>
                        <a:pt x="557" y="598"/>
                      </a:lnTo>
                      <a:lnTo>
                        <a:pt x="563" y="598"/>
                      </a:lnTo>
                      <a:lnTo>
                        <a:pt x="572" y="591"/>
                      </a:lnTo>
                      <a:lnTo>
                        <a:pt x="576" y="581"/>
                      </a:lnTo>
                      <a:lnTo>
                        <a:pt x="582" y="579"/>
                      </a:lnTo>
                      <a:lnTo>
                        <a:pt x="586" y="581"/>
                      </a:lnTo>
                      <a:lnTo>
                        <a:pt x="586" y="585"/>
                      </a:lnTo>
                      <a:lnTo>
                        <a:pt x="591" y="589"/>
                      </a:lnTo>
                      <a:lnTo>
                        <a:pt x="603" y="583"/>
                      </a:lnTo>
                      <a:lnTo>
                        <a:pt x="611" y="583"/>
                      </a:lnTo>
                      <a:lnTo>
                        <a:pt x="618" y="575"/>
                      </a:lnTo>
                      <a:lnTo>
                        <a:pt x="626" y="575"/>
                      </a:lnTo>
                      <a:lnTo>
                        <a:pt x="628" y="569"/>
                      </a:lnTo>
                      <a:lnTo>
                        <a:pt x="643" y="563"/>
                      </a:lnTo>
                      <a:lnTo>
                        <a:pt x="643" y="554"/>
                      </a:lnTo>
                      <a:lnTo>
                        <a:pt x="651" y="548"/>
                      </a:lnTo>
                      <a:lnTo>
                        <a:pt x="657" y="546"/>
                      </a:lnTo>
                      <a:lnTo>
                        <a:pt x="661" y="541"/>
                      </a:lnTo>
                      <a:lnTo>
                        <a:pt x="668" y="537"/>
                      </a:lnTo>
                      <a:lnTo>
                        <a:pt x="668" y="522"/>
                      </a:lnTo>
                      <a:lnTo>
                        <a:pt x="674" y="519"/>
                      </a:lnTo>
                      <a:lnTo>
                        <a:pt x="674" y="513"/>
                      </a:lnTo>
                      <a:lnTo>
                        <a:pt x="684" y="503"/>
                      </a:lnTo>
                      <a:lnTo>
                        <a:pt x="686" y="497"/>
                      </a:lnTo>
                      <a:lnTo>
                        <a:pt x="692" y="493"/>
                      </a:lnTo>
                      <a:lnTo>
                        <a:pt x="694" y="490"/>
                      </a:lnTo>
                      <a:lnTo>
                        <a:pt x="694" y="482"/>
                      </a:lnTo>
                      <a:lnTo>
                        <a:pt x="699" y="474"/>
                      </a:lnTo>
                      <a:lnTo>
                        <a:pt x="697" y="465"/>
                      </a:lnTo>
                      <a:lnTo>
                        <a:pt x="694" y="461"/>
                      </a:lnTo>
                      <a:lnTo>
                        <a:pt x="686" y="465"/>
                      </a:lnTo>
                      <a:lnTo>
                        <a:pt x="684" y="463"/>
                      </a:lnTo>
                      <a:lnTo>
                        <a:pt x="684" y="457"/>
                      </a:lnTo>
                      <a:lnTo>
                        <a:pt x="694" y="451"/>
                      </a:lnTo>
                      <a:lnTo>
                        <a:pt x="699" y="449"/>
                      </a:lnTo>
                      <a:lnTo>
                        <a:pt x="697" y="441"/>
                      </a:lnTo>
                      <a:lnTo>
                        <a:pt x="692" y="436"/>
                      </a:lnTo>
                      <a:lnTo>
                        <a:pt x="697" y="436"/>
                      </a:lnTo>
                      <a:lnTo>
                        <a:pt x="697" y="432"/>
                      </a:lnTo>
                      <a:lnTo>
                        <a:pt x="694" y="424"/>
                      </a:lnTo>
                      <a:lnTo>
                        <a:pt x="686" y="418"/>
                      </a:lnTo>
                      <a:lnTo>
                        <a:pt x="686" y="407"/>
                      </a:lnTo>
                      <a:lnTo>
                        <a:pt x="680" y="401"/>
                      </a:lnTo>
                      <a:lnTo>
                        <a:pt x="678" y="391"/>
                      </a:lnTo>
                      <a:lnTo>
                        <a:pt x="668" y="388"/>
                      </a:lnTo>
                      <a:lnTo>
                        <a:pt x="661" y="380"/>
                      </a:lnTo>
                      <a:lnTo>
                        <a:pt x="663" y="372"/>
                      </a:lnTo>
                      <a:lnTo>
                        <a:pt x="670" y="367"/>
                      </a:lnTo>
                      <a:lnTo>
                        <a:pt x="670" y="363"/>
                      </a:lnTo>
                      <a:lnTo>
                        <a:pt x="676" y="357"/>
                      </a:lnTo>
                      <a:lnTo>
                        <a:pt x="680" y="361"/>
                      </a:lnTo>
                      <a:lnTo>
                        <a:pt x="686" y="361"/>
                      </a:lnTo>
                      <a:lnTo>
                        <a:pt x="694" y="353"/>
                      </a:lnTo>
                      <a:lnTo>
                        <a:pt x="694" y="349"/>
                      </a:lnTo>
                      <a:lnTo>
                        <a:pt x="699" y="347"/>
                      </a:lnTo>
                      <a:lnTo>
                        <a:pt x="707" y="347"/>
                      </a:lnTo>
                      <a:lnTo>
                        <a:pt x="709" y="343"/>
                      </a:lnTo>
                      <a:lnTo>
                        <a:pt x="707" y="338"/>
                      </a:lnTo>
                      <a:lnTo>
                        <a:pt x="690" y="336"/>
                      </a:lnTo>
                      <a:lnTo>
                        <a:pt x="684" y="332"/>
                      </a:lnTo>
                      <a:lnTo>
                        <a:pt x="680" y="334"/>
                      </a:lnTo>
                      <a:lnTo>
                        <a:pt x="665" y="342"/>
                      </a:lnTo>
                      <a:lnTo>
                        <a:pt x="657" y="342"/>
                      </a:lnTo>
                      <a:lnTo>
                        <a:pt x="657" y="332"/>
                      </a:lnTo>
                      <a:lnTo>
                        <a:pt x="645" y="330"/>
                      </a:lnTo>
                      <a:lnTo>
                        <a:pt x="640" y="318"/>
                      </a:lnTo>
                      <a:lnTo>
                        <a:pt x="643" y="311"/>
                      </a:lnTo>
                      <a:lnTo>
                        <a:pt x="653" y="309"/>
                      </a:lnTo>
                      <a:lnTo>
                        <a:pt x="657" y="307"/>
                      </a:lnTo>
                      <a:lnTo>
                        <a:pt x="657" y="303"/>
                      </a:lnTo>
                      <a:lnTo>
                        <a:pt x="663" y="297"/>
                      </a:lnTo>
                      <a:lnTo>
                        <a:pt x="665" y="291"/>
                      </a:lnTo>
                      <a:lnTo>
                        <a:pt x="676" y="288"/>
                      </a:lnTo>
                      <a:lnTo>
                        <a:pt x="688" y="276"/>
                      </a:lnTo>
                      <a:lnTo>
                        <a:pt x="699" y="278"/>
                      </a:lnTo>
                      <a:lnTo>
                        <a:pt x="701" y="288"/>
                      </a:lnTo>
                      <a:lnTo>
                        <a:pt x="690" y="301"/>
                      </a:lnTo>
                      <a:lnTo>
                        <a:pt x="697" y="305"/>
                      </a:lnTo>
                      <a:lnTo>
                        <a:pt x="696" y="311"/>
                      </a:lnTo>
                      <a:lnTo>
                        <a:pt x="707" y="307"/>
                      </a:lnTo>
                      <a:lnTo>
                        <a:pt x="723" y="297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lnTo>
                        <a:pt x="734" y="29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 311">
                  <a:extLst>
                    <a:ext uri="{FF2B5EF4-FFF2-40B4-BE49-F238E27FC236}">
                      <a16:creationId xmlns:a16="http://schemas.microsoft.com/office/drawing/2014/main" id="{DD256754-3528-5497-35F6-7BCB848E5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52092" y="2906472"/>
                  <a:ext cx="869165" cy="409349"/>
                </a:xfrm>
                <a:custGeom>
                  <a:avLst/>
                  <a:gdLst>
                    <a:gd name="T0" fmla="*/ 15 w 465"/>
                    <a:gd name="T1" fmla="*/ 91 h 219"/>
                    <a:gd name="T2" fmla="*/ 56 w 465"/>
                    <a:gd name="T3" fmla="*/ 123 h 219"/>
                    <a:gd name="T4" fmla="*/ 56 w 465"/>
                    <a:gd name="T5" fmla="*/ 148 h 219"/>
                    <a:gd name="T6" fmla="*/ 123 w 465"/>
                    <a:gd name="T7" fmla="*/ 175 h 219"/>
                    <a:gd name="T8" fmla="*/ 131 w 465"/>
                    <a:gd name="T9" fmla="*/ 201 h 219"/>
                    <a:gd name="T10" fmla="*/ 150 w 465"/>
                    <a:gd name="T11" fmla="*/ 199 h 219"/>
                    <a:gd name="T12" fmla="*/ 164 w 465"/>
                    <a:gd name="T13" fmla="*/ 200 h 219"/>
                    <a:gd name="T14" fmla="*/ 206 w 465"/>
                    <a:gd name="T15" fmla="*/ 199 h 219"/>
                    <a:gd name="T16" fmla="*/ 237 w 465"/>
                    <a:gd name="T17" fmla="*/ 213 h 219"/>
                    <a:gd name="T18" fmla="*/ 259 w 465"/>
                    <a:gd name="T19" fmla="*/ 215 h 219"/>
                    <a:gd name="T20" fmla="*/ 294 w 465"/>
                    <a:gd name="T21" fmla="*/ 209 h 219"/>
                    <a:gd name="T22" fmla="*/ 325 w 465"/>
                    <a:gd name="T23" fmla="*/ 199 h 219"/>
                    <a:gd name="T24" fmla="*/ 351 w 465"/>
                    <a:gd name="T25" fmla="*/ 182 h 219"/>
                    <a:gd name="T26" fmla="*/ 346 w 465"/>
                    <a:gd name="T27" fmla="*/ 166 h 219"/>
                    <a:gd name="T28" fmla="*/ 377 w 465"/>
                    <a:gd name="T29" fmla="*/ 154 h 219"/>
                    <a:gd name="T30" fmla="*/ 402 w 465"/>
                    <a:gd name="T31" fmla="*/ 145 h 219"/>
                    <a:gd name="T32" fmla="*/ 417 w 465"/>
                    <a:gd name="T33" fmla="*/ 123 h 219"/>
                    <a:gd name="T34" fmla="*/ 429 w 465"/>
                    <a:gd name="T35" fmla="*/ 127 h 219"/>
                    <a:gd name="T36" fmla="*/ 438 w 465"/>
                    <a:gd name="T37" fmla="*/ 116 h 219"/>
                    <a:gd name="T38" fmla="*/ 459 w 465"/>
                    <a:gd name="T39" fmla="*/ 118 h 219"/>
                    <a:gd name="T40" fmla="*/ 459 w 465"/>
                    <a:gd name="T41" fmla="*/ 98 h 219"/>
                    <a:gd name="T42" fmla="*/ 429 w 465"/>
                    <a:gd name="T43" fmla="*/ 100 h 219"/>
                    <a:gd name="T44" fmla="*/ 413 w 465"/>
                    <a:gd name="T45" fmla="*/ 100 h 219"/>
                    <a:gd name="T46" fmla="*/ 406 w 465"/>
                    <a:gd name="T47" fmla="*/ 85 h 219"/>
                    <a:gd name="T48" fmla="*/ 423 w 465"/>
                    <a:gd name="T49" fmla="*/ 56 h 219"/>
                    <a:gd name="T50" fmla="*/ 407 w 465"/>
                    <a:gd name="T51" fmla="*/ 52 h 219"/>
                    <a:gd name="T52" fmla="*/ 380 w 465"/>
                    <a:gd name="T53" fmla="*/ 38 h 219"/>
                    <a:gd name="T54" fmla="*/ 355 w 465"/>
                    <a:gd name="T55" fmla="*/ 62 h 219"/>
                    <a:gd name="T56" fmla="*/ 319 w 465"/>
                    <a:gd name="T57" fmla="*/ 65 h 219"/>
                    <a:gd name="T58" fmla="*/ 294 w 465"/>
                    <a:gd name="T59" fmla="*/ 52 h 219"/>
                    <a:gd name="T60" fmla="*/ 253 w 465"/>
                    <a:gd name="T61" fmla="*/ 32 h 219"/>
                    <a:gd name="T62" fmla="*/ 202 w 465"/>
                    <a:gd name="T63" fmla="*/ 9 h 219"/>
                    <a:gd name="T64" fmla="*/ 158 w 465"/>
                    <a:gd name="T65" fmla="*/ 9 h 219"/>
                    <a:gd name="T66" fmla="*/ 152 w 465"/>
                    <a:gd name="T67" fmla="*/ 35 h 219"/>
                    <a:gd name="T68" fmla="*/ 133 w 465"/>
                    <a:gd name="T69" fmla="*/ 52 h 219"/>
                    <a:gd name="T70" fmla="*/ 119 w 465"/>
                    <a:gd name="T71" fmla="*/ 44 h 219"/>
                    <a:gd name="T72" fmla="*/ 112 w 465"/>
                    <a:gd name="T73" fmla="*/ 52 h 219"/>
                    <a:gd name="T74" fmla="*/ 81 w 465"/>
                    <a:gd name="T75" fmla="*/ 36 h 219"/>
                    <a:gd name="T76" fmla="*/ 60 w 465"/>
                    <a:gd name="T77" fmla="*/ 27 h 219"/>
                    <a:gd name="T78" fmla="*/ 40 w 465"/>
                    <a:gd name="T79" fmla="*/ 38 h 219"/>
                    <a:gd name="T80" fmla="*/ 6 w 465"/>
                    <a:gd name="T81" fmla="*/ 60 h 219"/>
                    <a:gd name="T82" fmla="*/ 0 w 465"/>
                    <a:gd name="T83" fmla="*/ 67 h 219"/>
                    <a:gd name="T84" fmla="*/ 0 w 465"/>
                    <a:gd name="T85" fmla="*/ 67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465" h="219">
                      <a:moveTo>
                        <a:pt x="0" y="67"/>
                      </a:moveTo>
                      <a:lnTo>
                        <a:pt x="15" y="91"/>
                      </a:lnTo>
                      <a:lnTo>
                        <a:pt x="33" y="91"/>
                      </a:lnTo>
                      <a:lnTo>
                        <a:pt x="56" y="123"/>
                      </a:lnTo>
                      <a:lnTo>
                        <a:pt x="46" y="135"/>
                      </a:lnTo>
                      <a:lnTo>
                        <a:pt x="56" y="148"/>
                      </a:lnTo>
                      <a:lnTo>
                        <a:pt x="73" y="152"/>
                      </a:lnTo>
                      <a:lnTo>
                        <a:pt x="123" y="175"/>
                      </a:lnTo>
                      <a:lnTo>
                        <a:pt x="121" y="190"/>
                      </a:lnTo>
                      <a:lnTo>
                        <a:pt x="131" y="201"/>
                      </a:lnTo>
                      <a:lnTo>
                        <a:pt x="145" y="203"/>
                      </a:lnTo>
                      <a:lnTo>
                        <a:pt x="150" y="199"/>
                      </a:lnTo>
                      <a:lnTo>
                        <a:pt x="154" y="196"/>
                      </a:lnTo>
                      <a:lnTo>
                        <a:pt x="164" y="200"/>
                      </a:lnTo>
                      <a:lnTo>
                        <a:pt x="181" y="196"/>
                      </a:lnTo>
                      <a:lnTo>
                        <a:pt x="206" y="199"/>
                      </a:lnTo>
                      <a:lnTo>
                        <a:pt x="222" y="211"/>
                      </a:lnTo>
                      <a:lnTo>
                        <a:pt x="237" y="213"/>
                      </a:lnTo>
                      <a:lnTo>
                        <a:pt x="251" y="219"/>
                      </a:lnTo>
                      <a:lnTo>
                        <a:pt x="259" y="215"/>
                      </a:lnTo>
                      <a:lnTo>
                        <a:pt x="281" y="203"/>
                      </a:lnTo>
                      <a:lnTo>
                        <a:pt x="294" y="209"/>
                      </a:lnTo>
                      <a:lnTo>
                        <a:pt x="307" y="207"/>
                      </a:lnTo>
                      <a:lnTo>
                        <a:pt x="325" y="199"/>
                      </a:lnTo>
                      <a:lnTo>
                        <a:pt x="336" y="184"/>
                      </a:lnTo>
                      <a:lnTo>
                        <a:pt x="351" y="182"/>
                      </a:lnTo>
                      <a:lnTo>
                        <a:pt x="355" y="173"/>
                      </a:lnTo>
                      <a:lnTo>
                        <a:pt x="346" y="166"/>
                      </a:lnTo>
                      <a:lnTo>
                        <a:pt x="355" y="148"/>
                      </a:lnTo>
                      <a:lnTo>
                        <a:pt x="377" y="154"/>
                      </a:lnTo>
                      <a:lnTo>
                        <a:pt x="394" y="137"/>
                      </a:lnTo>
                      <a:lnTo>
                        <a:pt x="402" y="145"/>
                      </a:lnTo>
                      <a:lnTo>
                        <a:pt x="411" y="143"/>
                      </a:lnTo>
                      <a:lnTo>
                        <a:pt x="417" y="123"/>
                      </a:lnTo>
                      <a:lnTo>
                        <a:pt x="425" y="119"/>
                      </a:lnTo>
                      <a:lnTo>
                        <a:pt x="429" y="127"/>
                      </a:lnTo>
                      <a:lnTo>
                        <a:pt x="438" y="123"/>
                      </a:lnTo>
                      <a:lnTo>
                        <a:pt x="438" y="116"/>
                      </a:lnTo>
                      <a:lnTo>
                        <a:pt x="450" y="116"/>
                      </a:lnTo>
                      <a:lnTo>
                        <a:pt x="459" y="118"/>
                      </a:lnTo>
                      <a:lnTo>
                        <a:pt x="465" y="114"/>
                      </a:lnTo>
                      <a:lnTo>
                        <a:pt x="459" y="98"/>
                      </a:lnTo>
                      <a:lnTo>
                        <a:pt x="436" y="91"/>
                      </a:lnTo>
                      <a:lnTo>
                        <a:pt x="429" y="100"/>
                      </a:lnTo>
                      <a:lnTo>
                        <a:pt x="419" y="94"/>
                      </a:lnTo>
                      <a:lnTo>
                        <a:pt x="413" y="100"/>
                      </a:lnTo>
                      <a:lnTo>
                        <a:pt x="406" y="94"/>
                      </a:lnTo>
                      <a:lnTo>
                        <a:pt x="406" y="85"/>
                      </a:lnTo>
                      <a:lnTo>
                        <a:pt x="413" y="77"/>
                      </a:lnTo>
                      <a:lnTo>
                        <a:pt x="423" y="56"/>
                      </a:lnTo>
                      <a:lnTo>
                        <a:pt x="425" y="50"/>
                      </a:lnTo>
                      <a:lnTo>
                        <a:pt x="407" y="52"/>
                      </a:lnTo>
                      <a:lnTo>
                        <a:pt x="392" y="40"/>
                      </a:lnTo>
                      <a:lnTo>
                        <a:pt x="380" y="38"/>
                      </a:lnTo>
                      <a:lnTo>
                        <a:pt x="373" y="50"/>
                      </a:lnTo>
                      <a:lnTo>
                        <a:pt x="355" y="62"/>
                      </a:lnTo>
                      <a:lnTo>
                        <a:pt x="340" y="62"/>
                      </a:lnTo>
                      <a:lnTo>
                        <a:pt x="319" y="65"/>
                      </a:lnTo>
                      <a:lnTo>
                        <a:pt x="313" y="60"/>
                      </a:lnTo>
                      <a:lnTo>
                        <a:pt x="294" y="52"/>
                      </a:lnTo>
                      <a:lnTo>
                        <a:pt x="293" y="44"/>
                      </a:lnTo>
                      <a:lnTo>
                        <a:pt x="253" y="32"/>
                      </a:lnTo>
                      <a:lnTo>
                        <a:pt x="227" y="42"/>
                      </a:lnTo>
                      <a:lnTo>
                        <a:pt x="202" y="9"/>
                      </a:lnTo>
                      <a:lnTo>
                        <a:pt x="166" y="0"/>
                      </a:lnTo>
                      <a:lnTo>
                        <a:pt x="158" y="9"/>
                      </a:lnTo>
                      <a:lnTo>
                        <a:pt x="147" y="21"/>
                      </a:lnTo>
                      <a:lnTo>
                        <a:pt x="152" y="35"/>
                      </a:lnTo>
                      <a:lnTo>
                        <a:pt x="150" y="50"/>
                      </a:lnTo>
                      <a:lnTo>
                        <a:pt x="133" y="52"/>
                      </a:lnTo>
                      <a:lnTo>
                        <a:pt x="131" y="44"/>
                      </a:lnTo>
                      <a:lnTo>
                        <a:pt x="119" y="44"/>
                      </a:lnTo>
                      <a:lnTo>
                        <a:pt x="118" y="52"/>
                      </a:lnTo>
                      <a:lnTo>
                        <a:pt x="112" y="52"/>
                      </a:lnTo>
                      <a:lnTo>
                        <a:pt x="94" y="35"/>
                      </a:lnTo>
                      <a:lnTo>
                        <a:pt x="81" y="36"/>
                      </a:lnTo>
                      <a:lnTo>
                        <a:pt x="69" y="27"/>
                      </a:lnTo>
                      <a:lnTo>
                        <a:pt x="60" y="27"/>
                      </a:lnTo>
                      <a:lnTo>
                        <a:pt x="48" y="38"/>
                      </a:lnTo>
                      <a:lnTo>
                        <a:pt x="40" y="38"/>
                      </a:lnTo>
                      <a:lnTo>
                        <a:pt x="29" y="54"/>
                      </a:lnTo>
                      <a:lnTo>
                        <a:pt x="6" y="60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lnTo>
                        <a:pt x="0" y="6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 312">
                  <a:extLst>
                    <a:ext uri="{FF2B5EF4-FFF2-40B4-BE49-F238E27FC236}">
                      <a16:creationId xmlns:a16="http://schemas.microsoft.com/office/drawing/2014/main" id="{9FD46DB2-147F-B544-C4B5-B8414C019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56755" y="3252269"/>
                  <a:ext cx="194394" cy="93459"/>
                </a:xfrm>
                <a:custGeom>
                  <a:avLst/>
                  <a:gdLst>
                    <a:gd name="T0" fmla="*/ 48 w 104"/>
                    <a:gd name="T1" fmla="*/ 38 h 50"/>
                    <a:gd name="T2" fmla="*/ 38 w 104"/>
                    <a:gd name="T3" fmla="*/ 38 h 50"/>
                    <a:gd name="T4" fmla="*/ 27 w 104"/>
                    <a:gd name="T5" fmla="*/ 34 h 50"/>
                    <a:gd name="T6" fmla="*/ 29 w 104"/>
                    <a:gd name="T7" fmla="*/ 29 h 50"/>
                    <a:gd name="T8" fmla="*/ 23 w 104"/>
                    <a:gd name="T9" fmla="*/ 21 h 50"/>
                    <a:gd name="T10" fmla="*/ 23 w 104"/>
                    <a:gd name="T11" fmla="*/ 15 h 50"/>
                    <a:gd name="T12" fmla="*/ 19 w 104"/>
                    <a:gd name="T13" fmla="*/ 11 h 50"/>
                    <a:gd name="T14" fmla="*/ 11 w 104"/>
                    <a:gd name="T15" fmla="*/ 10 h 50"/>
                    <a:gd name="T16" fmla="*/ 0 w 104"/>
                    <a:gd name="T17" fmla="*/ 0 h 50"/>
                    <a:gd name="T18" fmla="*/ 18 w 104"/>
                    <a:gd name="T19" fmla="*/ 5 h 50"/>
                    <a:gd name="T20" fmla="*/ 40 w 104"/>
                    <a:gd name="T21" fmla="*/ 8 h 50"/>
                    <a:gd name="T22" fmla="*/ 47 w 104"/>
                    <a:gd name="T23" fmla="*/ 6 h 50"/>
                    <a:gd name="T24" fmla="*/ 67 w 104"/>
                    <a:gd name="T25" fmla="*/ 15 h 50"/>
                    <a:gd name="T26" fmla="*/ 86 w 104"/>
                    <a:gd name="T27" fmla="*/ 27 h 50"/>
                    <a:gd name="T28" fmla="*/ 90 w 104"/>
                    <a:gd name="T29" fmla="*/ 27 h 50"/>
                    <a:gd name="T30" fmla="*/ 98 w 104"/>
                    <a:gd name="T31" fmla="*/ 34 h 50"/>
                    <a:gd name="T32" fmla="*/ 104 w 104"/>
                    <a:gd name="T33" fmla="*/ 46 h 50"/>
                    <a:gd name="T34" fmla="*/ 102 w 104"/>
                    <a:gd name="T35" fmla="*/ 50 h 50"/>
                    <a:gd name="T36" fmla="*/ 80 w 104"/>
                    <a:gd name="T37" fmla="*/ 50 h 50"/>
                    <a:gd name="T38" fmla="*/ 65 w 104"/>
                    <a:gd name="T39" fmla="*/ 45 h 50"/>
                    <a:gd name="T40" fmla="*/ 48 w 104"/>
                    <a:gd name="T41" fmla="*/ 38 h 50"/>
                    <a:gd name="T42" fmla="*/ 48 w 104"/>
                    <a:gd name="T43" fmla="*/ 38 h 50"/>
                    <a:gd name="T44" fmla="*/ 48 w 104"/>
                    <a:gd name="T45" fmla="*/ 3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04" h="50">
                      <a:moveTo>
                        <a:pt x="48" y="38"/>
                      </a:moveTo>
                      <a:lnTo>
                        <a:pt x="38" y="38"/>
                      </a:lnTo>
                      <a:lnTo>
                        <a:pt x="27" y="34"/>
                      </a:lnTo>
                      <a:lnTo>
                        <a:pt x="29" y="29"/>
                      </a:lnTo>
                      <a:lnTo>
                        <a:pt x="23" y="21"/>
                      </a:lnTo>
                      <a:lnTo>
                        <a:pt x="23" y="15"/>
                      </a:lnTo>
                      <a:lnTo>
                        <a:pt x="19" y="11"/>
                      </a:lnTo>
                      <a:lnTo>
                        <a:pt x="11" y="10"/>
                      </a:lnTo>
                      <a:lnTo>
                        <a:pt x="0" y="0"/>
                      </a:lnTo>
                      <a:lnTo>
                        <a:pt x="18" y="5"/>
                      </a:lnTo>
                      <a:lnTo>
                        <a:pt x="40" y="8"/>
                      </a:lnTo>
                      <a:lnTo>
                        <a:pt x="47" y="6"/>
                      </a:lnTo>
                      <a:lnTo>
                        <a:pt x="67" y="15"/>
                      </a:lnTo>
                      <a:lnTo>
                        <a:pt x="86" y="27"/>
                      </a:lnTo>
                      <a:lnTo>
                        <a:pt x="90" y="27"/>
                      </a:lnTo>
                      <a:lnTo>
                        <a:pt x="98" y="34"/>
                      </a:lnTo>
                      <a:lnTo>
                        <a:pt x="104" y="46"/>
                      </a:lnTo>
                      <a:lnTo>
                        <a:pt x="102" y="50"/>
                      </a:lnTo>
                      <a:lnTo>
                        <a:pt x="80" y="50"/>
                      </a:lnTo>
                      <a:lnTo>
                        <a:pt x="65" y="45"/>
                      </a:lnTo>
                      <a:lnTo>
                        <a:pt x="48" y="38"/>
                      </a:lnTo>
                      <a:lnTo>
                        <a:pt x="48" y="38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 313">
                  <a:extLst>
                    <a:ext uri="{FF2B5EF4-FFF2-40B4-BE49-F238E27FC236}">
                      <a16:creationId xmlns:a16="http://schemas.microsoft.com/office/drawing/2014/main" id="{758C5953-CFDF-213B-34EB-7DAD98F5F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401803"/>
                  <a:ext cx="5608" cy="11215"/>
                </a:xfrm>
                <a:custGeom>
                  <a:avLst/>
                  <a:gdLst>
                    <a:gd name="T0" fmla="*/ 0 w 3"/>
                    <a:gd name="T1" fmla="*/ 2 h 6"/>
                    <a:gd name="T2" fmla="*/ 2 w 3"/>
                    <a:gd name="T3" fmla="*/ 0 h 6"/>
                    <a:gd name="T4" fmla="*/ 3 w 3"/>
                    <a:gd name="T5" fmla="*/ 4 h 6"/>
                    <a:gd name="T6" fmla="*/ 2 w 3"/>
                    <a:gd name="T7" fmla="*/ 6 h 6"/>
                    <a:gd name="T8" fmla="*/ 0 w 3"/>
                    <a:gd name="T9" fmla="*/ 2 h 6"/>
                    <a:gd name="T10" fmla="*/ 0 w 3"/>
                    <a:gd name="T11" fmla="*/ 2 h 6"/>
                    <a:gd name="T12" fmla="*/ 0 w 3"/>
                    <a:gd name="T13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6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3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 314">
                  <a:extLst>
                    <a:ext uri="{FF2B5EF4-FFF2-40B4-BE49-F238E27FC236}">
                      <a16:creationId xmlns:a16="http://schemas.microsoft.com/office/drawing/2014/main" id="{B77271D6-EA30-F91D-21DC-F5F176222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9743" y="3306475"/>
                  <a:ext cx="493462" cy="218693"/>
                </a:xfrm>
                <a:custGeom>
                  <a:avLst/>
                  <a:gdLst>
                    <a:gd name="T0" fmla="*/ 255 w 264"/>
                    <a:gd name="T1" fmla="*/ 50 h 117"/>
                    <a:gd name="T2" fmla="*/ 262 w 264"/>
                    <a:gd name="T3" fmla="*/ 90 h 117"/>
                    <a:gd name="T4" fmla="*/ 248 w 264"/>
                    <a:gd name="T5" fmla="*/ 87 h 117"/>
                    <a:gd name="T6" fmla="*/ 228 w 264"/>
                    <a:gd name="T7" fmla="*/ 91 h 117"/>
                    <a:gd name="T8" fmla="*/ 210 w 264"/>
                    <a:gd name="T9" fmla="*/ 89 h 117"/>
                    <a:gd name="T10" fmla="*/ 176 w 264"/>
                    <a:gd name="T11" fmla="*/ 98 h 117"/>
                    <a:gd name="T12" fmla="*/ 147 w 264"/>
                    <a:gd name="T13" fmla="*/ 100 h 117"/>
                    <a:gd name="T14" fmla="*/ 135 w 264"/>
                    <a:gd name="T15" fmla="*/ 117 h 117"/>
                    <a:gd name="T16" fmla="*/ 137 w 264"/>
                    <a:gd name="T17" fmla="*/ 106 h 117"/>
                    <a:gd name="T18" fmla="*/ 121 w 264"/>
                    <a:gd name="T19" fmla="*/ 100 h 117"/>
                    <a:gd name="T20" fmla="*/ 112 w 264"/>
                    <a:gd name="T21" fmla="*/ 104 h 117"/>
                    <a:gd name="T22" fmla="*/ 94 w 264"/>
                    <a:gd name="T23" fmla="*/ 110 h 117"/>
                    <a:gd name="T24" fmla="*/ 71 w 264"/>
                    <a:gd name="T25" fmla="*/ 98 h 117"/>
                    <a:gd name="T26" fmla="*/ 60 w 264"/>
                    <a:gd name="T27" fmla="*/ 98 h 117"/>
                    <a:gd name="T28" fmla="*/ 54 w 264"/>
                    <a:gd name="T29" fmla="*/ 104 h 117"/>
                    <a:gd name="T30" fmla="*/ 39 w 264"/>
                    <a:gd name="T31" fmla="*/ 102 h 117"/>
                    <a:gd name="T32" fmla="*/ 29 w 264"/>
                    <a:gd name="T33" fmla="*/ 106 h 117"/>
                    <a:gd name="T34" fmla="*/ 19 w 264"/>
                    <a:gd name="T35" fmla="*/ 113 h 117"/>
                    <a:gd name="T36" fmla="*/ 23 w 264"/>
                    <a:gd name="T37" fmla="*/ 104 h 117"/>
                    <a:gd name="T38" fmla="*/ 21 w 264"/>
                    <a:gd name="T39" fmla="*/ 94 h 117"/>
                    <a:gd name="T40" fmla="*/ 12 w 264"/>
                    <a:gd name="T41" fmla="*/ 100 h 117"/>
                    <a:gd name="T42" fmla="*/ 17 w 264"/>
                    <a:gd name="T43" fmla="*/ 92 h 117"/>
                    <a:gd name="T44" fmla="*/ 14 w 264"/>
                    <a:gd name="T45" fmla="*/ 88 h 117"/>
                    <a:gd name="T46" fmla="*/ 10 w 264"/>
                    <a:gd name="T47" fmla="*/ 75 h 117"/>
                    <a:gd name="T48" fmla="*/ 0 w 264"/>
                    <a:gd name="T49" fmla="*/ 71 h 117"/>
                    <a:gd name="T50" fmla="*/ 8 w 264"/>
                    <a:gd name="T51" fmla="*/ 69 h 117"/>
                    <a:gd name="T52" fmla="*/ 10 w 264"/>
                    <a:gd name="T53" fmla="*/ 61 h 117"/>
                    <a:gd name="T54" fmla="*/ 10 w 264"/>
                    <a:gd name="T55" fmla="*/ 50 h 117"/>
                    <a:gd name="T56" fmla="*/ 2 w 264"/>
                    <a:gd name="T57" fmla="*/ 46 h 117"/>
                    <a:gd name="T58" fmla="*/ 14 w 264"/>
                    <a:gd name="T59" fmla="*/ 33 h 117"/>
                    <a:gd name="T60" fmla="*/ 31 w 264"/>
                    <a:gd name="T61" fmla="*/ 29 h 117"/>
                    <a:gd name="T62" fmla="*/ 46 w 264"/>
                    <a:gd name="T63" fmla="*/ 29 h 117"/>
                    <a:gd name="T64" fmla="*/ 41 w 264"/>
                    <a:gd name="T65" fmla="*/ 21 h 117"/>
                    <a:gd name="T66" fmla="*/ 46 w 264"/>
                    <a:gd name="T67" fmla="*/ 13 h 117"/>
                    <a:gd name="T68" fmla="*/ 68 w 264"/>
                    <a:gd name="T69" fmla="*/ 17 h 117"/>
                    <a:gd name="T70" fmla="*/ 98 w 264"/>
                    <a:gd name="T71" fmla="*/ 2 h 117"/>
                    <a:gd name="T72" fmla="*/ 121 w 264"/>
                    <a:gd name="T73" fmla="*/ 0 h 117"/>
                    <a:gd name="T74" fmla="*/ 139 w 264"/>
                    <a:gd name="T75" fmla="*/ 8 h 117"/>
                    <a:gd name="T76" fmla="*/ 156 w 264"/>
                    <a:gd name="T77" fmla="*/ 17 h 117"/>
                    <a:gd name="T78" fmla="*/ 179 w 264"/>
                    <a:gd name="T79" fmla="*/ 19 h 117"/>
                    <a:gd name="T80" fmla="*/ 200 w 264"/>
                    <a:gd name="T81" fmla="*/ 21 h 117"/>
                    <a:gd name="T82" fmla="*/ 218 w 264"/>
                    <a:gd name="T83" fmla="*/ 6 h 117"/>
                    <a:gd name="T84" fmla="*/ 239 w 264"/>
                    <a:gd name="T85" fmla="*/ 10 h 117"/>
                    <a:gd name="T86" fmla="*/ 250 w 264"/>
                    <a:gd name="T87" fmla="*/ 35 h 117"/>
                    <a:gd name="T88" fmla="*/ 262 w 264"/>
                    <a:gd name="T89" fmla="*/ 44 h 117"/>
                    <a:gd name="T90" fmla="*/ 262 w 264"/>
                    <a:gd name="T91" fmla="*/ 44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264" h="117">
                      <a:moveTo>
                        <a:pt x="262" y="44"/>
                      </a:moveTo>
                      <a:lnTo>
                        <a:pt x="255" y="50"/>
                      </a:lnTo>
                      <a:lnTo>
                        <a:pt x="264" y="79"/>
                      </a:lnTo>
                      <a:lnTo>
                        <a:pt x="262" y="90"/>
                      </a:lnTo>
                      <a:lnTo>
                        <a:pt x="252" y="92"/>
                      </a:lnTo>
                      <a:lnTo>
                        <a:pt x="248" y="87"/>
                      </a:lnTo>
                      <a:lnTo>
                        <a:pt x="237" y="84"/>
                      </a:lnTo>
                      <a:lnTo>
                        <a:pt x="228" y="91"/>
                      </a:lnTo>
                      <a:lnTo>
                        <a:pt x="224" y="87"/>
                      </a:lnTo>
                      <a:lnTo>
                        <a:pt x="210" y="89"/>
                      </a:lnTo>
                      <a:lnTo>
                        <a:pt x="193" y="94"/>
                      </a:lnTo>
                      <a:lnTo>
                        <a:pt x="176" y="98"/>
                      </a:lnTo>
                      <a:lnTo>
                        <a:pt x="168" y="96"/>
                      </a:lnTo>
                      <a:lnTo>
                        <a:pt x="147" y="100"/>
                      </a:lnTo>
                      <a:lnTo>
                        <a:pt x="147" y="110"/>
                      </a:lnTo>
                      <a:lnTo>
                        <a:pt x="135" y="117"/>
                      </a:lnTo>
                      <a:lnTo>
                        <a:pt x="137" y="113"/>
                      </a:lnTo>
                      <a:lnTo>
                        <a:pt x="137" y="106"/>
                      </a:lnTo>
                      <a:lnTo>
                        <a:pt x="137" y="100"/>
                      </a:lnTo>
                      <a:lnTo>
                        <a:pt x="121" y="100"/>
                      </a:lnTo>
                      <a:lnTo>
                        <a:pt x="117" y="102"/>
                      </a:lnTo>
                      <a:lnTo>
                        <a:pt x="112" y="104"/>
                      </a:lnTo>
                      <a:lnTo>
                        <a:pt x="106" y="108"/>
                      </a:lnTo>
                      <a:lnTo>
                        <a:pt x="94" y="110"/>
                      </a:lnTo>
                      <a:lnTo>
                        <a:pt x="87" y="110"/>
                      </a:lnTo>
                      <a:lnTo>
                        <a:pt x="71" y="98"/>
                      </a:lnTo>
                      <a:lnTo>
                        <a:pt x="68" y="94"/>
                      </a:lnTo>
                      <a:lnTo>
                        <a:pt x="60" y="98"/>
                      </a:lnTo>
                      <a:lnTo>
                        <a:pt x="62" y="104"/>
                      </a:lnTo>
                      <a:lnTo>
                        <a:pt x="54" y="104"/>
                      </a:lnTo>
                      <a:lnTo>
                        <a:pt x="42" y="108"/>
                      </a:lnTo>
                      <a:lnTo>
                        <a:pt x="39" y="102"/>
                      </a:lnTo>
                      <a:lnTo>
                        <a:pt x="35" y="100"/>
                      </a:lnTo>
                      <a:lnTo>
                        <a:pt x="29" y="106"/>
                      </a:lnTo>
                      <a:lnTo>
                        <a:pt x="27" y="110"/>
                      </a:lnTo>
                      <a:lnTo>
                        <a:pt x="19" y="113"/>
                      </a:lnTo>
                      <a:lnTo>
                        <a:pt x="19" y="110"/>
                      </a:lnTo>
                      <a:lnTo>
                        <a:pt x="23" y="104"/>
                      </a:lnTo>
                      <a:lnTo>
                        <a:pt x="25" y="98"/>
                      </a:lnTo>
                      <a:lnTo>
                        <a:pt x="21" y="94"/>
                      </a:lnTo>
                      <a:lnTo>
                        <a:pt x="16" y="98"/>
                      </a:lnTo>
                      <a:lnTo>
                        <a:pt x="12" y="100"/>
                      </a:lnTo>
                      <a:lnTo>
                        <a:pt x="12" y="94"/>
                      </a:lnTo>
                      <a:lnTo>
                        <a:pt x="17" y="92"/>
                      </a:lnTo>
                      <a:lnTo>
                        <a:pt x="19" y="90"/>
                      </a:lnTo>
                      <a:lnTo>
                        <a:pt x="14" y="88"/>
                      </a:lnTo>
                      <a:lnTo>
                        <a:pt x="14" y="79"/>
                      </a:lnTo>
                      <a:lnTo>
                        <a:pt x="10" y="75"/>
                      </a:lnTo>
                      <a:lnTo>
                        <a:pt x="4" y="75"/>
                      </a:lnTo>
                      <a:lnTo>
                        <a:pt x="0" y="71"/>
                      </a:lnTo>
                      <a:lnTo>
                        <a:pt x="2" y="67"/>
                      </a:lnTo>
                      <a:lnTo>
                        <a:pt x="8" y="69"/>
                      </a:lnTo>
                      <a:lnTo>
                        <a:pt x="10" y="65"/>
                      </a:lnTo>
                      <a:lnTo>
                        <a:pt x="10" y="61"/>
                      </a:lnTo>
                      <a:lnTo>
                        <a:pt x="8" y="54"/>
                      </a:lnTo>
                      <a:lnTo>
                        <a:pt x="10" y="50"/>
                      </a:lnTo>
                      <a:lnTo>
                        <a:pt x="2" y="50"/>
                      </a:lnTo>
                      <a:lnTo>
                        <a:pt x="2" y="46"/>
                      </a:lnTo>
                      <a:lnTo>
                        <a:pt x="8" y="37"/>
                      </a:lnTo>
                      <a:lnTo>
                        <a:pt x="14" y="33"/>
                      </a:lnTo>
                      <a:lnTo>
                        <a:pt x="21" y="33"/>
                      </a:lnTo>
                      <a:lnTo>
                        <a:pt x="31" y="29"/>
                      </a:lnTo>
                      <a:lnTo>
                        <a:pt x="39" y="31"/>
                      </a:lnTo>
                      <a:lnTo>
                        <a:pt x="46" y="29"/>
                      </a:lnTo>
                      <a:lnTo>
                        <a:pt x="48" y="25"/>
                      </a:lnTo>
                      <a:lnTo>
                        <a:pt x="41" y="21"/>
                      </a:lnTo>
                      <a:lnTo>
                        <a:pt x="42" y="15"/>
                      </a:lnTo>
                      <a:lnTo>
                        <a:pt x="46" y="13"/>
                      </a:lnTo>
                      <a:lnTo>
                        <a:pt x="62" y="13"/>
                      </a:lnTo>
                      <a:lnTo>
                        <a:pt x="68" y="17"/>
                      </a:lnTo>
                      <a:lnTo>
                        <a:pt x="81" y="8"/>
                      </a:lnTo>
                      <a:lnTo>
                        <a:pt x="98" y="2"/>
                      </a:lnTo>
                      <a:lnTo>
                        <a:pt x="114" y="2"/>
                      </a:lnTo>
                      <a:lnTo>
                        <a:pt x="121" y="0"/>
                      </a:lnTo>
                      <a:lnTo>
                        <a:pt x="127" y="10"/>
                      </a:lnTo>
                      <a:lnTo>
                        <a:pt x="139" y="8"/>
                      </a:lnTo>
                      <a:lnTo>
                        <a:pt x="150" y="17"/>
                      </a:lnTo>
                      <a:lnTo>
                        <a:pt x="156" y="17"/>
                      </a:lnTo>
                      <a:lnTo>
                        <a:pt x="169" y="21"/>
                      </a:lnTo>
                      <a:lnTo>
                        <a:pt x="179" y="19"/>
                      </a:lnTo>
                      <a:lnTo>
                        <a:pt x="189" y="21"/>
                      </a:lnTo>
                      <a:lnTo>
                        <a:pt x="200" y="21"/>
                      </a:lnTo>
                      <a:lnTo>
                        <a:pt x="218" y="12"/>
                      </a:lnTo>
                      <a:lnTo>
                        <a:pt x="218" y="6"/>
                      </a:lnTo>
                      <a:lnTo>
                        <a:pt x="229" y="10"/>
                      </a:lnTo>
                      <a:lnTo>
                        <a:pt x="239" y="10"/>
                      </a:lnTo>
                      <a:lnTo>
                        <a:pt x="248" y="23"/>
                      </a:lnTo>
                      <a:lnTo>
                        <a:pt x="250" y="35"/>
                      </a:lnTo>
                      <a:lnTo>
                        <a:pt x="260" y="41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lnTo>
                        <a:pt x="262" y="4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 315">
                  <a:extLst>
                    <a:ext uri="{FF2B5EF4-FFF2-40B4-BE49-F238E27FC236}">
                      <a16:creationId xmlns:a16="http://schemas.microsoft.com/office/drawing/2014/main" id="{12CD1A0C-963F-5D7E-91C0-00262AE5F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96010" y="3799937"/>
                  <a:ext cx="18692" cy="14953"/>
                </a:xfrm>
                <a:custGeom>
                  <a:avLst/>
                  <a:gdLst>
                    <a:gd name="T0" fmla="*/ 0 w 10"/>
                    <a:gd name="T1" fmla="*/ 5 h 8"/>
                    <a:gd name="T2" fmla="*/ 0 w 10"/>
                    <a:gd name="T3" fmla="*/ 8 h 8"/>
                    <a:gd name="T4" fmla="*/ 10 w 10"/>
                    <a:gd name="T5" fmla="*/ 2 h 8"/>
                    <a:gd name="T6" fmla="*/ 7 w 10"/>
                    <a:gd name="T7" fmla="*/ 0 h 8"/>
                    <a:gd name="T8" fmla="*/ 0 w 10"/>
                    <a:gd name="T9" fmla="*/ 5 h 8"/>
                    <a:gd name="T10" fmla="*/ 0 w 10"/>
                    <a:gd name="T11" fmla="*/ 5 h 8"/>
                    <a:gd name="T12" fmla="*/ 0 w 10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8">
                      <a:moveTo>
                        <a:pt x="0" y="5"/>
                      </a:moveTo>
                      <a:lnTo>
                        <a:pt x="0" y="8"/>
                      </a:lnTo>
                      <a:lnTo>
                        <a:pt x="10" y="2"/>
                      </a:lnTo>
                      <a:lnTo>
                        <a:pt x="7" y="0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 316">
                  <a:extLst>
                    <a:ext uri="{FF2B5EF4-FFF2-40B4-BE49-F238E27FC236}">
                      <a16:creationId xmlns:a16="http://schemas.microsoft.com/office/drawing/2014/main" id="{08E0FC81-0C99-0D77-DC11-A8FD0E950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76382" y="3388719"/>
                  <a:ext cx="515892" cy="463555"/>
                </a:xfrm>
                <a:custGeom>
                  <a:avLst/>
                  <a:gdLst>
                    <a:gd name="T0" fmla="*/ 249 w 276"/>
                    <a:gd name="T1" fmla="*/ 244 h 248"/>
                    <a:gd name="T2" fmla="*/ 229 w 276"/>
                    <a:gd name="T3" fmla="*/ 242 h 248"/>
                    <a:gd name="T4" fmla="*/ 210 w 276"/>
                    <a:gd name="T5" fmla="*/ 240 h 248"/>
                    <a:gd name="T6" fmla="*/ 191 w 276"/>
                    <a:gd name="T7" fmla="*/ 232 h 248"/>
                    <a:gd name="T8" fmla="*/ 187 w 276"/>
                    <a:gd name="T9" fmla="*/ 217 h 248"/>
                    <a:gd name="T10" fmla="*/ 177 w 276"/>
                    <a:gd name="T11" fmla="*/ 216 h 248"/>
                    <a:gd name="T12" fmla="*/ 140 w 276"/>
                    <a:gd name="T13" fmla="*/ 222 h 248"/>
                    <a:gd name="T14" fmla="*/ 129 w 276"/>
                    <a:gd name="T15" fmla="*/ 217 h 248"/>
                    <a:gd name="T16" fmla="*/ 114 w 276"/>
                    <a:gd name="T17" fmla="*/ 206 h 248"/>
                    <a:gd name="T18" fmla="*/ 102 w 276"/>
                    <a:gd name="T19" fmla="*/ 191 h 248"/>
                    <a:gd name="T20" fmla="*/ 88 w 276"/>
                    <a:gd name="T21" fmla="*/ 173 h 248"/>
                    <a:gd name="T22" fmla="*/ 69 w 276"/>
                    <a:gd name="T23" fmla="*/ 166 h 248"/>
                    <a:gd name="T24" fmla="*/ 54 w 276"/>
                    <a:gd name="T25" fmla="*/ 158 h 248"/>
                    <a:gd name="T26" fmla="*/ 44 w 276"/>
                    <a:gd name="T27" fmla="*/ 125 h 248"/>
                    <a:gd name="T28" fmla="*/ 17 w 276"/>
                    <a:gd name="T29" fmla="*/ 102 h 248"/>
                    <a:gd name="T30" fmla="*/ 29 w 276"/>
                    <a:gd name="T31" fmla="*/ 67 h 248"/>
                    <a:gd name="T32" fmla="*/ 7 w 276"/>
                    <a:gd name="T33" fmla="*/ 46 h 248"/>
                    <a:gd name="T34" fmla="*/ 0 w 276"/>
                    <a:gd name="T35" fmla="*/ 6 h 248"/>
                    <a:gd name="T36" fmla="*/ 24 w 276"/>
                    <a:gd name="T37" fmla="*/ 12 h 248"/>
                    <a:gd name="T38" fmla="*/ 42 w 276"/>
                    <a:gd name="T39" fmla="*/ 7 h 248"/>
                    <a:gd name="T40" fmla="*/ 59 w 276"/>
                    <a:gd name="T41" fmla="*/ 6 h 248"/>
                    <a:gd name="T42" fmla="*/ 68 w 276"/>
                    <a:gd name="T43" fmla="*/ 26 h 248"/>
                    <a:gd name="T44" fmla="*/ 71 w 276"/>
                    <a:gd name="T45" fmla="*/ 33 h 248"/>
                    <a:gd name="T46" fmla="*/ 81 w 276"/>
                    <a:gd name="T47" fmla="*/ 38 h 248"/>
                    <a:gd name="T48" fmla="*/ 87 w 276"/>
                    <a:gd name="T49" fmla="*/ 40 h 248"/>
                    <a:gd name="T50" fmla="*/ 92 w 276"/>
                    <a:gd name="T51" fmla="*/ 50 h 248"/>
                    <a:gd name="T52" fmla="*/ 102 w 276"/>
                    <a:gd name="T53" fmla="*/ 56 h 248"/>
                    <a:gd name="T54" fmla="*/ 125 w 276"/>
                    <a:gd name="T55" fmla="*/ 54 h 248"/>
                    <a:gd name="T56" fmla="*/ 137 w 276"/>
                    <a:gd name="T57" fmla="*/ 54 h 248"/>
                    <a:gd name="T58" fmla="*/ 144 w 276"/>
                    <a:gd name="T59" fmla="*/ 48 h 248"/>
                    <a:gd name="T60" fmla="*/ 160 w 276"/>
                    <a:gd name="T61" fmla="*/ 42 h 248"/>
                    <a:gd name="T62" fmla="*/ 202 w 276"/>
                    <a:gd name="T63" fmla="*/ 31 h 248"/>
                    <a:gd name="T64" fmla="*/ 220 w 276"/>
                    <a:gd name="T65" fmla="*/ 36 h 248"/>
                    <a:gd name="T66" fmla="*/ 249 w 276"/>
                    <a:gd name="T67" fmla="*/ 71 h 248"/>
                    <a:gd name="T68" fmla="*/ 237 w 276"/>
                    <a:gd name="T69" fmla="*/ 100 h 248"/>
                    <a:gd name="T70" fmla="*/ 238 w 276"/>
                    <a:gd name="T71" fmla="*/ 137 h 248"/>
                    <a:gd name="T72" fmla="*/ 249 w 276"/>
                    <a:gd name="T73" fmla="*/ 139 h 248"/>
                    <a:gd name="T74" fmla="*/ 249 w 276"/>
                    <a:gd name="T75" fmla="*/ 160 h 248"/>
                    <a:gd name="T76" fmla="*/ 243 w 276"/>
                    <a:gd name="T77" fmla="*/ 172 h 248"/>
                    <a:gd name="T78" fmla="*/ 267 w 276"/>
                    <a:gd name="T79" fmla="*/ 203 h 248"/>
                    <a:gd name="T80" fmla="*/ 276 w 276"/>
                    <a:gd name="T81" fmla="*/ 214 h 248"/>
                    <a:gd name="T82" fmla="*/ 258 w 276"/>
                    <a:gd name="T83" fmla="*/ 232 h 248"/>
                    <a:gd name="T84" fmla="*/ 252 w 276"/>
                    <a:gd name="T85" fmla="*/ 248 h 248"/>
                    <a:gd name="T86" fmla="*/ 252 w 276"/>
                    <a:gd name="T87" fmla="*/ 248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76" h="248">
                      <a:moveTo>
                        <a:pt x="252" y="248"/>
                      </a:moveTo>
                      <a:lnTo>
                        <a:pt x="249" y="244"/>
                      </a:lnTo>
                      <a:lnTo>
                        <a:pt x="238" y="244"/>
                      </a:lnTo>
                      <a:lnTo>
                        <a:pt x="229" y="242"/>
                      </a:lnTo>
                      <a:lnTo>
                        <a:pt x="220" y="244"/>
                      </a:lnTo>
                      <a:lnTo>
                        <a:pt x="210" y="240"/>
                      </a:lnTo>
                      <a:lnTo>
                        <a:pt x="196" y="238"/>
                      </a:lnTo>
                      <a:lnTo>
                        <a:pt x="191" y="232"/>
                      </a:lnTo>
                      <a:lnTo>
                        <a:pt x="189" y="229"/>
                      </a:lnTo>
                      <a:lnTo>
                        <a:pt x="187" y="217"/>
                      </a:lnTo>
                      <a:lnTo>
                        <a:pt x="181" y="214"/>
                      </a:lnTo>
                      <a:lnTo>
                        <a:pt x="177" y="216"/>
                      </a:lnTo>
                      <a:lnTo>
                        <a:pt x="169" y="222"/>
                      </a:lnTo>
                      <a:lnTo>
                        <a:pt x="140" y="222"/>
                      </a:lnTo>
                      <a:lnTo>
                        <a:pt x="137" y="220"/>
                      </a:lnTo>
                      <a:lnTo>
                        <a:pt x="129" y="217"/>
                      </a:lnTo>
                      <a:lnTo>
                        <a:pt x="119" y="206"/>
                      </a:lnTo>
                      <a:lnTo>
                        <a:pt x="114" y="206"/>
                      </a:lnTo>
                      <a:lnTo>
                        <a:pt x="104" y="199"/>
                      </a:lnTo>
                      <a:lnTo>
                        <a:pt x="102" y="191"/>
                      </a:lnTo>
                      <a:lnTo>
                        <a:pt x="98" y="185"/>
                      </a:lnTo>
                      <a:lnTo>
                        <a:pt x="88" y="173"/>
                      </a:lnTo>
                      <a:lnTo>
                        <a:pt x="87" y="166"/>
                      </a:lnTo>
                      <a:lnTo>
                        <a:pt x="69" y="166"/>
                      </a:lnTo>
                      <a:lnTo>
                        <a:pt x="61" y="168"/>
                      </a:lnTo>
                      <a:lnTo>
                        <a:pt x="54" y="158"/>
                      </a:lnTo>
                      <a:lnTo>
                        <a:pt x="56" y="141"/>
                      </a:lnTo>
                      <a:lnTo>
                        <a:pt x="44" y="125"/>
                      </a:lnTo>
                      <a:lnTo>
                        <a:pt x="33" y="123"/>
                      </a:lnTo>
                      <a:lnTo>
                        <a:pt x="17" y="102"/>
                      </a:lnTo>
                      <a:lnTo>
                        <a:pt x="33" y="75"/>
                      </a:lnTo>
                      <a:lnTo>
                        <a:pt x="29" y="67"/>
                      </a:lnTo>
                      <a:lnTo>
                        <a:pt x="21" y="67"/>
                      </a:lnTo>
                      <a:lnTo>
                        <a:pt x="7" y="46"/>
                      </a:lnTo>
                      <a:lnTo>
                        <a:pt x="9" y="34"/>
                      </a:lnTo>
                      <a:lnTo>
                        <a:pt x="0" y="6"/>
                      </a:lnTo>
                      <a:lnTo>
                        <a:pt x="8" y="0"/>
                      </a:lnTo>
                      <a:lnTo>
                        <a:pt x="24" y="12"/>
                      </a:lnTo>
                      <a:lnTo>
                        <a:pt x="33" y="10"/>
                      </a:lnTo>
                      <a:lnTo>
                        <a:pt x="42" y="7"/>
                      </a:lnTo>
                      <a:lnTo>
                        <a:pt x="58" y="2"/>
                      </a:lnTo>
                      <a:lnTo>
                        <a:pt x="59" y="6"/>
                      </a:lnTo>
                      <a:lnTo>
                        <a:pt x="58" y="21"/>
                      </a:lnTo>
                      <a:lnTo>
                        <a:pt x="68" y="26"/>
                      </a:lnTo>
                      <a:lnTo>
                        <a:pt x="68" y="27"/>
                      </a:lnTo>
                      <a:lnTo>
                        <a:pt x="71" y="33"/>
                      </a:lnTo>
                      <a:lnTo>
                        <a:pt x="75" y="36"/>
                      </a:lnTo>
                      <a:lnTo>
                        <a:pt x="81" y="38"/>
                      </a:lnTo>
                      <a:lnTo>
                        <a:pt x="87" y="40"/>
                      </a:lnTo>
                      <a:lnTo>
                        <a:pt x="87" y="40"/>
                      </a:lnTo>
                      <a:lnTo>
                        <a:pt x="88" y="46"/>
                      </a:lnTo>
                      <a:lnTo>
                        <a:pt x="92" y="50"/>
                      </a:lnTo>
                      <a:lnTo>
                        <a:pt x="102" y="56"/>
                      </a:lnTo>
                      <a:lnTo>
                        <a:pt x="102" y="56"/>
                      </a:lnTo>
                      <a:lnTo>
                        <a:pt x="114" y="56"/>
                      </a:lnTo>
                      <a:lnTo>
                        <a:pt x="125" y="54"/>
                      </a:lnTo>
                      <a:lnTo>
                        <a:pt x="125" y="54"/>
                      </a:lnTo>
                      <a:lnTo>
                        <a:pt x="137" y="54"/>
                      </a:lnTo>
                      <a:lnTo>
                        <a:pt x="140" y="52"/>
                      </a:lnTo>
                      <a:lnTo>
                        <a:pt x="144" y="48"/>
                      </a:lnTo>
                      <a:lnTo>
                        <a:pt x="144" y="41"/>
                      </a:lnTo>
                      <a:lnTo>
                        <a:pt x="160" y="42"/>
                      </a:lnTo>
                      <a:lnTo>
                        <a:pt x="167" y="27"/>
                      </a:lnTo>
                      <a:lnTo>
                        <a:pt x="202" y="31"/>
                      </a:lnTo>
                      <a:lnTo>
                        <a:pt x="208" y="36"/>
                      </a:lnTo>
                      <a:lnTo>
                        <a:pt x="220" y="36"/>
                      </a:lnTo>
                      <a:lnTo>
                        <a:pt x="246" y="56"/>
                      </a:lnTo>
                      <a:lnTo>
                        <a:pt x="249" y="71"/>
                      </a:lnTo>
                      <a:lnTo>
                        <a:pt x="249" y="85"/>
                      </a:lnTo>
                      <a:lnTo>
                        <a:pt x="237" y="100"/>
                      </a:lnTo>
                      <a:lnTo>
                        <a:pt x="240" y="123"/>
                      </a:lnTo>
                      <a:lnTo>
                        <a:pt x="238" y="137"/>
                      </a:lnTo>
                      <a:lnTo>
                        <a:pt x="244" y="145"/>
                      </a:lnTo>
                      <a:lnTo>
                        <a:pt x="249" y="139"/>
                      </a:lnTo>
                      <a:lnTo>
                        <a:pt x="255" y="148"/>
                      </a:lnTo>
                      <a:lnTo>
                        <a:pt x="249" y="160"/>
                      </a:lnTo>
                      <a:lnTo>
                        <a:pt x="243" y="172"/>
                      </a:lnTo>
                      <a:lnTo>
                        <a:pt x="243" y="172"/>
                      </a:lnTo>
                      <a:lnTo>
                        <a:pt x="243" y="181"/>
                      </a:lnTo>
                      <a:lnTo>
                        <a:pt x="267" y="203"/>
                      </a:lnTo>
                      <a:lnTo>
                        <a:pt x="267" y="211"/>
                      </a:lnTo>
                      <a:lnTo>
                        <a:pt x="276" y="214"/>
                      </a:lnTo>
                      <a:lnTo>
                        <a:pt x="276" y="223"/>
                      </a:lnTo>
                      <a:lnTo>
                        <a:pt x="258" y="232"/>
                      </a:lnTo>
                      <a:lnTo>
                        <a:pt x="255" y="244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lnTo>
                        <a:pt x="252" y="24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317">
                  <a:extLst>
                    <a:ext uri="{FF2B5EF4-FFF2-40B4-BE49-F238E27FC236}">
                      <a16:creationId xmlns:a16="http://schemas.microsoft.com/office/drawing/2014/main" id="{1C293D04-8E92-231D-2E08-B0AD07BAC0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06290" y="3278437"/>
                  <a:ext cx="371965" cy="261684"/>
                </a:xfrm>
                <a:custGeom>
                  <a:avLst/>
                  <a:gdLst>
                    <a:gd name="T0" fmla="*/ 31 w 199"/>
                    <a:gd name="T1" fmla="*/ 17 h 140"/>
                    <a:gd name="T2" fmla="*/ 13 w 199"/>
                    <a:gd name="T3" fmla="*/ 6 h 140"/>
                    <a:gd name="T4" fmla="*/ 0 w 199"/>
                    <a:gd name="T5" fmla="*/ 12 h 140"/>
                    <a:gd name="T6" fmla="*/ 2 w 199"/>
                    <a:gd name="T7" fmla="*/ 19 h 140"/>
                    <a:gd name="T8" fmla="*/ 3 w 199"/>
                    <a:gd name="T9" fmla="*/ 15 h 140"/>
                    <a:gd name="T10" fmla="*/ 7 w 199"/>
                    <a:gd name="T11" fmla="*/ 12 h 140"/>
                    <a:gd name="T12" fmla="*/ 13 w 199"/>
                    <a:gd name="T13" fmla="*/ 12 h 140"/>
                    <a:gd name="T14" fmla="*/ 19 w 199"/>
                    <a:gd name="T15" fmla="*/ 15 h 140"/>
                    <a:gd name="T16" fmla="*/ 23 w 199"/>
                    <a:gd name="T17" fmla="*/ 23 h 140"/>
                    <a:gd name="T18" fmla="*/ 29 w 199"/>
                    <a:gd name="T19" fmla="*/ 29 h 140"/>
                    <a:gd name="T20" fmla="*/ 32 w 199"/>
                    <a:gd name="T21" fmla="*/ 35 h 140"/>
                    <a:gd name="T22" fmla="*/ 27 w 199"/>
                    <a:gd name="T23" fmla="*/ 38 h 140"/>
                    <a:gd name="T24" fmla="*/ 13 w 199"/>
                    <a:gd name="T25" fmla="*/ 42 h 140"/>
                    <a:gd name="T26" fmla="*/ 7 w 199"/>
                    <a:gd name="T27" fmla="*/ 40 h 140"/>
                    <a:gd name="T28" fmla="*/ 3 w 199"/>
                    <a:gd name="T29" fmla="*/ 44 h 140"/>
                    <a:gd name="T30" fmla="*/ 3 w 199"/>
                    <a:gd name="T31" fmla="*/ 48 h 140"/>
                    <a:gd name="T32" fmla="*/ 7 w 199"/>
                    <a:gd name="T33" fmla="*/ 50 h 140"/>
                    <a:gd name="T34" fmla="*/ 13 w 199"/>
                    <a:gd name="T35" fmla="*/ 50 h 140"/>
                    <a:gd name="T36" fmla="*/ 15 w 199"/>
                    <a:gd name="T37" fmla="*/ 56 h 140"/>
                    <a:gd name="T38" fmla="*/ 15 w 199"/>
                    <a:gd name="T39" fmla="*/ 60 h 140"/>
                    <a:gd name="T40" fmla="*/ 13 w 199"/>
                    <a:gd name="T41" fmla="*/ 60 h 140"/>
                    <a:gd name="T42" fmla="*/ 11 w 199"/>
                    <a:gd name="T43" fmla="*/ 61 h 140"/>
                    <a:gd name="T44" fmla="*/ 15 w 199"/>
                    <a:gd name="T45" fmla="*/ 65 h 140"/>
                    <a:gd name="T46" fmla="*/ 21 w 199"/>
                    <a:gd name="T47" fmla="*/ 71 h 140"/>
                    <a:gd name="T48" fmla="*/ 37 w 199"/>
                    <a:gd name="T49" fmla="*/ 102 h 140"/>
                    <a:gd name="T50" fmla="*/ 79 w 199"/>
                    <a:gd name="T51" fmla="*/ 90 h 140"/>
                    <a:gd name="T52" fmla="*/ 96 w 199"/>
                    <a:gd name="T53" fmla="*/ 96 h 140"/>
                    <a:gd name="T54" fmla="*/ 124 w 199"/>
                    <a:gd name="T55" fmla="*/ 131 h 140"/>
                    <a:gd name="T56" fmla="*/ 144 w 199"/>
                    <a:gd name="T57" fmla="*/ 140 h 140"/>
                    <a:gd name="T58" fmla="*/ 174 w 199"/>
                    <a:gd name="T59" fmla="*/ 113 h 140"/>
                    <a:gd name="T60" fmla="*/ 199 w 199"/>
                    <a:gd name="T61" fmla="*/ 98 h 140"/>
                    <a:gd name="T62" fmla="*/ 184 w 199"/>
                    <a:gd name="T63" fmla="*/ 88 h 140"/>
                    <a:gd name="T64" fmla="*/ 157 w 199"/>
                    <a:gd name="T65" fmla="*/ 77 h 140"/>
                    <a:gd name="T66" fmla="*/ 141 w 199"/>
                    <a:gd name="T67" fmla="*/ 44 h 140"/>
                    <a:gd name="T68" fmla="*/ 123 w 199"/>
                    <a:gd name="T69" fmla="*/ 31 h 140"/>
                    <a:gd name="T70" fmla="*/ 106 w 199"/>
                    <a:gd name="T71" fmla="*/ 15 h 140"/>
                    <a:gd name="T72" fmla="*/ 100 w 199"/>
                    <a:gd name="T73" fmla="*/ 4 h 140"/>
                    <a:gd name="T74" fmla="*/ 87 w 199"/>
                    <a:gd name="T75" fmla="*/ 0 h 140"/>
                    <a:gd name="T76" fmla="*/ 81 w 199"/>
                    <a:gd name="T77" fmla="*/ 2 h 140"/>
                    <a:gd name="T78" fmla="*/ 67 w 199"/>
                    <a:gd name="T79" fmla="*/ 23 h 140"/>
                    <a:gd name="T80" fmla="*/ 44 w 199"/>
                    <a:gd name="T81" fmla="*/ 17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99" h="140">
                      <a:moveTo>
                        <a:pt x="44" y="17"/>
                      </a:moveTo>
                      <a:lnTo>
                        <a:pt x="31" y="17"/>
                      </a:lnTo>
                      <a:lnTo>
                        <a:pt x="21" y="9"/>
                      </a:lnTo>
                      <a:lnTo>
                        <a:pt x="13" y="6"/>
                      </a:lnTo>
                      <a:lnTo>
                        <a:pt x="6" y="6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2" y="19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6" y="13"/>
                      </a:lnTo>
                      <a:lnTo>
                        <a:pt x="7" y="12"/>
                      </a:lnTo>
                      <a:lnTo>
                        <a:pt x="7" y="12"/>
                      </a:lnTo>
                      <a:lnTo>
                        <a:pt x="13" y="12"/>
                      </a:lnTo>
                      <a:lnTo>
                        <a:pt x="19" y="15"/>
                      </a:lnTo>
                      <a:lnTo>
                        <a:pt x="19" y="15"/>
                      </a:lnTo>
                      <a:lnTo>
                        <a:pt x="23" y="19"/>
                      </a:lnTo>
                      <a:lnTo>
                        <a:pt x="23" y="23"/>
                      </a:lnTo>
                      <a:lnTo>
                        <a:pt x="23" y="23"/>
                      </a:lnTo>
                      <a:lnTo>
                        <a:pt x="29" y="29"/>
                      </a:lnTo>
                      <a:lnTo>
                        <a:pt x="30" y="33"/>
                      </a:lnTo>
                      <a:lnTo>
                        <a:pt x="32" y="35"/>
                      </a:lnTo>
                      <a:lnTo>
                        <a:pt x="32" y="35"/>
                      </a:lnTo>
                      <a:lnTo>
                        <a:pt x="27" y="38"/>
                      </a:lnTo>
                      <a:lnTo>
                        <a:pt x="21" y="40"/>
                      </a:lnTo>
                      <a:lnTo>
                        <a:pt x="13" y="42"/>
                      </a:lnTo>
                      <a:lnTo>
                        <a:pt x="7" y="40"/>
                      </a:lnTo>
                      <a:lnTo>
                        <a:pt x="7" y="40"/>
                      </a:lnTo>
                      <a:lnTo>
                        <a:pt x="6" y="42"/>
                      </a:lnTo>
                      <a:lnTo>
                        <a:pt x="3" y="44"/>
                      </a:lnTo>
                      <a:lnTo>
                        <a:pt x="3" y="48"/>
                      </a:lnTo>
                      <a:lnTo>
                        <a:pt x="3" y="48"/>
                      </a:lnTo>
                      <a:lnTo>
                        <a:pt x="6" y="50"/>
                      </a:lnTo>
                      <a:lnTo>
                        <a:pt x="7" y="50"/>
                      </a:lnTo>
                      <a:lnTo>
                        <a:pt x="11" y="50"/>
                      </a:lnTo>
                      <a:lnTo>
                        <a:pt x="13" y="50"/>
                      </a:lnTo>
                      <a:lnTo>
                        <a:pt x="13" y="50"/>
                      </a:lnTo>
                      <a:lnTo>
                        <a:pt x="15" y="56"/>
                      </a:lnTo>
                      <a:lnTo>
                        <a:pt x="15" y="58"/>
                      </a:lnTo>
                      <a:lnTo>
                        <a:pt x="15" y="60"/>
                      </a:lnTo>
                      <a:lnTo>
                        <a:pt x="15" y="60"/>
                      </a:lnTo>
                      <a:lnTo>
                        <a:pt x="13" y="60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1" y="61"/>
                      </a:lnTo>
                      <a:lnTo>
                        <a:pt x="15" y="65"/>
                      </a:lnTo>
                      <a:lnTo>
                        <a:pt x="19" y="67"/>
                      </a:lnTo>
                      <a:lnTo>
                        <a:pt x="21" y="71"/>
                      </a:lnTo>
                      <a:lnTo>
                        <a:pt x="21" y="100"/>
                      </a:lnTo>
                      <a:lnTo>
                        <a:pt x="37" y="102"/>
                      </a:lnTo>
                      <a:lnTo>
                        <a:pt x="44" y="86"/>
                      </a:lnTo>
                      <a:lnTo>
                        <a:pt x="79" y="90"/>
                      </a:lnTo>
                      <a:lnTo>
                        <a:pt x="85" y="96"/>
                      </a:lnTo>
                      <a:lnTo>
                        <a:pt x="96" y="96"/>
                      </a:lnTo>
                      <a:lnTo>
                        <a:pt x="123" y="115"/>
                      </a:lnTo>
                      <a:lnTo>
                        <a:pt x="124" y="131"/>
                      </a:lnTo>
                      <a:lnTo>
                        <a:pt x="136" y="135"/>
                      </a:lnTo>
                      <a:lnTo>
                        <a:pt x="144" y="140"/>
                      </a:lnTo>
                      <a:lnTo>
                        <a:pt x="147" y="131"/>
                      </a:lnTo>
                      <a:lnTo>
                        <a:pt x="174" y="113"/>
                      </a:lnTo>
                      <a:lnTo>
                        <a:pt x="182" y="100"/>
                      </a:lnTo>
                      <a:lnTo>
                        <a:pt x="199" y="98"/>
                      </a:lnTo>
                      <a:lnTo>
                        <a:pt x="194" y="90"/>
                      </a:lnTo>
                      <a:lnTo>
                        <a:pt x="184" y="88"/>
                      </a:lnTo>
                      <a:lnTo>
                        <a:pt x="170" y="81"/>
                      </a:lnTo>
                      <a:lnTo>
                        <a:pt x="157" y="77"/>
                      </a:lnTo>
                      <a:lnTo>
                        <a:pt x="145" y="63"/>
                      </a:lnTo>
                      <a:lnTo>
                        <a:pt x="141" y="44"/>
                      </a:lnTo>
                      <a:lnTo>
                        <a:pt x="132" y="33"/>
                      </a:lnTo>
                      <a:lnTo>
                        <a:pt x="123" y="31"/>
                      </a:lnTo>
                      <a:lnTo>
                        <a:pt x="103" y="23"/>
                      </a:lnTo>
                      <a:lnTo>
                        <a:pt x="106" y="15"/>
                      </a:lnTo>
                      <a:lnTo>
                        <a:pt x="103" y="10"/>
                      </a:lnTo>
                      <a:lnTo>
                        <a:pt x="100" y="4"/>
                      </a:lnTo>
                      <a:lnTo>
                        <a:pt x="90" y="0"/>
                      </a:lnTo>
                      <a:lnTo>
                        <a:pt x="87" y="0"/>
                      </a:lnTo>
                      <a:lnTo>
                        <a:pt x="85" y="4"/>
                      </a:lnTo>
                      <a:lnTo>
                        <a:pt x="81" y="2"/>
                      </a:lnTo>
                      <a:lnTo>
                        <a:pt x="71" y="8"/>
                      </a:lnTo>
                      <a:lnTo>
                        <a:pt x="67" y="23"/>
                      </a:lnTo>
                      <a:lnTo>
                        <a:pt x="44" y="17"/>
                      </a:lnTo>
                      <a:lnTo>
                        <a:pt x="44" y="17"/>
                      </a:lnTo>
                      <a:lnTo>
                        <a:pt x="44" y="1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318">
                  <a:extLst>
                    <a:ext uri="{FF2B5EF4-FFF2-40B4-BE49-F238E27FC236}">
                      <a16:creationId xmlns:a16="http://schemas.microsoft.com/office/drawing/2014/main" id="{8D7B8B33-F4D7-8CD0-66D9-CA266542B3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51149" y="2762546"/>
                  <a:ext cx="1093466" cy="579444"/>
                </a:xfrm>
                <a:custGeom>
                  <a:avLst/>
                  <a:gdLst>
                    <a:gd name="T0" fmla="*/ 329 w 585"/>
                    <a:gd name="T1" fmla="*/ 283 h 310"/>
                    <a:gd name="T2" fmla="*/ 363 w 585"/>
                    <a:gd name="T3" fmla="*/ 273 h 310"/>
                    <a:gd name="T4" fmla="*/ 383 w 585"/>
                    <a:gd name="T5" fmla="*/ 268 h 310"/>
                    <a:gd name="T6" fmla="*/ 412 w 585"/>
                    <a:gd name="T7" fmla="*/ 272 h 310"/>
                    <a:gd name="T8" fmla="*/ 475 w 585"/>
                    <a:gd name="T9" fmla="*/ 276 h 310"/>
                    <a:gd name="T10" fmla="*/ 485 w 585"/>
                    <a:gd name="T11" fmla="*/ 256 h 310"/>
                    <a:gd name="T12" fmla="*/ 502 w 585"/>
                    <a:gd name="T13" fmla="*/ 223 h 310"/>
                    <a:gd name="T14" fmla="*/ 516 w 585"/>
                    <a:gd name="T15" fmla="*/ 215 h 310"/>
                    <a:gd name="T16" fmla="*/ 554 w 585"/>
                    <a:gd name="T17" fmla="*/ 194 h 310"/>
                    <a:gd name="T18" fmla="*/ 585 w 585"/>
                    <a:gd name="T19" fmla="*/ 144 h 310"/>
                    <a:gd name="T20" fmla="*/ 554 w 585"/>
                    <a:gd name="T21" fmla="*/ 129 h 310"/>
                    <a:gd name="T22" fmla="*/ 477 w 585"/>
                    <a:gd name="T23" fmla="*/ 102 h 310"/>
                    <a:gd name="T24" fmla="*/ 435 w 585"/>
                    <a:gd name="T25" fmla="*/ 48 h 310"/>
                    <a:gd name="T26" fmla="*/ 412 w 585"/>
                    <a:gd name="T27" fmla="*/ 21 h 310"/>
                    <a:gd name="T28" fmla="*/ 383 w 585"/>
                    <a:gd name="T29" fmla="*/ 40 h 310"/>
                    <a:gd name="T30" fmla="*/ 350 w 585"/>
                    <a:gd name="T31" fmla="*/ 23 h 310"/>
                    <a:gd name="T32" fmla="*/ 315 w 585"/>
                    <a:gd name="T33" fmla="*/ 0 h 310"/>
                    <a:gd name="T34" fmla="*/ 241 w 585"/>
                    <a:gd name="T35" fmla="*/ 31 h 310"/>
                    <a:gd name="T36" fmla="*/ 200 w 585"/>
                    <a:gd name="T37" fmla="*/ 52 h 310"/>
                    <a:gd name="T38" fmla="*/ 203 w 585"/>
                    <a:gd name="T39" fmla="*/ 59 h 310"/>
                    <a:gd name="T40" fmla="*/ 204 w 585"/>
                    <a:gd name="T41" fmla="*/ 77 h 310"/>
                    <a:gd name="T42" fmla="*/ 204 w 585"/>
                    <a:gd name="T43" fmla="*/ 96 h 310"/>
                    <a:gd name="T44" fmla="*/ 193 w 585"/>
                    <a:gd name="T45" fmla="*/ 102 h 310"/>
                    <a:gd name="T46" fmla="*/ 168 w 585"/>
                    <a:gd name="T47" fmla="*/ 107 h 310"/>
                    <a:gd name="T48" fmla="*/ 127 w 585"/>
                    <a:gd name="T49" fmla="*/ 109 h 310"/>
                    <a:gd name="T50" fmla="*/ 107 w 585"/>
                    <a:gd name="T51" fmla="*/ 104 h 310"/>
                    <a:gd name="T52" fmla="*/ 78 w 585"/>
                    <a:gd name="T53" fmla="*/ 89 h 310"/>
                    <a:gd name="T54" fmla="*/ 26 w 585"/>
                    <a:gd name="T55" fmla="*/ 102 h 310"/>
                    <a:gd name="T56" fmla="*/ 12 w 585"/>
                    <a:gd name="T57" fmla="*/ 111 h 310"/>
                    <a:gd name="T58" fmla="*/ 19 w 585"/>
                    <a:gd name="T59" fmla="*/ 174 h 310"/>
                    <a:gd name="T60" fmla="*/ 33 w 585"/>
                    <a:gd name="T61" fmla="*/ 205 h 310"/>
                    <a:gd name="T62" fmla="*/ 52 w 585"/>
                    <a:gd name="T63" fmla="*/ 198 h 310"/>
                    <a:gd name="T64" fmla="*/ 56 w 585"/>
                    <a:gd name="T65" fmla="*/ 198 h 310"/>
                    <a:gd name="T66" fmla="*/ 62 w 585"/>
                    <a:gd name="T67" fmla="*/ 190 h 310"/>
                    <a:gd name="T68" fmla="*/ 73 w 585"/>
                    <a:gd name="T69" fmla="*/ 190 h 310"/>
                    <a:gd name="T70" fmla="*/ 83 w 585"/>
                    <a:gd name="T71" fmla="*/ 194 h 310"/>
                    <a:gd name="T72" fmla="*/ 91 w 585"/>
                    <a:gd name="T73" fmla="*/ 198 h 310"/>
                    <a:gd name="T74" fmla="*/ 93 w 585"/>
                    <a:gd name="T75" fmla="*/ 205 h 310"/>
                    <a:gd name="T76" fmla="*/ 91 w 585"/>
                    <a:gd name="T77" fmla="*/ 211 h 310"/>
                    <a:gd name="T78" fmla="*/ 87 w 585"/>
                    <a:gd name="T79" fmla="*/ 224 h 310"/>
                    <a:gd name="T80" fmla="*/ 64 w 585"/>
                    <a:gd name="T81" fmla="*/ 230 h 310"/>
                    <a:gd name="T82" fmla="*/ 64 w 585"/>
                    <a:gd name="T83" fmla="*/ 236 h 310"/>
                    <a:gd name="T84" fmla="*/ 64 w 585"/>
                    <a:gd name="T85" fmla="*/ 242 h 310"/>
                    <a:gd name="T86" fmla="*/ 58 w 585"/>
                    <a:gd name="T87" fmla="*/ 240 h 310"/>
                    <a:gd name="T88" fmla="*/ 52 w 585"/>
                    <a:gd name="T89" fmla="*/ 237 h 310"/>
                    <a:gd name="T90" fmla="*/ 62 w 585"/>
                    <a:gd name="T91" fmla="*/ 254 h 310"/>
                    <a:gd name="T92" fmla="*/ 66 w 585"/>
                    <a:gd name="T93" fmla="*/ 266 h 310"/>
                    <a:gd name="T94" fmla="*/ 73 w 585"/>
                    <a:gd name="T95" fmla="*/ 271 h 310"/>
                    <a:gd name="T96" fmla="*/ 85 w 585"/>
                    <a:gd name="T97" fmla="*/ 276 h 310"/>
                    <a:gd name="T98" fmla="*/ 83 w 585"/>
                    <a:gd name="T99" fmla="*/ 287 h 310"/>
                    <a:gd name="T100" fmla="*/ 104 w 585"/>
                    <a:gd name="T101" fmla="*/ 285 h 310"/>
                    <a:gd name="T102" fmla="*/ 123 w 585"/>
                    <a:gd name="T103" fmla="*/ 234 h 310"/>
                    <a:gd name="T104" fmla="*/ 218 w 585"/>
                    <a:gd name="T105" fmla="*/ 256 h 310"/>
                    <a:gd name="T106" fmla="*/ 248 w 585"/>
                    <a:gd name="T107" fmla="*/ 256 h 310"/>
                    <a:gd name="T108" fmla="*/ 276 w 585"/>
                    <a:gd name="T109" fmla="*/ 276 h 310"/>
                    <a:gd name="T110" fmla="*/ 299 w 585"/>
                    <a:gd name="T111" fmla="*/ 310 h 310"/>
                    <a:gd name="T112" fmla="*/ 317 w 585"/>
                    <a:gd name="T113" fmla="*/ 302 h 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585" h="310">
                      <a:moveTo>
                        <a:pt x="317" y="302"/>
                      </a:moveTo>
                      <a:lnTo>
                        <a:pt x="319" y="293"/>
                      </a:lnTo>
                      <a:lnTo>
                        <a:pt x="329" y="283"/>
                      </a:lnTo>
                      <a:lnTo>
                        <a:pt x="346" y="279"/>
                      </a:lnTo>
                      <a:lnTo>
                        <a:pt x="352" y="273"/>
                      </a:lnTo>
                      <a:lnTo>
                        <a:pt x="363" y="273"/>
                      </a:lnTo>
                      <a:lnTo>
                        <a:pt x="369" y="279"/>
                      </a:lnTo>
                      <a:lnTo>
                        <a:pt x="386" y="277"/>
                      </a:lnTo>
                      <a:lnTo>
                        <a:pt x="383" y="268"/>
                      </a:lnTo>
                      <a:lnTo>
                        <a:pt x="398" y="260"/>
                      </a:lnTo>
                      <a:lnTo>
                        <a:pt x="406" y="262"/>
                      </a:lnTo>
                      <a:lnTo>
                        <a:pt x="412" y="272"/>
                      </a:lnTo>
                      <a:lnTo>
                        <a:pt x="431" y="266"/>
                      </a:lnTo>
                      <a:lnTo>
                        <a:pt x="456" y="271"/>
                      </a:lnTo>
                      <a:lnTo>
                        <a:pt x="475" y="276"/>
                      </a:lnTo>
                      <a:lnTo>
                        <a:pt x="481" y="282"/>
                      </a:lnTo>
                      <a:lnTo>
                        <a:pt x="487" y="266"/>
                      </a:lnTo>
                      <a:lnTo>
                        <a:pt x="485" y="256"/>
                      </a:lnTo>
                      <a:lnTo>
                        <a:pt x="483" y="242"/>
                      </a:lnTo>
                      <a:lnTo>
                        <a:pt x="473" y="232"/>
                      </a:lnTo>
                      <a:lnTo>
                        <a:pt x="502" y="223"/>
                      </a:lnTo>
                      <a:lnTo>
                        <a:pt x="510" y="230"/>
                      </a:lnTo>
                      <a:lnTo>
                        <a:pt x="516" y="224"/>
                      </a:lnTo>
                      <a:lnTo>
                        <a:pt x="516" y="215"/>
                      </a:lnTo>
                      <a:lnTo>
                        <a:pt x="525" y="190"/>
                      </a:lnTo>
                      <a:lnTo>
                        <a:pt x="543" y="188"/>
                      </a:lnTo>
                      <a:lnTo>
                        <a:pt x="554" y="194"/>
                      </a:lnTo>
                      <a:lnTo>
                        <a:pt x="564" y="186"/>
                      </a:lnTo>
                      <a:lnTo>
                        <a:pt x="558" y="165"/>
                      </a:lnTo>
                      <a:lnTo>
                        <a:pt x="585" y="144"/>
                      </a:lnTo>
                      <a:lnTo>
                        <a:pt x="585" y="144"/>
                      </a:lnTo>
                      <a:lnTo>
                        <a:pt x="583" y="136"/>
                      </a:lnTo>
                      <a:lnTo>
                        <a:pt x="554" y="129"/>
                      </a:lnTo>
                      <a:lnTo>
                        <a:pt x="531" y="102"/>
                      </a:lnTo>
                      <a:lnTo>
                        <a:pt x="516" y="102"/>
                      </a:lnTo>
                      <a:lnTo>
                        <a:pt x="477" y="102"/>
                      </a:lnTo>
                      <a:lnTo>
                        <a:pt x="464" y="79"/>
                      </a:lnTo>
                      <a:lnTo>
                        <a:pt x="458" y="61"/>
                      </a:lnTo>
                      <a:lnTo>
                        <a:pt x="435" y="48"/>
                      </a:lnTo>
                      <a:lnTo>
                        <a:pt x="431" y="33"/>
                      </a:lnTo>
                      <a:lnTo>
                        <a:pt x="431" y="23"/>
                      </a:lnTo>
                      <a:lnTo>
                        <a:pt x="412" y="21"/>
                      </a:lnTo>
                      <a:lnTo>
                        <a:pt x="406" y="29"/>
                      </a:lnTo>
                      <a:lnTo>
                        <a:pt x="400" y="38"/>
                      </a:lnTo>
                      <a:lnTo>
                        <a:pt x="383" y="40"/>
                      </a:lnTo>
                      <a:lnTo>
                        <a:pt x="381" y="29"/>
                      </a:lnTo>
                      <a:lnTo>
                        <a:pt x="361" y="21"/>
                      </a:lnTo>
                      <a:lnTo>
                        <a:pt x="350" y="23"/>
                      </a:lnTo>
                      <a:lnTo>
                        <a:pt x="344" y="6"/>
                      </a:lnTo>
                      <a:lnTo>
                        <a:pt x="335" y="2"/>
                      </a:lnTo>
                      <a:lnTo>
                        <a:pt x="315" y="0"/>
                      </a:lnTo>
                      <a:lnTo>
                        <a:pt x="296" y="2"/>
                      </a:lnTo>
                      <a:lnTo>
                        <a:pt x="281" y="15"/>
                      </a:lnTo>
                      <a:lnTo>
                        <a:pt x="241" y="31"/>
                      </a:lnTo>
                      <a:lnTo>
                        <a:pt x="219" y="36"/>
                      </a:lnTo>
                      <a:lnTo>
                        <a:pt x="200" y="40"/>
                      </a:lnTo>
                      <a:lnTo>
                        <a:pt x="200" y="52"/>
                      </a:lnTo>
                      <a:lnTo>
                        <a:pt x="213" y="50"/>
                      </a:lnTo>
                      <a:lnTo>
                        <a:pt x="213" y="54"/>
                      </a:lnTo>
                      <a:lnTo>
                        <a:pt x="203" y="59"/>
                      </a:lnTo>
                      <a:lnTo>
                        <a:pt x="199" y="65"/>
                      </a:lnTo>
                      <a:lnTo>
                        <a:pt x="206" y="69"/>
                      </a:lnTo>
                      <a:lnTo>
                        <a:pt x="204" y="77"/>
                      </a:lnTo>
                      <a:lnTo>
                        <a:pt x="195" y="79"/>
                      </a:lnTo>
                      <a:lnTo>
                        <a:pt x="195" y="88"/>
                      </a:lnTo>
                      <a:lnTo>
                        <a:pt x="204" y="96"/>
                      </a:lnTo>
                      <a:lnTo>
                        <a:pt x="206" y="107"/>
                      </a:lnTo>
                      <a:lnTo>
                        <a:pt x="199" y="111"/>
                      </a:lnTo>
                      <a:lnTo>
                        <a:pt x="193" y="102"/>
                      </a:lnTo>
                      <a:lnTo>
                        <a:pt x="189" y="104"/>
                      </a:lnTo>
                      <a:lnTo>
                        <a:pt x="187" y="111"/>
                      </a:lnTo>
                      <a:lnTo>
                        <a:pt x="168" y="107"/>
                      </a:lnTo>
                      <a:lnTo>
                        <a:pt x="160" y="102"/>
                      </a:lnTo>
                      <a:lnTo>
                        <a:pt x="135" y="102"/>
                      </a:lnTo>
                      <a:lnTo>
                        <a:pt x="127" y="109"/>
                      </a:lnTo>
                      <a:lnTo>
                        <a:pt x="122" y="109"/>
                      </a:lnTo>
                      <a:lnTo>
                        <a:pt x="115" y="104"/>
                      </a:lnTo>
                      <a:lnTo>
                        <a:pt x="107" y="104"/>
                      </a:lnTo>
                      <a:lnTo>
                        <a:pt x="98" y="93"/>
                      </a:lnTo>
                      <a:lnTo>
                        <a:pt x="85" y="93"/>
                      </a:lnTo>
                      <a:lnTo>
                        <a:pt x="78" y="89"/>
                      </a:lnTo>
                      <a:lnTo>
                        <a:pt x="65" y="89"/>
                      </a:lnTo>
                      <a:lnTo>
                        <a:pt x="57" y="81"/>
                      </a:lnTo>
                      <a:lnTo>
                        <a:pt x="26" y="102"/>
                      </a:lnTo>
                      <a:lnTo>
                        <a:pt x="26" y="116"/>
                      </a:lnTo>
                      <a:lnTo>
                        <a:pt x="17" y="117"/>
                      </a:lnTo>
                      <a:lnTo>
                        <a:pt x="12" y="111"/>
                      </a:lnTo>
                      <a:lnTo>
                        <a:pt x="4" y="113"/>
                      </a:lnTo>
                      <a:lnTo>
                        <a:pt x="0" y="171"/>
                      </a:lnTo>
                      <a:lnTo>
                        <a:pt x="19" y="174"/>
                      </a:lnTo>
                      <a:lnTo>
                        <a:pt x="28" y="186"/>
                      </a:lnTo>
                      <a:lnTo>
                        <a:pt x="25" y="200"/>
                      </a:lnTo>
                      <a:lnTo>
                        <a:pt x="33" y="205"/>
                      </a:lnTo>
                      <a:lnTo>
                        <a:pt x="33" y="205"/>
                      </a:lnTo>
                      <a:lnTo>
                        <a:pt x="42" y="201"/>
                      </a:lnTo>
                      <a:lnTo>
                        <a:pt x="52" y="198"/>
                      </a:lnTo>
                      <a:lnTo>
                        <a:pt x="52" y="198"/>
                      </a:lnTo>
                      <a:lnTo>
                        <a:pt x="54" y="198"/>
                      </a:lnTo>
                      <a:lnTo>
                        <a:pt x="56" y="198"/>
                      </a:lnTo>
                      <a:lnTo>
                        <a:pt x="58" y="194"/>
                      </a:lnTo>
                      <a:lnTo>
                        <a:pt x="60" y="192"/>
                      </a:lnTo>
                      <a:lnTo>
                        <a:pt x="62" y="190"/>
                      </a:lnTo>
                      <a:lnTo>
                        <a:pt x="68" y="188"/>
                      </a:lnTo>
                      <a:lnTo>
                        <a:pt x="73" y="190"/>
                      </a:lnTo>
                      <a:lnTo>
                        <a:pt x="73" y="190"/>
                      </a:lnTo>
                      <a:lnTo>
                        <a:pt x="75" y="192"/>
                      </a:lnTo>
                      <a:lnTo>
                        <a:pt x="77" y="194"/>
                      </a:lnTo>
                      <a:lnTo>
                        <a:pt x="83" y="194"/>
                      </a:lnTo>
                      <a:lnTo>
                        <a:pt x="89" y="194"/>
                      </a:lnTo>
                      <a:lnTo>
                        <a:pt x="91" y="196"/>
                      </a:lnTo>
                      <a:lnTo>
                        <a:pt x="91" y="198"/>
                      </a:lnTo>
                      <a:lnTo>
                        <a:pt x="91" y="198"/>
                      </a:lnTo>
                      <a:lnTo>
                        <a:pt x="93" y="201"/>
                      </a:lnTo>
                      <a:lnTo>
                        <a:pt x="93" y="205"/>
                      </a:lnTo>
                      <a:lnTo>
                        <a:pt x="91" y="207"/>
                      </a:lnTo>
                      <a:lnTo>
                        <a:pt x="91" y="211"/>
                      </a:lnTo>
                      <a:lnTo>
                        <a:pt x="91" y="211"/>
                      </a:lnTo>
                      <a:lnTo>
                        <a:pt x="91" y="219"/>
                      </a:lnTo>
                      <a:lnTo>
                        <a:pt x="91" y="223"/>
                      </a:lnTo>
                      <a:lnTo>
                        <a:pt x="87" y="224"/>
                      </a:lnTo>
                      <a:lnTo>
                        <a:pt x="87" y="224"/>
                      </a:lnTo>
                      <a:lnTo>
                        <a:pt x="75" y="226"/>
                      </a:lnTo>
                      <a:lnTo>
                        <a:pt x="64" y="230"/>
                      </a:lnTo>
                      <a:lnTo>
                        <a:pt x="64" y="230"/>
                      </a:lnTo>
                      <a:lnTo>
                        <a:pt x="64" y="234"/>
                      </a:lnTo>
                      <a:lnTo>
                        <a:pt x="64" y="236"/>
                      </a:lnTo>
                      <a:lnTo>
                        <a:pt x="64" y="236"/>
                      </a:lnTo>
                      <a:lnTo>
                        <a:pt x="66" y="237"/>
                      </a:lnTo>
                      <a:lnTo>
                        <a:pt x="64" y="242"/>
                      </a:lnTo>
                      <a:lnTo>
                        <a:pt x="64" y="242"/>
                      </a:lnTo>
                      <a:lnTo>
                        <a:pt x="62" y="242"/>
                      </a:lnTo>
                      <a:lnTo>
                        <a:pt x="58" y="240"/>
                      </a:lnTo>
                      <a:lnTo>
                        <a:pt x="54" y="237"/>
                      </a:lnTo>
                      <a:lnTo>
                        <a:pt x="52" y="237"/>
                      </a:lnTo>
                      <a:lnTo>
                        <a:pt x="52" y="237"/>
                      </a:lnTo>
                      <a:lnTo>
                        <a:pt x="52" y="242"/>
                      </a:lnTo>
                      <a:lnTo>
                        <a:pt x="54" y="247"/>
                      </a:lnTo>
                      <a:lnTo>
                        <a:pt x="62" y="254"/>
                      </a:lnTo>
                      <a:lnTo>
                        <a:pt x="62" y="254"/>
                      </a:lnTo>
                      <a:lnTo>
                        <a:pt x="64" y="262"/>
                      </a:lnTo>
                      <a:lnTo>
                        <a:pt x="66" y="266"/>
                      </a:lnTo>
                      <a:lnTo>
                        <a:pt x="70" y="271"/>
                      </a:lnTo>
                      <a:lnTo>
                        <a:pt x="70" y="271"/>
                      </a:lnTo>
                      <a:lnTo>
                        <a:pt x="73" y="271"/>
                      </a:lnTo>
                      <a:lnTo>
                        <a:pt x="77" y="272"/>
                      </a:lnTo>
                      <a:lnTo>
                        <a:pt x="81" y="273"/>
                      </a:lnTo>
                      <a:lnTo>
                        <a:pt x="85" y="276"/>
                      </a:lnTo>
                      <a:lnTo>
                        <a:pt x="85" y="276"/>
                      </a:lnTo>
                      <a:lnTo>
                        <a:pt x="85" y="282"/>
                      </a:lnTo>
                      <a:lnTo>
                        <a:pt x="83" y="287"/>
                      </a:lnTo>
                      <a:lnTo>
                        <a:pt x="88" y="282"/>
                      </a:lnTo>
                      <a:lnTo>
                        <a:pt x="96" y="282"/>
                      </a:lnTo>
                      <a:lnTo>
                        <a:pt x="104" y="285"/>
                      </a:lnTo>
                      <a:lnTo>
                        <a:pt x="114" y="293"/>
                      </a:lnTo>
                      <a:lnTo>
                        <a:pt x="127" y="293"/>
                      </a:lnTo>
                      <a:lnTo>
                        <a:pt x="123" y="234"/>
                      </a:lnTo>
                      <a:lnTo>
                        <a:pt x="166" y="219"/>
                      </a:lnTo>
                      <a:lnTo>
                        <a:pt x="206" y="246"/>
                      </a:lnTo>
                      <a:lnTo>
                        <a:pt x="218" y="256"/>
                      </a:lnTo>
                      <a:lnTo>
                        <a:pt x="228" y="256"/>
                      </a:lnTo>
                      <a:lnTo>
                        <a:pt x="241" y="256"/>
                      </a:lnTo>
                      <a:lnTo>
                        <a:pt x="248" y="256"/>
                      </a:lnTo>
                      <a:lnTo>
                        <a:pt x="259" y="265"/>
                      </a:lnTo>
                      <a:lnTo>
                        <a:pt x="265" y="279"/>
                      </a:lnTo>
                      <a:lnTo>
                        <a:pt x="276" y="276"/>
                      </a:lnTo>
                      <a:lnTo>
                        <a:pt x="284" y="300"/>
                      </a:lnTo>
                      <a:lnTo>
                        <a:pt x="290" y="300"/>
                      </a:lnTo>
                      <a:lnTo>
                        <a:pt x="299" y="310"/>
                      </a:lnTo>
                      <a:lnTo>
                        <a:pt x="304" y="310"/>
                      </a:lnTo>
                      <a:lnTo>
                        <a:pt x="309" y="304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lnTo>
                        <a:pt x="317" y="30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319">
                  <a:extLst>
                    <a:ext uri="{FF2B5EF4-FFF2-40B4-BE49-F238E27FC236}">
                      <a16:creationId xmlns:a16="http://schemas.microsoft.com/office/drawing/2014/main" id="{F4B94663-2704-3D08-720E-B77C63C687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08158" y="3308344"/>
                  <a:ext cx="127104" cy="130842"/>
                </a:xfrm>
                <a:custGeom>
                  <a:avLst/>
                  <a:gdLst>
                    <a:gd name="T0" fmla="*/ 40 w 68"/>
                    <a:gd name="T1" fmla="*/ 45 h 70"/>
                    <a:gd name="T2" fmla="*/ 42 w 68"/>
                    <a:gd name="T3" fmla="*/ 49 h 70"/>
                    <a:gd name="T4" fmla="*/ 40 w 68"/>
                    <a:gd name="T5" fmla="*/ 65 h 70"/>
                    <a:gd name="T6" fmla="*/ 50 w 68"/>
                    <a:gd name="T7" fmla="*/ 70 h 70"/>
                    <a:gd name="T8" fmla="*/ 50 w 68"/>
                    <a:gd name="T9" fmla="*/ 70 h 70"/>
                    <a:gd name="T10" fmla="*/ 48 w 68"/>
                    <a:gd name="T11" fmla="*/ 55 h 70"/>
                    <a:gd name="T12" fmla="*/ 52 w 68"/>
                    <a:gd name="T13" fmla="*/ 49 h 70"/>
                    <a:gd name="T14" fmla="*/ 52 w 68"/>
                    <a:gd name="T15" fmla="*/ 49 h 70"/>
                    <a:gd name="T16" fmla="*/ 60 w 68"/>
                    <a:gd name="T17" fmla="*/ 43 h 70"/>
                    <a:gd name="T18" fmla="*/ 68 w 68"/>
                    <a:gd name="T19" fmla="*/ 36 h 70"/>
                    <a:gd name="T20" fmla="*/ 68 w 68"/>
                    <a:gd name="T21" fmla="*/ 36 h 70"/>
                    <a:gd name="T22" fmla="*/ 68 w 68"/>
                    <a:gd name="T23" fmla="*/ 30 h 70"/>
                    <a:gd name="T24" fmla="*/ 68 w 68"/>
                    <a:gd name="T25" fmla="*/ 26 h 70"/>
                    <a:gd name="T26" fmla="*/ 60 w 68"/>
                    <a:gd name="T27" fmla="*/ 18 h 70"/>
                    <a:gd name="T28" fmla="*/ 60 w 68"/>
                    <a:gd name="T29" fmla="*/ 18 h 70"/>
                    <a:gd name="T30" fmla="*/ 60 w 68"/>
                    <a:gd name="T31" fmla="*/ 12 h 70"/>
                    <a:gd name="T32" fmla="*/ 56 w 68"/>
                    <a:gd name="T33" fmla="*/ 8 h 70"/>
                    <a:gd name="T34" fmla="*/ 44 w 68"/>
                    <a:gd name="T35" fmla="*/ 0 h 70"/>
                    <a:gd name="T36" fmla="*/ 44 w 68"/>
                    <a:gd name="T37" fmla="*/ 10 h 70"/>
                    <a:gd name="T38" fmla="*/ 35 w 68"/>
                    <a:gd name="T39" fmla="*/ 14 h 70"/>
                    <a:gd name="T40" fmla="*/ 17 w 68"/>
                    <a:gd name="T41" fmla="*/ 4 h 70"/>
                    <a:gd name="T42" fmla="*/ 23 w 68"/>
                    <a:gd name="T43" fmla="*/ 16 h 70"/>
                    <a:gd name="T44" fmla="*/ 21 w 68"/>
                    <a:gd name="T45" fmla="*/ 20 h 70"/>
                    <a:gd name="T46" fmla="*/ 0 w 68"/>
                    <a:gd name="T47" fmla="*/ 20 h 70"/>
                    <a:gd name="T48" fmla="*/ 5 w 68"/>
                    <a:gd name="T49" fmla="*/ 28 h 70"/>
                    <a:gd name="T50" fmla="*/ 9 w 68"/>
                    <a:gd name="T51" fmla="*/ 38 h 70"/>
                    <a:gd name="T52" fmla="*/ 25 w 68"/>
                    <a:gd name="T53" fmla="*/ 51 h 70"/>
                    <a:gd name="T54" fmla="*/ 40 w 68"/>
                    <a:gd name="T55" fmla="*/ 45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68" h="70">
                      <a:moveTo>
                        <a:pt x="40" y="45"/>
                      </a:moveTo>
                      <a:lnTo>
                        <a:pt x="42" y="49"/>
                      </a:lnTo>
                      <a:lnTo>
                        <a:pt x="40" y="65"/>
                      </a:lnTo>
                      <a:lnTo>
                        <a:pt x="50" y="70"/>
                      </a:lnTo>
                      <a:lnTo>
                        <a:pt x="50" y="70"/>
                      </a:lnTo>
                      <a:lnTo>
                        <a:pt x="48" y="55"/>
                      </a:lnTo>
                      <a:lnTo>
                        <a:pt x="52" y="49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36"/>
                      </a:lnTo>
                      <a:lnTo>
                        <a:pt x="68" y="36"/>
                      </a:lnTo>
                      <a:lnTo>
                        <a:pt x="68" y="30"/>
                      </a:lnTo>
                      <a:lnTo>
                        <a:pt x="68" y="26"/>
                      </a:lnTo>
                      <a:lnTo>
                        <a:pt x="60" y="18"/>
                      </a:lnTo>
                      <a:lnTo>
                        <a:pt x="60" y="18"/>
                      </a:lnTo>
                      <a:lnTo>
                        <a:pt x="60" y="12"/>
                      </a:lnTo>
                      <a:lnTo>
                        <a:pt x="56" y="8"/>
                      </a:lnTo>
                      <a:lnTo>
                        <a:pt x="44" y="0"/>
                      </a:lnTo>
                      <a:lnTo>
                        <a:pt x="44" y="10"/>
                      </a:lnTo>
                      <a:lnTo>
                        <a:pt x="35" y="14"/>
                      </a:lnTo>
                      <a:lnTo>
                        <a:pt x="17" y="4"/>
                      </a:lnTo>
                      <a:lnTo>
                        <a:pt x="23" y="16"/>
                      </a:lnTo>
                      <a:lnTo>
                        <a:pt x="21" y="20"/>
                      </a:lnTo>
                      <a:lnTo>
                        <a:pt x="0" y="20"/>
                      </a:lnTo>
                      <a:lnTo>
                        <a:pt x="5" y="28"/>
                      </a:lnTo>
                      <a:lnTo>
                        <a:pt x="9" y="38"/>
                      </a:lnTo>
                      <a:lnTo>
                        <a:pt x="25" y="51"/>
                      </a:lnTo>
                      <a:lnTo>
                        <a:pt x="40" y="4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320">
                  <a:extLst>
                    <a:ext uri="{FF2B5EF4-FFF2-40B4-BE49-F238E27FC236}">
                      <a16:creationId xmlns:a16="http://schemas.microsoft.com/office/drawing/2014/main" id="{3DE9412B-44D6-B86D-5F20-28EBCBB52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89466" y="3388719"/>
                  <a:ext cx="46729" cy="24299"/>
                </a:xfrm>
                <a:custGeom>
                  <a:avLst/>
                  <a:gdLst>
                    <a:gd name="T0" fmla="*/ 0 w 25"/>
                    <a:gd name="T1" fmla="*/ 0 h 13"/>
                    <a:gd name="T2" fmla="*/ 7 w 25"/>
                    <a:gd name="T3" fmla="*/ 0 h 13"/>
                    <a:gd name="T4" fmla="*/ 25 w 25"/>
                    <a:gd name="T5" fmla="*/ 10 h 13"/>
                    <a:gd name="T6" fmla="*/ 16 w 25"/>
                    <a:gd name="T7" fmla="*/ 13 h 13"/>
                    <a:gd name="T8" fmla="*/ 0 w 25"/>
                    <a:gd name="T9" fmla="*/ 0 h 13"/>
                    <a:gd name="T10" fmla="*/ 0 w 25"/>
                    <a:gd name="T11" fmla="*/ 0 h 13"/>
                    <a:gd name="T12" fmla="*/ 0 w 25"/>
                    <a:gd name="T1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5" h="13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25" y="10"/>
                      </a:lnTo>
                      <a:lnTo>
                        <a:pt x="16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321">
                  <a:extLst>
                    <a:ext uri="{FF2B5EF4-FFF2-40B4-BE49-F238E27FC236}">
                      <a16:creationId xmlns:a16="http://schemas.microsoft.com/office/drawing/2014/main" id="{E8E7177B-D4F9-2633-B5B7-D4502ADED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3389" y="3629842"/>
                  <a:ext cx="18692" cy="39253"/>
                </a:xfrm>
                <a:custGeom>
                  <a:avLst/>
                  <a:gdLst>
                    <a:gd name="T0" fmla="*/ 4 w 10"/>
                    <a:gd name="T1" fmla="*/ 21 h 21"/>
                    <a:gd name="T2" fmla="*/ 0 w 10"/>
                    <a:gd name="T3" fmla="*/ 16 h 21"/>
                    <a:gd name="T4" fmla="*/ 4 w 10"/>
                    <a:gd name="T5" fmla="*/ 14 h 21"/>
                    <a:gd name="T6" fmla="*/ 0 w 10"/>
                    <a:gd name="T7" fmla="*/ 8 h 21"/>
                    <a:gd name="T8" fmla="*/ 2 w 10"/>
                    <a:gd name="T9" fmla="*/ 0 h 21"/>
                    <a:gd name="T10" fmla="*/ 10 w 10"/>
                    <a:gd name="T11" fmla="*/ 2 h 21"/>
                    <a:gd name="T12" fmla="*/ 4 w 10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1">
                      <a:moveTo>
                        <a:pt x="4" y="21"/>
                      </a:moveTo>
                      <a:lnTo>
                        <a:pt x="0" y="16"/>
                      </a:lnTo>
                      <a:lnTo>
                        <a:pt x="4" y="14"/>
                      </a:lnTo>
                      <a:lnTo>
                        <a:pt x="0" y="8"/>
                      </a:lnTo>
                      <a:lnTo>
                        <a:pt x="2" y="0"/>
                      </a:lnTo>
                      <a:lnTo>
                        <a:pt x="10" y="2"/>
                      </a:lnTo>
                      <a:lnTo>
                        <a:pt x="4" y="2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322">
                  <a:extLst>
                    <a:ext uri="{FF2B5EF4-FFF2-40B4-BE49-F238E27FC236}">
                      <a16:creationId xmlns:a16="http://schemas.microsoft.com/office/drawing/2014/main" id="{FC4B0F5D-DF4C-C591-0F3B-0355D6941F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03673"/>
                  <a:ext cx="123365" cy="127104"/>
                </a:xfrm>
                <a:custGeom>
                  <a:avLst/>
                  <a:gdLst>
                    <a:gd name="T0" fmla="*/ 8 w 66"/>
                    <a:gd name="T1" fmla="*/ 35 h 68"/>
                    <a:gd name="T2" fmla="*/ 13 w 66"/>
                    <a:gd name="T3" fmla="*/ 16 h 68"/>
                    <a:gd name="T4" fmla="*/ 14 w 66"/>
                    <a:gd name="T5" fmla="*/ 14 h 68"/>
                    <a:gd name="T6" fmla="*/ 25 w 66"/>
                    <a:gd name="T7" fmla="*/ 16 h 68"/>
                    <a:gd name="T8" fmla="*/ 42 w 66"/>
                    <a:gd name="T9" fmla="*/ 4 h 68"/>
                    <a:gd name="T10" fmla="*/ 56 w 66"/>
                    <a:gd name="T11" fmla="*/ 0 h 68"/>
                    <a:gd name="T12" fmla="*/ 66 w 66"/>
                    <a:gd name="T13" fmla="*/ 16 h 68"/>
                    <a:gd name="T14" fmla="*/ 58 w 66"/>
                    <a:gd name="T15" fmla="*/ 22 h 68"/>
                    <a:gd name="T16" fmla="*/ 33 w 66"/>
                    <a:gd name="T17" fmla="*/ 22 h 68"/>
                    <a:gd name="T18" fmla="*/ 42 w 66"/>
                    <a:gd name="T19" fmla="*/ 51 h 68"/>
                    <a:gd name="T20" fmla="*/ 40 w 66"/>
                    <a:gd name="T21" fmla="*/ 55 h 68"/>
                    <a:gd name="T22" fmla="*/ 27 w 66"/>
                    <a:gd name="T23" fmla="*/ 55 h 68"/>
                    <a:gd name="T24" fmla="*/ 17 w 66"/>
                    <a:gd name="T25" fmla="*/ 66 h 68"/>
                    <a:gd name="T26" fmla="*/ 0 w 66"/>
                    <a:gd name="T27" fmla="*/ 68 h 68"/>
                    <a:gd name="T28" fmla="*/ 0 w 66"/>
                    <a:gd name="T29" fmla="*/ 62 h 68"/>
                    <a:gd name="T30" fmla="*/ 6 w 66"/>
                    <a:gd name="T31" fmla="*/ 47 h 68"/>
                    <a:gd name="T32" fmla="*/ 8 w 66"/>
                    <a:gd name="T33" fmla="*/ 35 h 68"/>
                    <a:gd name="T34" fmla="*/ 8 w 66"/>
                    <a:gd name="T35" fmla="*/ 35 h 68"/>
                    <a:gd name="T36" fmla="*/ 8 w 66"/>
                    <a:gd name="T37" fmla="*/ 35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68">
                      <a:moveTo>
                        <a:pt x="8" y="35"/>
                      </a:moveTo>
                      <a:lnTo>
                        <a:pt x="13" y="16"/>
                      </a:lnTo>
                      <a:lnTo>
                        <a:pt x="14" y="14"/>
                      </a:lnTo>
                      <a:lnTo>
                        <a:pt x="25" y="16"/>
                      </a:lnTo>
                      <a:lnTo>
                        <a:pt x="42" y="4"/>
                      </a:lnTo>
                      <a:lnTo>
                        <a:pt x="56" y="0"/>
                      </a:lnTo>
                      <a:lnTo>
                        <a:pt x="66" y="16"/>
                      </a:lnTo>
                      <a:lnTo>
                        <a:pt x="58" y="22"/>
                      </a:lnTo>
                      <a:lnTo>
                        <a:pt x="33" y="22"/>
                      </a:lnTo>
                      <a:lnTo>
                        <a:pt x="42" y="51"/>
                      </a:lnTo>
                      <a:lnTo>
                        <a:pt x="40" y="55"/>
                      </a:lnTo>
                      <a:lnTo>
                        <a:pt x="27" y="55"/>
                      </a:lnTo>
                      <a:lnTo>
                        <a:pt x="17" y="66"/>
                      </a:lnTo>
                      <a:lnTo>
                        <a:pt x="0" y="68"/>
                      </a:lnTo>
                      <a:lnTo>
                        <a:pt x="0" y="62"/>
                      </a:lnTo>
                      <a:lnTo>
                        <a:pt x="6" y="47"/>
                      </a:lnTo>
                      <a:lnTo>
                        <a:pt x="8" y="35"/>
                      </a:lnTo>
                      <a:lnTo>
                        <a:pt x="8" y="35"/>
                      </a:ln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323">
                  <a:extLst>
                    <a:ext uri="{FF2B5EF4-FFF2-40B4-BE49-F238E27FC236}">
                      <a16:creationId xmlns:a16="http://schemas.microsoft.com/office/drawing/2014/main" id="{D4E4CC99-D4CC-F4DC-445F-C66B960C0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25913" y="3633580"/>
                  <a:ext cx="566359" cy="480377"/>
                </a:xfrm>
                <a:custGeom>
                  <a:avLst/>
                  <a:gdLst>
                    <a:gd name="T0" fmla="*/ 291 w 303"/>
                    <a:gd name="T1" fmla="*/ 155 h 257"/>
                    <a:gd name="T2" fmla="*/ 252 w 303"/>
                    <a:gd name="T3" fmla="*/ 152 h 257"/>
                    <a:gd name="T4" fmla="*/ 243 w 303"/>
                    <a:gd name="T5" fmla="*/ 140 h 257"/>
                    <a:gd name="T6" fmla="*/ 245 w 303"/>
                    <a:gd name="T7" fmla="*/ 134 h 257"/>
                    <a:gd name="T8" fmla="*/ 239 w 303"/>
                    <a:gd name="T9" fmla="*/ 128 h 257"/>
                    <a:gd name="T10" fmla="*/ 233 w 303"/>
                    <a:gd name="T11" fmla="*/ 127 h 257"/>
                    <a:gd name="T12" fmla="*/ 229 w 303"/>
                    <a:gd name="T13" fmla="*/ 121 h 257"/>
                    <a:gd name="T14" fmla="*/ 218 w 303"/>
                    <a:gd name="T15" fmla="*/ 105 h 257"/>
                    <a:gd name="T16" fmla="*/ 220 w 303"/>
                    <a:gd name="T17" fmla="*/ 92 h 257"/>
                    <a:gd name="T18" fmla="*/ 214 w 303"/>
                    <a:gd name="T19" fmla="*/ 91 h 257"/>
                    <a:gd name="T20" fmla="*/ 206 w 303"/>
                    <a:gd name="T21" fmla="*/ 74 h 257"/>
                    <a:gd name="T22" fmla="*/ 199 w 303"/>
                    <a:gd name="T23" fmla="*/ 70 h 257"/>
                    <a:gd name="T24" fmla="*/ 197 w 303"/>
                    <a:gd name="T25" fmla="*/ 64 h 257"/>
                    <a:gd name="T26" fmla="*/ 190 w 303"/>
                    <a:gd name="T27" fmla="*/ 58 h 257"/>
                    <a:gd name="T28" fmla="*/ 181 w 303"/>
                    <a:gd name="T29" fmla="*/ 58 h 257"/>
                    <a:gd name="T30" fmla="*/ 176 w 303"/>
                    <a:gd name="T31" fmla="*/ 52 h 257"/>
                    <a:gd name="T32" fmla="*/ 149 w 303"/>
                    <a:gd name="T33" fmla="*/ 56 h 257"/>
                    <a:gd name="T34" fmla="*/ 124 w 303"/>
                    <a:gd name="T35" fmla="*/ 44 h 257"/>
                    <a:gd name="T36" fmla="*/ 124 w 303"/>
                    <a:gd name="T37" fmla="*/ 29 h 257"/>
                    <a:gd name="T38" fmla="*/ 109 w 303"/>
                    <a:gd name="T39" fmla="*/ 18 h 257"/>
                    <a:gd name="T40" fmla="*/ 85 w 303"/>
                    <a:gd name="T41" fmla="*/ 6 h 257"/>
                    <a:gd name="T42" fmla="*/ 66 w 303"/>
                    <a:gd name="T43" fmla="*/ 0 h 257"/>
                    <a:gd name="T44" fmla="*/ 58 w 303"/>
                    <a:gd name="T45" fmla="*/ 6 h 257"/>
                    <a:gd name="T46" fmla="*/ 33 w 303"/>
                    <a:gd name="T47" fmla="*/ 6 h 257"/>
                    <a:gd name="T48" fmla="*/ 42 w 303"/>
                    <a:gd name="T49" fmla="*/ 35 h 257"/>
                    <a:gd name="T50" fmla="*/ 40 w 303"/>
                    <a:gd name="T51" fmla="*/ 39 h 257"/>
                    <a:gd name="T52" fmla="*/ 27 w 303"/>
                    <a:gd name="T53" fmla="*/ 39 h 257"/>
                    <a:gd name="T54" fmla="*/ 17 w 303"/>
                    <a:gd name="T55" fmla="*/ 51 h 257"/>
                    <a:gd name="T56" fmla="*/ 0 w 303"/>
                    <a:gd name="T57" fmla="*/ 53 h 257"/>
                    <a:gd name="T58" fmla="*/ 0 w 303"/>
                    <a:gd name="T59" fmla="*/ 54 h 257"/>
                    <a:gd name="T60" fmla="*/ 0 w 303"/>
                    <a:gd name="T61" fmla="*/ 74 h 257"/>
                    <a:gd name="T62" fmla="*/ 8 w 303"/>
                    <a:gd name="T63" fmla="*/ 76 h 257"/>
                    <a:gd name="T64" fmla="*/ 10 w 303"/>
                    <a:gd name="T65" fmla="*/ 80 h 257"/>
                    <a:gd name="T66" fmla="*/ 17 w 303"/>
                    <a:gd name="T67" fmla="*/ 97 h 257"/>
                    <a:gd name="T68" fmla="*/ 21 w 303"/>
                    <a:gd name="T69" fmla="*/ 103 h 257"/>
                    <a:gd name="T70" fmla="*/ 31 w 303"/>
                    <a:gd name="T71" fmla="*/ 111 h 257"/>
                    <a:gd name="T72" fmla="*/ 31 w 303"/>
                    <a:gd name="T73" fmla="*/ 125 h 257"/>
                    <a:gd name="T74" fmla="*/ 39 w 303"/>
                    <a:gd name="T75" fmla="*/ 134 h 257"/>
                    <a:gd name="T76" fmla="*/ 46 w 303"/>
                    <a:gd name="T77" fmla="*/ 140 h 257"/>
                    <a:gd name="T78" fmla="*/ 54 w 303"/>
                    <a:gd name="T79" fmla="*/ 146 h 257"/>
                    <a:gd name="T80" fmla="*/ 60 w 303"/>
                    <a:gd name="T81" fmla="*/ 155 h 257"/>
                    <a:gd name="T82" fmla="*/ 60 w 303"/>
                    <a:gd name="T83" fmla="*/ 173 h 257"/>
                    <a:gd name="T84" fmla="*/ 66 w 303"/>
                    <a:gd name="T85" fmla="*/ 182 h 257"/>
                    <a:gd name="T86" fmla="*/ 73 w 303"/>
                    <a:gd name="T87" fmla="*/ 194 h 257"/>
                    <a:gd name="T88" fmla="*/ 83 w 303"/>
                    <a:gd name="T89" fmla="*/ 198 h 257"/>
                    <a:gd name="T90" fmla="*/ 85 w 303"/>
                    <a:gd name="T91" fmla="*/ 204 h 257"/>
                    <a:gd name="T92" fmla="*/ 92 w 303"/>
                    <a:gd name="T93" fmla="*/ 223 h 257"/>
                    <a:gd name="T94" fmla="*/ 100 w 303"/>
                    <a:gd name="T95" fmla="*/ 229 h 257"/>
                    <a:gd name="T96" fmla="*/ 110 w 303"/>
                    <a:gd name="T97" fmla="*/ 242 h 257"/>
                    <a:gd name="T98" fmla="*/ 123 w 303"/>
                    <a:gd name="T99" fmla="*/ 234 h 257"/>
                    <a:gd name="T100" fmla="*/ 154 w 303"/>
                    <a:gd name="T101" fmla="*/ 242 h 257"/>
                    <a:gd name="T102" fmla="*/ 168 w 303"/>
                    <a:gd name="T103" fmla="*/ 257 h 257"/>
                    <a:gd name="T104" fmla="*/ 199 w 303"/>
                    <a:gd name="T105" fmla="*/ 223 h 257"/>
                    <a:gd name="T106" fmla="*/ 251 w 303"/>
                    <a:gd name="T107" fmla="*/ 211 h 257"/>
                    <a:gd name="T108" fmla="*/ 285 w 303"/>
                    <a:gd name="T109" fmla="*/ 196 h 257"/>
                    <a:gd name="T110" fmla="*/ 295 w 303"/>
                    <a:gd name="T111" fmla="*/ 196 h 257"/>
                    <a:gd name="T112" fmla="*/ 303 w 303"/>
                    <a:gd name="T113" fmla="*/ 163 h 257"/>
                    <a:gd name="T114" fmla="*/ 291 w 303"/>
                    <a:gd name="T115" fmla="*/ 155 h 257"/>
                    <a:gd name="T116" fmla="*/ 291 w 303"/>
                    <a:gd name="T117" fmla="*/ 155 h 257"/>
                    <a:gd name="T118" fmla="*/ 291 w 303"/>
                    <a:gd name="T119" fmla="*/ 155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03" h="257">
                      <a:moveTo>
                        <a:pt x="291" y="155"/>
                      </a:moveTo>
                      <a:lnTo>
                        <a:pt x="252" y="152"/>
                      </a:lnTo>
                      <a:lnTo>
                        <a:pt x="243" y="140"/>
                      </a:lnTo>
                      <a:lnTo>
                        <a:pt x="245" y="134"/>
                      </a:lnTo>
                      <a:lnTo>
                        <a:pt x="239" y="128"/>
                      </a:lnTo>
                      <a:lnTo>
                        <a:pt x="233" y="127"/>
                      </a:lnTo>
                      <a:lnTo>
                        <a:pt x="229" y="121"/>
                      </a:lnTo>
                      <a:lnTo>
                        <a:pt x="218" y="105"/>
                      </a:lnTo>
                      <a:lnTo>
                        <a:pt x="220" y="92"/>
                      </a:lnTo>
                      <a:lnTo>
                        <a:pt x="214" y="91"/>
                      </a:lnTo>
                      <a:lnTo>
                        <a:pt x="206" y="74"/>
                      </a:lnTo>
                      <a:lnTo>
                        <a:pt x="199" y="70"/>
                      </a:lnTo>
                      <a:lnTo>
                        <a:pt x="197" y="64"/>
                      </a:lnTo>
                      <a:lnTo>
                        <a:pt x="190" y="58"/>
                      </a:lnTo>
                      <a:lnTo>
                        <a:pt x="181" y="58"/>
                      </a:lnTo>
                      <a:lnTo>
                        <a:pt x="176" y="52"/>
                      </a:lnTo>
                      <a:lnTo>
                        <a:pt x="149" y="56"/>
                      </a:lnTo>
                      <a:lnTo>
                        <a:pt x="124" y="44"/>
                      </a:lnTo>
                      <a:lnTo>
                        <a:pt x="124" y="29"/>
                      </a:lnTo>
                      <a:lnTo>
                        <a:pt x="109" y="18"/>
                      </a:lnTo>
                      <a:lnTo>
                        <a:pt x="85" y="6"/>
                      </a:lnTo>
                      <a:lnTo>
                        <a:pt x="66" y="0"/>
                      </a:lnTo>
                      <a:lnTo>
                        <a:pt x="58" y="6"/>
                      </a:lnTo>
                      <a:lnTo>
                        <a:pt x="33" y="6"/>
                      </a:lnTo>
                      <a:lnTo>
                        <a:pt x="42" y="35"/>
                      </a:lnTo>
                      <a:lnTo>
                        <a:pt x="40" y="39"/>
                      </a:lnTo>
                      <a:lnTo>
                        <a:pt x="27" y="39"/>
                      </a:lnTo>
                      <a:lnTo>
                        <a:pt x="17" y="51"/>
                      </a:lnTo>
                      <a:lnTo>
                        <a:pt x="0" y="53"/>
                      </a:lnTo>
                      <a:lnTo>
                        <a:pt x="0" y="54"/>
                      </a:lnTo>
                      <a:lnTo>
                        <a:pt x="0" y="74"/>
                      </a:lnTo>
                      <a:lnTo>
                        <a:pt x="8" y="76"/>
                      </a:lnTo>
                      <a:lnTo>
                        <a:pt x="10" y="80"/>
                      </a:lnTo>
                      <a:lnTo>
                        <a:pt x="17" y="97"/>
                      </a:lnTo>
                      <a:lnTo>
                        <a:pt x="21" y="103"/>
                      </a:lnTo>
                      <a:lnTo>
                        <a:pt x="31" y="111"/>
                      </a:lnTo>
                      <a:lnTo>
                        <a:pt x="31" y="125"/>
                      </a:lnTo>
                      <a:lnTo>
                        <a:pt x="39" y="134"/>
                      </a:lnTo>
                      <a:lnTo>
                        <a:pt x="46" y="140"/>
                      </a:lnTo>
                      <a:lnTo>
                        <a:pt x="54" y="146"/>
                      </a:lnTo>
                      <a:lnTo>
                        <a:pt x="60" y="155"/>
                      </a:lnTo>
                      <a:lnTo>
                        <a:pt x="60" y="173"/>
                      </a:lnTo>
                      <a:lnTo>
                        <a:pt x="66" y="182"/>
                      </a:lnTo>
                      <a:lnTo>
                        <a:pt x="73" y="194"/>
                      </a:lnTo>
                      <a:lnTo>
                        <a:pt x="83" y="198"/>
                      </a:lnTo>
                      <a:lnTo>
                        <a:pt x="85" y="204"/>
                      </a:lnTo>
                      <a:lnTo>
                        <a:pt x="92" y="223"/>
                      </a:lnTo>
                      <a:lnTo>
                        <a:pt x="100" y="229"/>
                      </a:lnTo>
                      <a:lnTo>
                        <a:pt x="110" y="242"/>
                      </a:lnTo>
                      <a:lnTo>
                        <a:pt x="123" y="234"/>
                      </a:lnTo>
                      <a:lnTo>
                        <a:pt x="154" y="242"/>
                      </a:lnTo>
                      <a:lnTo>
                        <a:pt x="168" y="257"/>
                      </a:lnTo>
                      <a:lnTo>
                        <a:pt x="199" y="223"/>
                      </a:lnTo>
                      <a:lnTo>
                        <a:pt x="251" y="211"/>
                      </a:lnTo>
                      <a:lnTo>
                        <a:pt x="285" y="196"/>
                      </a:lnTo>
                      <a:lnTo>
                        <a:pt x="295" y="196"/>
                      </a:lnTo>
                      <a:lnTo>
                        <a:pt x="303" y="163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lnTo>
                        <a:pt x="291" y="15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324">
                  <a:extLst>
                    <a:ext uri="{FF2B5EF4-FFF2-40B4-BE49-F238E27FC236}">
                      <a16:creationId xmlns:a16="http://schemas.microsoft.com/office/drawing/2014/main" id="{66046505-724B-8EEF-F592-49C98AFA1D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4982" y="4207416"/>
                  <a:ext cx="31776" cy="14953"/>
                </a:xfrm>
                <a:custGeom>
                  <a:avLst/>
                  <a:gdLst>
                    <a:gd name="T0" fmla="*/ 2 w 17"/>
                    <a:gd name="T1" fmla="*/ 2 h 8"/>
                    <a:gd name="T2" fmla="*/ 7 w 17"/>
                    <a:gd name="T3" fmla="*/ 2 h 8"/>
                    <a:gd name="T4" fmla="*/ 13 w 17"/>
                    <a:gd name="T5" fmla="*/ 0 h 8"/>
                    <a:gd name="T6" fmla="*/ 17 w 17"/>
                    <a:gd name="T7" fmla="*/ 0 h 8"/>
                    <a:gd name="T8" fmla="*/ 17 w 17"/>
                    <a:gd name="T9" fmla="*/ 6 h 8"/>
                    <a:gd name="T10" fmla="*/ 9 w 17"/>
                    <a:gd name="T11" fmla="*/ 8 h 8"/>
                    <a:gd name="T12" fmla="*/ 0 w 17"/>
                    <a:gd name="T13" fmla="*/ 4 h 8"/>
                    <a:gd name="T14" fmla="*/ 2 w 17"/>
                    <a:gd name="T15" fmla="*/ 2 h 8"/>
                    <a:gd name="T16" fmla="*/ 2 w 17"/>
                    <a:gd name="T17" fmla="*/ 2 h 8"/>
                    <a:gd name="T18" fmla="*/ 2 w 17"/>
                    <a:gd name="T19" fmla="*/ 2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" h="8">
                      <a:moveTo>
                        <a:pt x="2" y="2"/>
                      </a:moveTo>
                      <a:lnTo>
                        <a:pt x="7" y="2"/>
                      </a:lnTo>
                      <a:lnTo>
                        <a:pt x="13" y="0"/>
                      </a:lnTo>
                      <a:lnTo>
                        <a:pt x="17" y="0"/>
                      </a:lnTo>
                      <a:lnTo>
                        <a:pt x="17" y="6"/>
                      </a:lnTo>
                      <a:lnTo>
                        <a:pt x="9" y="8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325">
                  <a:extLst>
                    <a:ext uri="{FF2B5EF4-FFF2-40B4-BE49-F238E27FC236}">
                      <a16:creationId xmlns:a16="http://schemas.microsoft.com/office/drawing/2014/main" id="{38E52DAC-8787-A84D-4ED9-F883898334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1522" y="4027976"/>
                  <a:ext cx="304675" cy="179441"/>
                </a:xfrm>
                <a:custGeom>
                  <a:avLst/>
                  <a:gdLst>
                    <a:gd name="T0" fmla="*/ 163 w 163"/>
                    <a:gd name="T1" fmla="*/ 31 h 96"/>
                    <a:gd name="T2" fmla="*/ 157 w 163"/>
                    <a:gd name="T3" fmla="*/ 25 h 96"/>
                    <a:gd name="T4" fmla="*/ 149 w 163"/>
                    <a:gd name="T5" fmla="*/ 21 h 96"/>
                    <a:gd name="T6" fmla="*/ 145 w 163"/>
                    <a:gd name="T7" fmla="*/ 17 h 96"/>
                    <a:gd name="T8" fmla="*/ 149 w 163"/>
                    <a:gd name="T9" fmla="*/ 15 h 96"/>
                    <a:gd name="T10" fmla="*/ 141 w 163"/>
                    <a:gd name="T11" fmla="*/ 0 h 96"/>
                    <a:gd name="T12" fmla="*/ 89 w 163"/>
                    <a:gd name="T13" fmla="*/ 11 h 96"/>
                    <a:gd name="T14" fmla="*/ 58 w 163"/>
                    <a:gd name="T15" fmla="*/ 46 h 96"/>
                    <a:gd name="T16" fmla="*/ 44 w 163"/>
                    <a:gd name="T17" fmla="*/ 31 h 96"/>
                    <a:gd name="T18" fmla="*/ 13 w 163"/>
                    <a:gd name="T19" fmla="*/ 23 h 96"/>
                    <a:gd name="T20" fmla="*/ 0 w 163"/>
                    <a:gd name="T21" fmla="*/ 31 h 96"/>
                    <a:gd name="T22" fmla="*/ 0 w 163"/>
                    <a:gd name="T23" fmla="*/ 38 h 96"/>
                    <a:gd name="T24" fmla="*/ 2 w 163"/>
                    <a:gd name="T25" fmla="*/ 54 h 96"/>
                    <a:gd name="T26" fmla="*/ 2 w 163"/>
                    <a:gd name="T27" fmla="*/ 60 h 96"/>
                    <a:gd name="T28" fmla="*/ 10 w 163"/>
                    <a:gd name="T29" fmla="*/ 75 h 96"/>
                    <a:gd name="T30" fmla="*/ 10 w 163"/>
                    <a:gd name="T31" fmla="*/ 88 h 96"/>
                    <a:gd name="T32" fmla="*/ 17 w 163"/>
                    <a:gd name="T33" fmla="*/ 92 h 96"/>
                    <a:gd name="T34" fmla="*/ 19 w 163"/>
                    <a:gd name="T35" fmla="*/ 96 h 96"/>
                    <a:gd name="T36" fmla="*/ 40 w 163"/>
                    <a:gd name="T37" fmla="*/ 90 h 96"/>
                    <a:gd name="T38" fmla="*/ 44 w 163"/>
                    <a:gd name="T39" fmla="*/ 85 h 96"/>
                    <a:gd name="T40" fmla="*/ 56 w 163"/>
                    <a:gd name="T41" fmla="*/ 85 h 96"/>
                    <a:gd name="T42" fmla="*/ 64 w 163"/>
                    <a:gd name="T43" fmla="*/ 81 h 96"/>
                    <a:gd name="T44" fmla="*/ 89 w 163"/>
                    <a:gd name="T45" fmla="*/ 73 h 96"/>
                    <a:gd name="T46" fmla="*/ 93 w 163"/>
                    <a:gd name="T47" fmla="*/ 67 h 96"/>
                    <a:gd name="T48" fmla="*/ 99 w 163"/>
                    <a:gd name="T49" fmla="*/ 65 h 96"/>
                    <a:gd name="T50" fmla="*/ 105 w 163"/>
                    <a:gd name="T51" fmla="*/ 61 h 96"/>
                    <a:gd name="T52" fmla="*/ 116 w 163"/>
                    <a:gd name="T53" fmla="*/ 60 h 96"/>
                    <a:gd name="T54" fmla="*/ 126 w 163"/>
                    <a:gd name="T55" fmla="*/ 56 h 96"/>
                    <a:gd name="T56" fmla="*/ 137 w 163"/>
                    <a:gd name="T57" fmla="*/ 54 h 96"/>
                    <a:gd name="T58" fmla="*/ 141 w 163"/>
                    <a:gd name="T59" fmla="*/ 48 h 96"/>
                    <a:gd name="T60" fmla="*/ 141 w 163"/>
                    <a:gd name="T61" fmla="*/ 44 h 96"/>
                    <a:gd name="T62" fmla="*/ 151 w 163"/>
                    <a:gd name="T63" fmla="*/ 34 h 96"/>
                    <a:gd name="T64" fmla="*/ 163 w 163"/>
                    <a:gd name="T65" fmla="*/ 31 h 96"/>
                    <a:gd name="T66" fmla="*/ 163 w 163"/>
                    <a:gd name="T67" fmla="*/ 31 h 96"/>
                    <a:gd name="T68" fmla="*/ 163 w 163"/>
                    <a:gd name="T69" fmla="*/ 31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63" h="96">
                      <a:moveTo>
                        <a:pt x="163" y="31"/>
                      </a:moveTo>
                      <a:lnTo>
                        <a:pt x="157" y="25"/>
                      </a:lnTo>
                      <a:lnTo>
                        <a:pt x="149" y="21"/>
                      </a:lnTo>
                      <a:lnTo>
                        <a:pt x="145" y="17"/>
                      </a:lnTo>
                      <a:lnTo>
                        <a:pt x="149" y="15"/>
                      </a:lnTo>
                      <a:lnTo>
                        <a:pt x="141" y="0"/>
                      </a:lnTo>
                      <a:lnTo>
                        <a:pt x="89" y="11"/>
                      </a:lnTo>
                      <a:lnTo>
                        <a:pt x="58" y="46"/>
                      </a:lnTo>
                      <a:lnTo>
                        <a:pt x="44" y="31"/>
                      </a:lnTo>
                      <a:lnTo>
                        <a:pt x="13" y="23"/>
                      </a:lnTo>
                      <a:lnTo>
                        <a:pt x="0" y="31"/>
                      </a:lnTo>
                      <a:lnTo>
                        <a:pt x="0" y="38"/>
                      </a:lnTo>
                      <a:lnTo>
                        <a:pt x="2" y="54"/>
                      </a:lnTo>
                      <a:lnTo>
                        <a:pt x="2" y="60"/>
                      </a:lnTo>
                      <a:lnTo>
                        <a:pt x="10" y="75"/>
                      </a:lnTo>
                      <a:lnTo>
                        <a:pt x="10" y="88"/>
                      </a:lnTo>
                      <a:lnTo>
                        <a:pt x="17" y="92"/>
                      </a:lnTo>
                      <a:lnTo>
                        <a:pt x="19" y="96"/>
                      </a:lnTo>
                      <a:lnTo>
                        <a:pt x="40" y="90"/>
                      </a:lnTo>
                      <a:lnTo>
                        <a:pt x="44" y="85"/>
                      </a:lnTo>
                      <a:lnTo>
                        <a:pt x="56" y="85"/>
                      </a:lnTo>
                      <a:lnTo>
                        <a:pt x="64" y="81"/>
                      </a:lnTo>
                      <a:lnTo>
                        <a:pt x="89" y="73"/>
                      </a:lnTo>
                      <a:lnTo>
                        <a:pt x="93" y="67"/>
                      </a:lnTo>
                      <a:lnTo>
                        <a:pt x="99" y="65"/>
                      </a:lnTo>
                      <a:lnTo>
                        <a:pt x="105" y="61"/>
                      </a:lnTo>
                      <a:lnTo>
                        <a:pt x="116" y="60"/>
                      </a:lnTo>
                      <a:lnTo>
                        <a:pt x="126" y="56"/>
                      </a:lnTo>
                      <a:lnTo>
                        <a:pt x="137" y="54"/>
                      </a:lnTo>
                      <a:lnTo>
                        <a:pt x="141" y="48"/>
                      </a:lnTo>
                      <a:lnTo>
                        <a:pt x="141" y="44"/>
                      </a:lnTo>
                      <a:lnTo>
                        <a:pt x="151" y="34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lnTo>
                        <a:pt x="163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326">
                  <a:extLst>
                    <a:ext uri="{FF2B5EF4-FFF2-40B4-BE49-F238E27FC236}">
                      <a16:creationId xmlns:a16="http://schemas.microsoft.com/office/drawing/2014/main" id="{83682396-2538-A080-6568-233C607E06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075" y="3852273"/>
                  <a:ext cx="207478" cy="231777"/>
                </a:xfrm>
                <a:custGeom>
                  <a:avLst/>
                  <a:gdLst>
                    <a:gd name="T0" fmla="*/ 21 w 111"/>
                    <a:gd name="T1" fmla="*/ 124 h 124"/>
                    <a:gd name="T2" fmla="*/ 42 w 111"/>
                    <a:gd name="T3" fmla="*/ 123 h 124"/>
                    <a:gd name="T4" fmla="*/ 46 w 111"/>
                    <a:gd name="T5" fmla="*/ 113 h 124"/>
                    <a:gd name="T6" fmla="*/ 58 w 111"/>
                    <a:gd name="T7" fmla="*/ 111 h 124"/>
                    <a:gd name="T8" fmla="*/ 63 w 111"/>
                    <a:gd name="T9" fmla="*/ 107 h 124"/>
                    <a:gd name="T10" fmla="*/ 63 w 111"/>
                    <a:gd name="T11" fmla="*/ 102 h 124"/>
                    <a:gd name="T12" fmla="*/ 77 w 111"/>
                    <a:gd name="T13" fmla="*/ 90 h 124"/>
                    <a:gd name="T14" fmla="*/ 79 w 111"/>
                    <a:gd name="T15" fmla="*/ 80 h 124"/>
                    <a:gd name="T16" fmla="*/ 84 w 111"/>
                    <a:gd name="T17" fmla="*/ 73 h 124"/>
                    <a:gd name="T18" fmla="*/ 92 w 111"/>
                    <a:gd name="T19" fmla="*/ 69 h 124"/>
                    <a:gd name="T20" fmla="*/ 103 w 111"/>
                    <a:gd name="T21" fmla="*/ 56 h 124"/>
                    <a:gd name="T22" fmla="*/ 111 w 111"/>
                    <a:gd name="T23" fmla="*/ 46 h 124"/>
                    <a:gd name="T24" fmla="*/ 108 w 111"/>
                    <a:gd name="T25" fmla="*/ 38 h 124"/>
                    <a:gd name="T26" fmla="*/ 102 w 111"/>
                    <a:gd name="T27" fmla="*/ 36 h 124"/>
                    <a:gd name="T28" fmla="*/ 92 w 111"/>
                    <a:gd name="T29" fmla="*/ 27 h 124"/>
                    <a:gd name="T30" fmla="*/ 90 w 111"/>
                    <a:gd name="T31" fmla="*/ 21 h 124"/>
                    <a:gd name="T32" fmla="*/ 79 w 111"/>
                    <a:gd name="T33" fmla="*/ 21 h 124"/>
                    <a:gd name="T34" fmla="*/ 67 w 111"/>
                    <a:gd name="T35" fmla="*/ 15 h 124"/>
                    <a:gd name="T36" fmla="*/ 61 w 111"/>
                    <a:gd name="T37" fmla="*/ 7 h 124"/>
                    <a:gd name="T38" fmla="*/ 59 w 111"/>
                    <a:gd name="T39" fmla="*/ 0 h 124"/>
                    <a:gd name="T40" fmla="*/ 50 w 111"/>
                    <a:gd name="T41" fmla="*/ 2 h 124"/>
                    <a:gd name="T42" fmla="*/ 54 w 111"/>
                    <a:gd name="T43" fmla="*/ 13 h 124"/>
                    <a:gd name="T44" fmla="*/ 40 w 111"/>
                    <a:gd name="T45" fmla="*/ 27 h 124"/>
                    <a:gd name="T46" fmla="*/ 40 w 111"/>
                    <a:gd name="T47" fmla="*/ 38 h 124"/>
                    <a:gd name="T48" fmla="*/ 52 w 111"/>
                    <a:gd name="T49" fmla="*/ 46 h 124"/>
                    <a:gd name="T50" fmla="*/ 44 w 111"/>
                    <a:gd name="T51" fmla="*/ 78 h 124"/>
                    <a:gd name="T52" fmla="*/ 34 w 111"/>
                    <a:gd name="T53" fmla="*/ 78 h 124"/>
                    <a:gd name="T54" fmla="*/ 0 w 111"/>
                    <a:gd name="T55" fmla="*/ 94 h 124"/>
                    <a:gd name="T56" fmla="*/ 7 w 111"/>
                    <a:gd name="T57" fmla="*/ 109 h 124"/>
                    <a:gd name="T58" fmla="*/ 3 w 111"/>
                    <a:gd name="T59" fmla="*/ 111 h 124"/>
                    <a:gd name="T60" fmla="*/ 7 w 111"/>
                    <a:gd name="T61" fmla="*/ 115 h 124"/>
                    <a:gd name="T62" fmla="*/ 15 w 111"/>
                    <a:gd name="T63" fmla="*/ 119 h 124"/>
                    <a:gd name="T64" fmla="*/ 21 w 111"/>
                    <a:gd name="T65" fmla="*/ 124 h 124"/>
                    <a:gd name="T66" fmla="*/ 21 w 111"/>
                    <a:gd name="T67" fmla="*/ 124 h 124"/>
                    <a:gd name="T68" fmla="*/ 21 w 111"/>
                    <a:gd name="T69" fmla="*/ 124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11" h="124">
                      <a:moveTo>
                        <a:pt x="21" y="124"/>
                      </a:moveTo>
                      <a:lnTo>
                        <a:pt x="42" y="123"/>
                      </a:lnTo>
                      <a:lnTo>
                        <a:pt x="46" y="113"/>
                      </a:lnTo>
                      <a:lnTo>
                        <a:pt x="58" y="111"/>
                      </a:lnTo>
                      <a:lnTo>
                        <a:pt x="63" y="107"/>
                      </a:lnTo>
                      <a:lnTo>
                        <a:pt x="63" y="102"/>
                      </a:lnTo>
                      <a:lnTo>
                        <a:pt x="77" y="90"/>
                      </a:lnTo>
                      <a:lnTo>
                        <a:pt x="79" y="80"/>
                      </a:lnTo>
                      <a:lnTo>
                        <a:pt x="84" y="73"/>
                      </a:lnTo>
                      <a:lnTo>
                        <a:pt x="92" y="69"/>
                      </a:lnTo>
                      <a:lnTo>
                        <a:pt x="103" y="56"/>
                      </a:lnTo>
                      <a:lnTo>
                        <a:pt x="111" y="46"/>
                      </a:lnTo>
                      <a:lnTo>
                        <a:pt x="108" y="38"/>
                      </a:lnTo>
                      <a:lnTo>
                        <a:pt x="102" y="36"/>
                      </a:lnTo>
                      <a:lnTo>
                        <a:pt x="92" y="27"/>
                      </a:lnTo>
                      <a:lnTo>
                        <a:pt x="90" y="21"/>
                      </a:lnTo>
                      <a:lnTo>
                        <a:pt x="79" y="21"/>
                      </a:lnTo>
                      <a:lnTo>
                        <a:pt x="67" y="15"/>
                      </a:lnTo>
                      <a:lnTo>
                        <a:pt x="61" y="7"/>
                      </a:lnTo>
                      <a:lnTo>
                        <a:pt x="59" y="0"/>
                      </a:lnTo>
                      <a:lnTo>
                        <a:pt x="50" y="2"/>
                      </a:lnTo>
                      <a:lnTo>
                        <a:pt x="54" y="13"/>
                      </a:lnTo>
                      <a:lnTo>
                        <a:pt x="40" y="27"/>
                      </a:lnTo>
                      <a:lnTo>
                        <a:pt x="40" y="38"/>
                      </a:lnTo>
                      <a:lnTo>
                        <a:pt x="52" y="46"/>
                      </a:lnTo>
                      <a:lnTo>
                        <a:pt x="44" y="78"/>
                      </a:lnTo>
                      <a:lnTo>
                        <a:pt x="34" y="78"/>
                      </a:lnTo>
                      <a:lnTo>
                        <a:pt x="0" y="94"/>
                      </a:lnTo>
                      <a:lnTo>
                        <a:pt x="7" y="109"/>
                      </a:lnTo>
                      <a:lnTo>
                        <a:pt x="3" y="111"/>
                      </a:lnTo>
                      <a:lnTo>
                        <a:pt x="7" y="115"/>
                      </a:lnTo>
                      <a:lnTo>
                        <a:pt x="15" y="119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lnTo>
                        <a:pt x="21" y="12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327">
                  <a:extLst>
                    <a:ext uri="{FF2B5EF4-FFF2-40B4-BE49-F238E27FC236}">
                      <a16:creationId xmlns:a16="http://schemas.microsoft.com/office/drawing/2014/main" id="{9080CC8A-4353-6D8D-CC18-4F9B05A35F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188725"/>
                  <a:ext cx="5608" cy="48598"/>
                </a:xfrm>
                <a:custGeom>
                  <a:avLst/>
                  <a:gdLst>
                    <a:gd name="T0" fmla="*/ 3 w 3"/>
                    <a:gd name="T1" fmla="*/ 0 h 26"/>
                    <a:gd name="T2" fmla="*/ 1 w 3"/>
                    <a:gd name="T3" fmla="*/ 7 h 26"/>
                    <a:gd name="T4" fmla="*/ 0 w 3"/>
                    <a:gd name="T5" fmla="*/ 18 h 26"/>
                    <a:gd name="T6" fmla="*/ 0 w 3"/>
                    <a:gd name="T7" fmla="*/ 26 h 26"/>
                    <a:gd name="T8" fmla="*/ 1 w 3"/>
                    <a:gd name="T9" fmla="*/ 26 h 26"/>
                    <a:gd name="T10" fmla="*/ 3 w 3"/>
                    <a:gd name="T11" fmla="*/ 10 h 26"/>
                    <a:gd name="T12" fmla="*/ 3 w 3"/>
                    <a:gd name="T13" fmla="*/ 0 h 26"/>
                    <a:gd name="T14" fmla="*/ 3 w 3"/>
                    <a:gd name="T15" fmla="*/ 0 h 26"/>
                    <a:gd name="T16" fmla="*/ 3 w 3"/>
                    <a:gd name="T1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26">
                      <a:moveTo>
                        <a:pt x="3" y="0"/>
                      </a:moveTo>
                      <a:lnTo>
                        <a:pt x="1" y="7"/>
                      </a:lnTo>
                      <a:lnTo>
                        <a:pt x="0" y="18"/>
                      </a:lnTo>
                      <a:lnTo>
                        <a:pt x="0" y="26"/>
                      </a:lnTo>
                      <a:lnTo>
                        <a:pt x="1" y="26"/>
                      </a:lnTo>
                      <a:lnTo>
                        <a:pt x="3" y="1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328">
                  <a:extLst>
                    <a:ext uri="{FF2B5EF4-FFF2-40B4-BE49-F238E27FC236}">
                      <a16:creationId xmlns:a16="http://schemas.microsoft.com/office/drawing/2014/main" id="{47A0A933-E5E3-D501-592B-A32975587E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21247" y="3549467"/>
                  <a:ext cx="794399" cy="781314"/>
                </a:xfrm>
                <a:custGeom>
                  <a:avLst/>
                  <a:gdLst>
                    <a:gd name="T0" fmla="*/ 178 w 425"/>
                    <a:gd name="T1" fmla="*/ 96 h 418"/>
                    <a:gd name="T2" fmla="*/ 197 w 425"/>
                    <a:gd name="T3" fmla="*/ 115 h 418"/>
                    <a:gd name="T4" fmla="*/ 255 w 425"/>
                    <a:gd name="T5" fmla="*/ 134 h 418"/>
                    <a:gd name="T6" fmla="*/ 294 w 425"/>
                    <a:gd name="T7" fmla="*/ 127 h 418"/>
                    <a:gd name="T8" fmla="*/ 307 w 425"/>
                    <a:gd name="T9" fmla="*/ 117 h 418"/>
                    <a:gd name="T10" fmla="*/ 351 w 425"/>
                    <a:gd name="T11" fmla="*/ 130 h 418"/>
                    <a:gd name="T12" fmla="*/ 407 w 425"/>
                    <a:gd name="T13" fmla="*/ 88 h 418"/>
                    <a:gd name="T14" fmla="*/ 425 w 425"/>
                    <a:gd name="T15" fmla="*/ 109 h 418"/>
                    <a:gd name="T16" fmla="*/ 382 w 425"/>
                    <a:gd name="T17" fmla="*/ 173 h 418"/>
                    <a:gd name="T18" fmla="*/ 367 w 425"/>
                    <a:gd name="T19" fmla="*/ 181 h 418"/>
                    <a:gd name="T20" fmla="*/ 357 w 425"/>
                    <a:gd name="T21" fmla="*/ 196 h 418"/>
                    <a:gd name="T22" fmla="*/ 340 w 425"/>
                    <a:gd name="T23" fmla="*/ 168 h 418"/>
                    <a:gd name="T24" fmla="*/ 346 w 425"/>
                    <a:gd name="T25" fmla="*/ 148 h 418"/>
                    <a:gd name="T26" fmla="*/ 299 w 425"/>
                    <a:gd name="T27" fmla="*/ 138 h 418"/>
                    <a:gd name="T28" fmla="*/ 303 w 425"/>
                    <a:gd name="T29" fmla="*/ 151 h 418"/>
                    <a:gd name="T30" fmla="*/ 294 w 425"/>
                    <a:gd name="T31" fmla="*/ 162 h 418"/>
                    <a:gd name="T32" fmla="*/ 303 w 425"/>
                    <a:gd name="T33" fmla="*/ 189 h 418"/>
                    <a:gd name="T34" fmla="*/ 274 w 425"/>
                    <a:gd name="T35" fmla="*/ 226 h 418"/>
                    <a:gd name="T36" fmla="*/ 265 w 425"/>
                    <a:gd name="T37" fmla="*/ 241 h 418"/>
                    <a:gd name="T38" fmla="*/ 241 w 425"/>
                    <a:gd name="T39" fmla="*/ 262 h 418"/>
                    <a:gd name="T40" fmla="*/ 220 w 425"/>
                    <a:gd name="T41" fmla="*/ 276 h 418"/>
                    <a:gd name="T42" fmla="*/ 197 w 425"/>
                    <a:gd name="T43" fmla="*/ 299 h 418"/>
                    <a:gd name="T44" fmla="*/ 178 w 425"/>
                    <a:gd name="T45" fmla="*/ 312 h 418"/>
                    <a:gd name="T46" fmla="*/ 178 w 425"/>
                    <a:gd name="T47" fmla="*/ 355 h 418"/>
                    <a:gd name="T48" fmla="*/ 168 w 425"/>
                    <a:gd name="T49" fmla="*/ 383 h 418"/>
                    <a:gd name="T50" fmla="*/ 157 w 425"/>
                    <a:gd name="T51" fmla="*/ 401 h 418"/>
                    <a:gd name="T52" fmla="*/ 141 w 425"/>
                    <a:gd name="T53" fmla="*/ 418 h 418"/>
                    <a:gd name="T54" fmla="*/ 120 w 425"/>
                    <a:gd name="T55" fmla="*/ 389 h 418"/>
                    <a:gd name="T56" fmla="*/ 101 w 425"/>
                    <a:gd name="T57" fmla="*/ 353 h 418"/>
                    <a:gd name="T58" fmla="*/ 95 w 425"/>
                    <a:gd name="T59" fmla="*/ 330 h 418"/>
                    <a:gd name="T60" fmla="*/ 72 w 425"/>
                    <a:gd name="T61" fmla="*/ 272 h 418"/>
                    <a:gd name="T62" fmla="*/ 66 w 425"/>
                    <a:gd name="T63" fmla="*/ 224 h 418"/>
                    <a:gd name="T64" fmla="*/ 58 w 425"/>
                    <a:gd name="T65" fmla="*/ 218 h 418"/>
                    <a:gd name="T66" fmla="*/ 39 w 425"/>
                    <a:gd name="T67" fmla="*/ 232 h 418"/>
                    <a:gd name="T68" fmla="*/ 14 w 425"/>
                    <a:gd name="T69" fmla="*/ 205 h 418"/>
                    <a:gd name="T70" fmla="*/ 33 w 425"/>
                    <a:gd name="T71" fmla="*/ 197 h 418"/>
                    <a:gd name="T72" fmla="*/ 8 w 425"/>
                    <a:gd name="T73" fmla="*/ 195 h 418"/>
                    <a:gd name="T74" fmla="*/ 0 w 425"/>
                    <a:gd name="T75" fmla="*/ 185 h 418"/>
                    <a:gd name="T76" fmla="*/ 20 w 425"/>
                    <a:gd name="T77" fmla="*/ 170 h 418"/>
                    <a:gd name="T78" fmla="*/ 27 w 425"/>
                    <a:gd name="T79" fmla="*/ 134 h 418"/>
                    <a:gd name="T80" fmla="*/ 51 w 425"/>
                    <a:gd name="T81" fmla="*/ 119 h 418"/>
                    <a:gd name="T82" fmla="*/ 93 w 425"/>
                    <a:gd name="T83" fmla="*/ 73 h 418"/>
                    <a:gd name="T84" fmla="*/ 107 w 425"/>
                    <a:gd name="T85" fmla="*/ 44 h 418"/>
                    <a:gd name="T86" fmla="*/ 87 w 425"/>
                    <a:gd name="T87" fmla="*/ 1 h 418"/>
                    <a:gd name="T88" fmla="*/ 136 w 425"/>
                    <a:gd name="T89" fmla="*/ 0 h 418"/>
                    <a:gd name="T90" fmla="*/ 149 w 425"/>
                    <a:gd name="T91" fmla="*/ 11 h 418"/>
                    <a:gd name="T92" fmla="*/ 160 w 425"/>
                    <a:gd name="T93" fmla="*/ 36 h 418"/>
                    <a:gd name="T94" fmla="*/ 149 w 425"/>
                    <a:gd name="T95" fmla="*/ 40 h 418"/>
                    <a:gd name="T96" fmla="*/ 162 w 425"/>
                    <a:gd name="T97" fmla="*/ 65 h 418"/>
                    <a:gd name="T98" fmla="*/ 186 w 425"/>
                    <a:gd name="T99" fmla="*/ 77 h 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425" h="418">
                      <a:moveTo>
                        <a:pt x="186" y="77"/>
                      </a:moveTo>
                      <a:lnTo>
                        <a:pt x="182" y="86"/>
                      </a:lnTo>
                      <a:lnTo>
                        <a:pt x="178" y="96"/>
                      </a:lnTo>
                      <a:lnTo>
                        <a:pt x="180" y="107"/>
                      </a:lnTo>
                      <a:lnTo>
                        <a:pt x="189" y="111"/>
                      </a:lnTo>
                      <a:lnTo>
                        <a:pt x="197" y="115"/>
                      </a:lnTo>
                      <a:lnTo>
                        <a:pt x="222" y="121"/>
                      </a:lnTo>
                      <a:lnTo>
                        <a:pt x="238" y="122"/>
                      </a:lnTo>
                      <a:lnTo>
                        <a:pt x="255" y="134"/>
                      </a:lnTo>
                      <a:lnTo>
                        <a:pt x="272" y="139"/>
                      </a:lnTo>
                      <a:lnTo>
                        <a:pt x="288" y="138"/>
                      </a:lnTo>
                      <a:lnTo>
                        <a:pt x="294" y="127"/>
                      </a:lnTo>
                      <a:lnTo>
                        <a:pt x="290" y="115"/>
                      </a:lnTo>
                      <a:lnTo>
                        <a:pt x="298" y="113"/>
                      </a:lnTo>
                      <a:lnTo>
                        <a:pt x="307" y="117"/>
                      </a:lnTo>
                      <a:lnTo>
                        <a:pt x="309" y="125"/>
                      </a:lnTo>
                      <a:lnTo>
                        <a:pt x="315" y="134"/>
                      </a:lnTo>
                      <a:lnTo>
                        <a:pt x="351" y="130"/>
                      </a:lnTo>
                      <a:lnTo>
                        <a:pt x="351" y="117"/>
                      </a:lnTo>
                      <a:lnTo>
                        <a:pt x="374" y="100"/>
                      </a:lnTo>
                      <a:lnTo>
                        <a:pt x="407" y="88"/>
                      </a:lnTo>
                      <a:lnTo>
                        <a:pt x="413" y="94"/>
                      </a:lnTo>
                      <a:lnTo>
                        <a:pt x="413" y="100"/>
                      </a:lnTo>
                      <a:lnTo>
                        <a:pt x="425" y="109"/>
                      </a:lnTo>
                      <a:lnTo>
                        <a:pt x="417" y="119"/>
                      </a:lnTo>
                      <a:lnTo>
                        <a:pt x="398" y="127"/>
                      </a:lnTo>
                      <a:lnTo>
                        <a:pt x="382" y="173"/>
                      </a:lnTo>
                      <a:lnTo>
                        <a:pt x="374" y="173"/>
                      </a:lnTo>
                      <a:lnTo>
                        <a:pt x="373" y="179"/>
                      </a:lnTo>
                      <a:lnTo>
                        <a:pt x="367" y="181"/>
                      </a:lnTo>
                      <a:lnTo>
                        <a:pt x="369" y="201"/>
                      </a:lnTo>
                      <a:lnTo>
                        <a:pt x="359" y="207"/>
                      </a:lnTo>
                      <a:lnTo>
                        <a:pt x="357" y="196"/>
                      </a:lnTo>
                      <a:lnTo>
                        <a:pt x="353" y="182"/>
                      </a:lnTo>
                      <a:lnTo>
                        <a:pt x="344" y="179"/>
                      </a:lnTo>
                      <a:lnTo>
                        <a:pt x="340" y="168"/>
                      </a:lnTo>
                      <a:lnTo>
                        <a:pt x="350" y="161"/>
                      </a:lnTo>
                      <a:lnTo>
                        <a:pt x="350" y="156"/>
                      </a:lnTo>
                      <a:lnTo>
                        <a:pt x="346" y="148"/>
                      </a:lnTo>
                      <a:lnTo>
                        <a:pt x="321" y="150"/>
                      </a:lnTo>
                      <a:lnTo>
                        <a:pt x="311" y="139"/>
                      </a:lnTo>
                      <a:lnTo>
                        <a:pt x="299" y="138"/>
                      </a:lnTo>
                      <a:lnTo>
                        <a:pt x="294" y="144"/>
                      </a:lnTo>
                      <a:lnTo>
                        <a:pt x="299" y="145"/>
                      </a:lnTo>
                      <a:lnTo>
                        <a:pt x="303" y="151"/>
                      </a:lnTo>
                      <a:lnTo>
                        <a:pt x="305" y="156"/>
                      </a:lnTo>
                      <a:lnTo>
                        <a:pt x="294" y="156"/>
                      </a:lnTo>
                      <a:lnTo>
                        <a:pt x="294" y="162"/>
                      </a:lnTo>
                      <a:lnTo>
                        <a:pt x="299" y="170"/>
                      </a:lnTo>
                      <a:lnTo>
                        <a:pt x="301" y="184"/>
                      </a:lnTo>
                      <a:lnTo>
                        <a:pt x="303" y="189"/>
                      </a:lnTo>
                      <a:lnTo>
                        <a:pt x="303" y="210"/>
                      </a:lnTo>
                      <a:lnTo>
                        <a:pt x="280" y="218"/>
                      </a:lnTo>
                      <a:lnTo>
                        <a:pt x="274" y="226"/>
                      </a:lnTo>
                      <a:lnTo>
                        <a:pt x="276" y="232"/>
                      </a:lnTo>
                      <a:lnTo>
                        <a:pt x="274" y="237"/>
                      </a:lnTo>
                      <a:lnTo>
                        <a:pt x="265" y="241"/>
                      </a:lnTo>
                      <a:lnTo>
                        <a:pt x="253" y="247"/>
                      </a:lnTo>
                      <a:lnTo>
                        <a:pt x="243" y="255"/>
                      </a:lnTo>
                      <a:lnTo>
                        <a:pt x="241" y="262"/>
                      </a:lnTo>
                      <a:lnTo>
                        <a:pt x="232" y="266"/>
                      </a:lnTo>
                      <a:lnTo>
                        <a:pt x="230" y="270"/>
                      </a:lnTo>
                      <a:lnTo>
                        <a:pt x="220" y="276"/>
                      </a:lnTo>
                      <a:lnTo>
                        <a:pt x="209" y="287"/>
                      </a:lnTo>
                      <a:lnTo>
                        <a:pt x="203" y="299"/>
                      </a:lnTo>
                      <a:lnTo>
                        <a:pt x="197" y="299"/>
                      </a:lnTo>
                      <a:lnTo>
                        <a:pt x="188" y="306"/>
                      </a:lnTo>
                      <a:lnTo>
                        <a:pt x="182" y="306"/>
                      </a:lnTo>
                      <a:lnTo>
                        <a:pt x="178" y="312"/>
                      </a:lnTo>
                      <a:lnTo>
                        <a:pt x="178" y="328"/>
                      </a:lnTo>
                      <a:lnTo>
                        <a:pt x="178" y="333"/>
                      </a:lnTo>
                      <a:lnTo>
                        <a:pt x="178" y="355"/>
                      </a:lnTo>
                      <a:lnTo>
                        <a:pt x="172" y="364"/>
                      </a:lnTo>
                      <a:lnTo>
                        <a:pt x="174" y="383"/>
                      </a:lnTo>
                      <a:lnTo>
                        <a:pt x="168" y="383"/>
                      </a:lnTo>
                      <a:lnTo>
                        <a:pt x="164" y="389"/>
                      </a:lnTo>
                      <a:lnTo>
                        <a:pt x="164" y="397"/>
                      </a:lnTo>
                      <a:lnTo>
                        <a:pt x="157" y="401"/>
                      </a:lnTo>
                      <a:lnTo>
                        <a:pt x="151" y="407"/>
                      </a:lnTo>
                      <a:lnTo>
                        <a:pt x="149" y="410"/>
                      </a:lnTo>
                      <a:lnTo>
                        <a:pt x="141" y="418"/>
                      </a:lnTo>
                      <a:lnTo>
                        <a:pt x="131" y="414"/>
                      </a:lnTo>
                      <a:lnTo>
                        <a:pt x="126" y="407"/>
                      </a:lnTo>
                      <a:lnTo>
                        <a:pt x="120" y="389"/>
                      </a:lnTo>
                      <a:lnTo>
                        <a:pt x="114" y="376"/>
                      </a:lnTo>
                      <a:lnTo>
                        <a:pt x="108" y="364"/>
                      </a:lnTo>
                      <a:lnTo>
                        <a:pt x="101" y="353"/>
                      </a:lnTo>
                      <a:lnTo>
                        <a:pt x="101" y="345"/>
                      </a:lnTo>
                      <a:lnTo>
                        <a:pt x="97" y="337"/>
                      </a:lnTo>
                      <a:lnTo>
                        <a:pt x="95" y="330"/>
                      </a:lnTo>
                      <a:lnTo>
                        <a:pt x="85" y="306"/>
                      </a:lnTo>
                      <a:lnTo>
                        <a:pt x="79" y="299"/>
                      </a:lnTo>
                      <a:lnTo>
                        <a:pt x="72" y="272"/>
                      </a:lnTo>
                      <a:lnTo>
                        <a:pt x="70" y="251"/>
                      </a:lnTo>
                      <a:lnTo>
                        <a:pt x="68" y="228"/>
                      </a:lnTo>
                      <a:lnTo>
                        <a:pt x="66" y="224"/>
                      </a:lnTo>
                      <a:lnTo>
                        <a:pt x="66" y="210"/>
                      </a:lnTo>
                      <a:lnTo>
                        <a:pt x="62" y="206"/>
                      </a:lnTo>
                      <a:lnTo>
                        <a:pt x="58" y="218"/>
                      </a:lnTo>
                      <a:lnTo>
                        <a:pt x="58" y="222"/>
                      </a:lnTo>
                      <a:lnTo>
                        <a:pt x="55" y="230"/>
                      </a:lnTo>
                      <a:lnTo>
                        <a:pt x="39" y="232"/>
                      </a:lnTo>
                      <a:lnTo>
                        <a:pt x="29" y="226"/>
                      </a:lnTo>
                      <a:lnTo>
                        <a:pt x="16" y="210"/>
                      </a:lnTo>
                      <a:lnTo>
                        <a:pt x="14" y="205"/>
                      </a:lnTo>
                      <a:lnTo>
                        <a:pt x="22" y="205"/>
                      </a:lnTo>
                      <a:lnTo>
                        <a:pt x="27" y="205"/>
                      </a:lnTo>
                      <a:lnTo>
                        <a:pt x="33" y="197"/>
                      </a:lnTo>
                      <a:lnTo>
                        <a:pt x="24" y="199"/>
                      </a:lnTo>
                      <a:lnTo>
                        <a:pt x="12" y="199"/>
                      </a:lnTo>
                      <a:lnTo>
                        <a:pt x="8" y="195"/>
                      </a:lnTo>
                      <a:lnTo>
                        <a:pt x="8" y="189"/>
                      </a:lnTo>
                      <a:lnTo>
                        <a:pt x="4" y="187"/>
                      </a:lnTo>
                      <a:lnTo>
                        <a:pt x="0" y="185"/>
                      </a:lnTo>
                      <a:lnTo>
                        <a:pt x="0" y="185"/>
                      </a:lnTo>
                      <a:lnTo>
                        <a:pt x="8" y="176"/>
                      </a:lnTo>
                      <a:lnTo>
                        <a:pt x="20" y="170"/>
                      </a:lnTo>
                      <a:lnTo>
                        <a:pt x="41" y="174"/>
                      </a:lnTo>
                      <a:lnTo>
                        <a:pt x="43" y="161"/>
                      </a:lnTo>
                      <a:lnTo>
                        <a:pt x="27" y="134"/>
                      </a:lnTo>
                      <a:lnTo>
                        <a:pt x="33" y="115"/>
                      </a:lnTo>
                      <a:lnTo>
                        <a:pt x="39" y="121"/>
                      </a:lnTo>
                      <a:lnTo>
                        <a:pt x="51" y="119"/>
                      </a:lnTo>
                      <a:lnTo>
                        <a:pt x="79" y="92"/>
                      </a:lnTo>
                      <a:lnTo>
                        <a:pt x="83" y="78"/>
                      </a:lnTo>
                      <a:lnTo>
                        <a:pt x="93" y="73"/>
                      </a:lnTo>
                      <a:lnTo>
                        <a:pt x="95" y="59"/>
                      </a:lnTo>
                      <a:lnTo>
                        <a:pt x="105" y="50"/>
                      </a:lnTo>
                      <a:lnTo>
                        <a:pt x="107" y="44"/>
                      </a:lnTo>
                      <a:lnTo>
                        <a:pt x="97" y="32"/>
                      </a:lnTo>
                      <a:lnTo>
                        <a:pt x="87" y="29"/>
                      </a:lnTo>
                      <a:lnTo>
                        <a:pt x="87" y="1"/>
                      </a:lnTo>
                      <a:lnTo>
                        <a:pt x="103" y="0"/>
                      </a:lnTo>
                      <a:lnTo>
                        <a:pt x="118" y="3"/>
                      </a:lnTo>
                      <a:lnTo>
                        <a:pt x="136" y="0"/>
                      </a:lnTo>
                      <a:lnTo>
                        <a:pt x="137" y="1"/>
                      </a:lnTo>
                      <a:lnTo>
                        <a:pt x="143" y="7"/>
                      </a:lnTo>
                      <a:lnTo>
                        <a:pt x="149" y="11"/>
                      </a:lnTo>
                      <a:lnTo>
                        <a:pt x="153" y="23"/>
                      </a:lnTo>
                      <a:lnTo>
                        <a:pt x="159" y="32"/>
                      </a:lnTo>
                      <a:lnTo>
                        <a:pt x="160" y="36"/>
                      </a:lnTo>
                      <a:lnTo>
                        <a:pt x="157" y="40"/>
                      </a:lnTo>
                      <a:lnTo>
                        <a:pt x="151" y="38"/>
                      </a:lnTo>
                      <a:lnTo>
                        <a:pt x="149" y="40"/>
                      </a:lnTo>
                      <a:lnTo>
                        <a:pt x="157" y="48"/>
                      </a:lnTo>
                      <a:lnTo>
                        <a:pt x="155" y="61"/>
                      </a:lnTo>
                      <a:lnTo>
                        <a:pt x="162" y="65"/>
                      </a:lnTo>
                      <a:lnTo>
                        <a:pt x="174" y="65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lnTo>
                        <a:pt x="186" y="7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329">
                  <a:extLst>
                    <a:ext uri="{FF2B5EF4-FFF2-40B4-BE49-F238E27FC236}">
                      <a16:creationId xmlns:a16="http://schemas.microsoft.com/office/drawing/2014/main" id="{EEA2259D-7677-DD12-E89B-789EF041A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30599" y="3977508"/>
                  <a:ext cx="205609" cy="414956"/>
                </a:xfrm>
                <a:custGeom>
                  <a:avLst/>
                  <a:gdLst>
                    <a:gd name="T0" fmla="*/ 34 w 110"/>
                    <a:gd name="T1" fmla="*/ 0 h 222"/>
                    <a:gd name="T2" fmla="*/ 17 w 110"/>
                    <a:gd name="T3" fmla="*/ 6 h 222"/>
                    <a:gd name="T4" fmla="*/ 13 w 110"/>
                    <a:gd name="T5" fmla="*/ 13 h 222"/>
                    <a:gd name="T6" fmla="*/ 5 w 110"/>
                    <a:gd name="T7" fmla="*/ 15 h 222"/>
                    <a:gd name="T8" fmla="*/ 0 w 110"/>
                    <a:gd name="T9" fmla="*/ 19 h 222"/>
                    <a:gd name="T10" fmla="*/ 0 w 110"/>
                    <a:gd name="T11" fmla="*/ 38 h 222"/>
                    <a:gd name="T12" fmla="*/ 11 w 110"/>
                    <a:gd name="T13" fmla="*/ 48 h 222"/>
                    <a:gd name="T14" fmla="*/ 15 w 110"/>
                    <a:gd name="T15" fmla="*/ 70 h 222"/>
                    <a:gd name="T16" fmla="*/ 7 w 110"/>
                    <a:gd name="T17" fmla="*/ 77 h 222"/>
                    <a:gd name="T18" fmla="*/ 19 w 110"/>
                    <a:gd name="T19" fmla="*/ 102 h 222"/>
                    <a:gd name="T20" fmla="*/ 19 w 110"/>
                    <a:gd name="T21" fmla="*/ 124 h 222"/>
                    <a:gd name="T22" fmla="*/ 19 w 110"/>
                    <a:gd name="T23" fmla="*/ 137 h 222"/>
                    <a:gd name="T24" fmla="*/ 15 w 110"/>
                    <a:gd name="T25" fmla="*/ 147 h 222"/>
                    <a:gd name="T26" fmla="*/ 11 w 110"/>
                    <a:gd name="T27" fmla="*/ 156 h 222"/>
                    <a:gd name="T28" fmla="*/ 11 w 110"/>
                    <a:gd name="T29" fmla="*/ 164 h 222"/>
                    <a:gd name="T30" fmla="*/ 9 w 110"/>
                    <a:gd name="T31" fmla="*/ 172 h 222"/>
                    <a:gd name="T32" fmla="*/ 9 w 110"/>
                    <a:gd name="T33" fmla="*/ 187 h 222"/>
                    <a:gd name="T34" fmla="*/ 17 w 110"/>
                    <a:gd name="T35" fmla="*/ 189 h 222"/>
                    <a:gd name="T36" fmla="*/ 25 w 110"/>
                    <a:gd name="T37" fmla="*/ 201 h 222"/>
                    <a:gd name="T38" fmla="*/ 34 w 110"/>
                    <a:gd name="T39" fmla="*/ 212 h 222"/>
                    <a:gd name="T40" fmla="*/ 42 w 110"/>
                    <a:gd name="T41" fmla="*/ 210 h 222"/>
                    <a:gd name="T42" fmla="*/ 48 w 110"/>
                    <a:gd name="T43" fmla="*/ 218 h 222"/>
                    <a:gd name="T44" fmla="*/ 57 w 110"/>
                    <a:gd name="T45" fmla="*/ 222 h 222"/>
                    <a:gd name="T46" fmla="*/ 70 w 110"/>
                    <a:gd name="T47" fmla="*/ 220 h 222"/>
                    <a:gd name="T48" fmla="*/ 63 w 110"/>
                    <a:gd name="T49" fmla="*/ 216 h 222"/>
                    <a:gd name="T50" fmla="*/ 53 w 110"/>
                    <a:gd name="T51" fmla="*/ 207 h 222"/>
                    <a:gd name="T52" fmla="*/ 45 w 110"/>
                    <a:gd name="T53" fmla="*/ 203 h 222"/>
                    <a:gd name="T54" fmla="*/ 36 w 110"/>
                    <a:gd name="T55" fmla="*/ 191 h 222"/>
                    <a:gd name="T56" fmla="*/ 30 w 110"/>
                    <a:gd name="T57" fmla="*/ 176 h 222"/>
                    <a:gd name="T58" fmla="*/ 25 w 110"/>
                    <a:gd name="T59" fmla="*/ 172 h 222"/>
                    <a:gd name="T60" fmla="*/ 21 w 110"/>
                    <a:gd name="T61" fmla="*/ 160 h 222"/>
                    <a:gd name="T62" fmla="*/ 25 w 110"/>
                    <a:gd name="T63" fmla="*/ 141 h 222"/>
                    <a:gd name="T64" fmla="*/ 32 w 110"/>
                    <a:gd name="T65" fmla="*/ 129 h 222"/>
                    <a:gd name="T66" fmla="*/ 34 w 110"/>
                    <a:gd name="T67" fmla="*/ 114 h 222"/>
                    <a:gd name="T68" fmla="*/ 40 w 110"/>
                    <a:gd name="T69" fmla="*/ 108 h 222"/>
                    <a:gd name="T70" fmla="*/ 48 w 110"/>
                    <a:gd name="T71" fmla="*/ 110 h 222"/>
                    <a:gd name="T72" fmla="*/ 51 w 110"/>
                    <a:gd name="T73" fmla="*/ 120 h 222"/>
                    <a:gd name="T74" fmla="*/ 63 w 110"/>
                    <a:gd name="T75" fmla="*/ 124 h 222"/>
                    <a:gd name="T76" fmla="*/ 68 w 110"/>
                    <a:gd name="T77" fmla="*/ 129 h 222"/>
                    <a:gd name="T78" fmla="*/ 72 w 110"/>
                    <a:gd name="T79" fmla="*/ 116 h 222"/>
                    <a:gd name="T80" fmla="*/ 67 w 110"/>
                    <a:gd name="T81" fmla="*/ 112 h 222"/>
                    <a:gd name="T82" fmla="*/ 67 w 110"/>
                    <a:gd name="T83" fmla="*/ 104 h 222"/>
                    <a:gd name="T84" fmla="*/ 72 w 110"/>
                    <a:gd name="T85" fmla="*/ 98 h 222"/>
                    <a:gd name="T86" fmla="*/ 74 w 110"/>
                    <a:gd name="T87" fmla="*/ 91 h 222"/>
                    <a:gd name="T88" fmla="*/ 84 w 110"/>
                    <a:gd name="T89" fmla="*/ 89 h 222"/>
                    <a:gd name="T90" fmla="*/ 104 w 110"/>
                    <a:gd name="T91" fmla="*/ 95 h 222"/>
                    <a:gd name="T92" fmla="*/ 110 w 110"/>
                    <a:gd name="T93" fmla="*/ 75 h 222"/>
                    <a:gd name="T94" fmla="*/ 109 w 110"/>
                    <a:gd name="T95" fmla="*/ 68 h 222"/>
                    <a:gd name="T96" fmla="*/ 95 w 110"/>
                    <a:gd name="T97" fmla="*/ 50 h 222"/>
                    <a:gd name="T98" fmla="*/ 91 w 110"/>
                    <a:gd name="T99" fmla="*/ 33 h 222"/>
                    <a:gd name="T100" fmla="*/ 84 w 110"/>
                    <a:gd name="T101" fmla="*/ 31 h 222"/>
                    <a:gd name="T102" fmla="*/ 76 w 110"/>
                    <a:gd name="T103" fmla="*/ 38 h 222"/>
                    <a:gd name="T104" fmla="*/ 70 w 110"/>
                    <a:gd name="T105" fmla="*/ 38 h 222"/>
                    <a:gd name="T106" fmla="*/ 65 w 110"/>
                    <a:gd name="T107" fmla="*/ 33 h 222"/>
                    <a:gd name="T108" fmla="*/ 57 w 110"/>
                    <a:gd name="T109" fmla="*/ 33 h 222"/>
                    <a:gd name="T110" fmla="*/ 48 w 110"/>
                    <a:gd name="T111" fmla="*/ 44 h 222"/>
                    <a:gd name="T112" fmla="*/ 42 w 110"/>
                    <a:gd name="T113" fmla="*/ 38 h 222"/>
                    <a:gd name="T114" fmla="*/ 44 w 110"/>
                    <a:gd name="T115" fmla="*/ 33 h 222"/>
                    <a:gd name="T116" fmla="*/ 48 w 110"/>
                    <a:gd name="T117" fmla="*/ 15 h 222"/>
                    <a:gd name="T118" fmla="*/ 38 w 110"/>
                    <a:gd name="T119" fmla="*/ 11 h 222"/>
                    <a:gd name="T120" fmla="*/ 34 w 110"/>
                    <a:gd name="T121" fmla="*/ 0 h 222"/>
                    <a:gd name="T122" fmla="*/ 34 w 110"/>
                    <a:gd name="T123" fmla="*/ 0 h 222"/>
                    <a:gd name="T124" fmla="*/ 34 w 110"/>
                    <a:gd name="T125" fmla="*/ 0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0" h="222">
                      <a:moveTo>
                        <a:pt x="34" y="0"/>
                      </a:moveTo>
                      <a:lnTo>
                        <a:pt x="17" y="6"/>
                      </a:lnTo>
                      <a:lnTo>
                        <a:pt x="13" y="13"/>
                      </a:lnTo>
                      <a:lnTo>
                        <a:pt x="5" y="15"/>
                      </a:lnTo>
                      <a:lnTo>
                        <a:pt x="0" y="19"/>
                      </a:lnTo>
                      <a:lnTo>
                        <a:pt x="0" y="38"/>
                      </a:lnTo>
                      <a:lnTo>
                        <a:pt x="11" y="48"/>
                      </a:lnTo>
                      <a:lnTo>
                        <a:pt x="15" y="70"/>
                      </a:lnTo>
                      <a:lnTo>
                        <a:pt x="7" y="77"/>
                      </a:lnTo>
                      <a:lnTo>
                        <a:pt x="19" y="102"/>
                      </a:lnTo>
                      <a:lnTo>
                        <a:pt x="19" y="124"/>
                      </a:lnTo>
                      <a:lnTo>
                        <a:pt x="19" y="137"/>
                      </a:lnTo>
                      <a:lnTo>
                        <a:pt x="15" y="147"/>
                      </a:lnTo>
                      <a:lnTo>
                        <a:pt x="11" y="156"/>
                      </a:lnTo>
                      <a:lnTo>
                        <a:pt x="11" y="164"/>
                      </a:lnTo>
                      <a:lnTo>
                        <a:pt x="9" y="172"/>
                      </a:lnTo>
                      <a:lnTo>
                        <a:pt x="9" y="187"/>
                      </a:lnTo>
                      <a:lnTo>
                        <a:pt x="17" y="189"/>
                      </a:lnTo>
                      <a:lnTo>
                        <a:pt x="25" y="201"/>
                      </a:lnTo>
                      <a:lnTo>
                        <a:pt x="34" y="212"/>
                      </a:lnTo>
                      <a:lnTo>
                        <a:pt x="42" y="210"/>
                      </a:lnTo>
                      <a:lnTo>
                        <a:pt x="48" y="218"/>
                      </a:lnTo>
                      <a:lnTo>
                        <a:pt x="57" y="222"/>
                      </a:lnTo>
                      <a:lnTo>
                        <a:pt x="70" y="220"/>
                      </a:lnTo>
                      <a:lnTo>
                        <a:pt x="63" y="216"/>
                      </a:lnTo>
                      <a:lnTo>
                        <a:pt x="53" y="207"/>
                      </a:lnTo>
                      <a:lnTo>
                        <a:pt x="45" y="203"/>
                      </a:lnTo>
                      <a:lnTo>
                        <a:pt x="36" y="191"/>
                      </a:lnTo>
                      <a:lnTo>
                        <a:pt x="30" y="176"/>
                      </a:lnTo>
                      <a:lnTo>
                        <a:pt x="25" y="172"/>
                      </a:lnTo>
                      <a:lnTo>
                        <a:pt x="21" y="160"/>
                      </a:lnTo>
                      <a:lnTo>
                        <a:pt x="25" y="141"/>
                      </a:lnTo>
                      <a:lnTo>
                        <a:pt x="32" y="129"/>
                      </a:lnTo>
                      <a:lnTo>
                        <a:pt x="34" y="114"/>
                      </a:lnTo>
                      <a:lnTo>
                        <a:pt x="40" y="108"/>
                      </a:lnTo>
                      <a:lnTo>
                        <a:pt x="48" y="110"/>
                      </a:lnTo>
                      <a:lnTo>
                        <a:pt x="51" y="120"/>
                      </a:lnTo>
                      <a:lnTo>
                        <a:pt x="63" y="124"/>
                      </a:lnTo>
                      <a:lnTo>
                        <a:pt x="68" y="129"/>
                      </a:lnTo>
                      <a:lnTo>
                        <a:pt x="72" y="116"/>
                      </a:lnTo>
                      <a:lnTo>
                        <a:pt x="67" y="112"/>
                      </a:lnTo>
                      <a:lnTo>
                        <a:pt x="67" y="104"/>
                      </a:lnTo>
                      <a:lnTo>
                        <a:pt x="72" y="98"/>
                      </a:lnTo>
                      <a:lnTo>
                        <a:pt x="74" y="91"/>
                      </a:lnTo>
                      <a:lnTo>
                        <a:pt x="84" y="89"/>
                      </a:lnTo>
                      <a:lnTo>
                        <a:pt x="104" y="95"/>
                      </a:lnTo>
                      <a:lnTo>
                        <a:pt x="110" y="75"/>
                      </a:lnTo>
                      <a:lnTo>
                        <a:pt x="109" y="68"/>
                      </a:lnTo>
                      <a:lnTo>
                        <a:pt x="95" y="50"/>
                      </a:lnTo>
                      <a:lnTo>
                        <a:pt x="91" y="33"/>
                      </a:lnTo>
                      <a:lnTo>
                        <a:pt x="84" y="31"/>
                      </a:lnTo>
                      <a:lnTo>
                        <a:pt x="76" y="38"/>
                      </a:lnTo>
                      <a:lnTo>
                        <a:pt x="70" y="38"/>
                      </a:lnTo>
                      <a:lnTo>
                        <a:pt x="65" y="33"/>
                      </a:lnTo>
                      <a:lnTo>
                        <a:pt x="57" y="33"/>
                      </a:lnTo>
                      <a:lnTo>
                        <a:pt x="48" y="44"/>
                      </a:lnTo>
                      <a:lnTo>
                        <a:pt x="42" y="38"/>
                      </a:lnTo>
                      <a:lnTo>
                        <a:pt x="44" y="33"/>
                      </a:lnTo>
                      <a:lnTo>
                        <a:pt x="48" y="15"/>
                      </a:lnTo>
                      <a:lnTo>
                        <a:pt x="38" y="11"/>
                      </a:lnTo>
                      <a:lnTo>
                        <a:pt x="34" y="0"/>
                      </a:lnTo>
                      <a:lnTo>
                        <a:pt x="34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330">
                  <a:extLst>
                    <a:ext uri="{FF2B5EF4-FFF2-40B4-BE49-F238E27FC236}">
                      <a16:creationId xmlns:a16="http://schemas.microsoft.com/office/drawing/2014/main" id="{D2AF8F34-9BD9-B7AA-CFAB-14D1BB27B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42744" y="4285922"/>
                  <a:ext cx="57944" cy="97197"/>
                </a:xfrm>
                <a:custGeom>
                  <a:avLst/>
                  <a:gdLst>
                    <a:gd name="T0" fmla="*/ 16 w 31"/>
                    <a:gd name="T1" fmla="*/ 4 h 52"/>
                    <a:gd name="T2" fmla="*/ 12 w 31"/>
                    <a:gd name="T3" fmla="*/ 0 h 52"/>
                    <a:gd name="T4" fmla="*/ 6 w 31"/>
                    <a:gd name="T5" fmla="*/ 0 h 52"/>
                    <a:gd name="T6" fmla="*/ 2 w 31"/>
                    <a:gd name="T7" fmla="*/ 6 h 52"/>
                    <a:gd name="T8" fmla="*/ 2 w 31"/>
                    <a:gd name="T9" fmla="*/ 12 h 52"/>
                    <a:gd name="T10" fmla="*/ 0 w 31"/>
                    <a:gd name="T11" fmla="*/ 19 h 52"/>
                    <a:gd name="T12" fmla="*/ 4 w 31"/>
                    <a:gd name="T13" fmla="*/ 46 h 52"/>
                    <a:gd name="T14" fmla="*/ 10 w 31"/>
                    <a:gd name="T15" fmla="*/ 52 h 52"/>
                    <a:gd name="T16" fmla="*/ 17 w 31"/>
                    <a:gd name="T17" fmla="*/ 52 h 52"/>
                    <a:gd name="T18" fmla="*/ 31 w 31"/>
                    <a:gd name="T19" fmla="*/ 39 h 52"/>
                    <a:gd name="T20" fmla="*/ 31 w 31"/>
                    <a:gd name="T21" fmla="*/ 33 h 52"/>
                    <a:gd name="T22" fmla="*/ 29 w 31"/>
                    <a:gd name="T23" fmla="*/ 29 h 52"/>
                    <a:gd name="T24" fmla="*/ 27 w 31"/>
                    <a:gd name="T25" fmla="*/ 19 h 52"/>
                    <a:gd name="T26" fmla="*/ 16 w 31"/>
                    <a:gd name="T27" fmla="*/ 12 h 52"/>
                    <a:gd name="T28" fmla="*/ 16 w 31"/>
                    <a:gd name="T29" fmla="*/ 4 h 52"/>
                    <a:gd name="T30" fmla="*/ 16 w 31"/>
                    <a:gd name="T31" fmla="*/ 4 h 52"/>
                    <a:gd name="T32" fmla="*/ 16 w 31"/>
                    <a:gd name="T33" fmla="*/ 4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1" h="52">
                      <a:moveTo>
                        <a:pt x="16" y="4"/>
                      </a:moveTo>
                      <a:lnTo>
                        <a:pt x="12" y="0"/>
                      </a:lnTo>
                      <a:lnTo>
                        <a:pt x="6" y="0"/>
                      </a:lnTo>
                      <a:lnTo>
                        <a:pt x="2" y="6"/>
                      </a:lnTo>
                      <a:lnTo>
                        <a:pt x="2" y="12"/>
                      </a:lnTo>
                      <a:lnTo>
                        <a:pt x="0" y="19"/>
                      </a:lnTo>
                      <a:lnTo>
                        <a:pt x="4" y="46"/>
                      </a:lnTo>
                      <a:lnTo>
                        <a:pt x="10" y="52"/>
                      </a:lnTo>
                      <a:lnTo>
                        <a:pt x="17" y="52"/>
                      </a:lnTo>
                      <a:lnTo>
                        <a:pt x="31" y="39"/>
                      </a:lnTo>
                      <a:lnTo>
                        <a:pt x="31" y="33"/>
                      </a:lnTo>
                      <a:lnTo>
                        <a:pt x="29" y="29"/>
                      </a:lnTo>
                      <a:lnTo>
                        <a:pt x="27" y="19"/>
                      </a:lnTo>
                      <a:lnTo>
                        <a:pt x="16" y="12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331">
                  <a:extLst>
                    <a:ext uri="{FF2B5EF4-FFF2-40B4-BE49-F238E27FC236}">
                      <a16:creationId xmlns:a16="http://schemas.microsoft.com/office/drawing/2014/main" id="{2B3013A6-FD9B-4177-7ECD-40FC35B0E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226108"/>
                  <a:ext cx="20561" cy="28038"/>
                </a:xfrm>
                <a:custGeom>
                  <a:avLst/>
                  <a:gdLst>
                    <a:gd name="T0" fmla="*/ 0 w 11"/>
                    <a:gd name="T1" fmla="*/ 0 h 15"/>
                    <a:gd name="T2" fmla="*/ 0 w 11"/>
                    <a:gd name="T3" fmla="*/ 15 h 15"/>
                    <a:gd name="T4" fmla="*/ 9 w 11"/>
                    <a:gd name="T5" fmla="*/ 10 h 15"/>
                    <a:gd name="T6" fmla="*/ 11 w 11"/>
                    <a:gd name="T7" fmla="*/ 2 h 15"/>
                    <a:gd name="T8" fmla="*/ 6 w 11"/>
                    <a:gd name="T9" fmla="*/ 0 h 15"/>
                    <a:gd name="T10" fmla="*/ 0 w 11"/>
                    <a:gd name="T11" fmla="*/ 0 h 15"/>
                    <a:gd name="T12" fmla="*/ 0 w 11"/>
                    <a:gd name="T13" fmla="*/ 0 h 15"/>
                    <a:gd name="T14" fmla="*/ 0 w 11"/>
                    <a:gd name="T15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15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9" y="10"/>
                      </a:lnTo>
                      <a:lnTo>
                        <a:pt x="11" y="2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332">
                  <a:extLst>
                    <a:ext uri="{FF2B5EF4-FFF2-40B4-BE49-F238E27FC236}">
                      <a16:creationId xmlns:a16="http://schemas.microsoft.com/office/drawing/2014/main" id="{729E4158-60CC-4294-4195-31C431F9B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242931"/>
                  <a:ext cx="35514" cy="42991"/>
                </a:xfrm>
                <a:custGeom>
                  <a:avLst/>
                  <a:gdLst>
                    <a:gd name="T0" fmla="*/ 19 w 19"/>
                    <a:gd name="T1" fmla="*/ 2 h 23"/>
                    <a:gd name="T2" fmla="*/ 17 w 19"/>
                    <a:gd name="T3" fmla="*/ 14 h 23"/>
                    <a:gd name="T4" fmla="*/ 13 w 19"/>
                    <a:gd name="T5" fmla="*/ 21 h 23"/>
                    <a:gd name="T6" fmla="*/ 8 w 19"/>
                    <a:gd name="T7" fmla="*/ 23 h 23"/>
                    <a:gd name="T8" fmla="*/ 0 w 19"/>
                    <a:gd name="T9" fmla="*/ 19 h 23"/>
                    <a:gd name="T10" fmla="*/ 2 w 19"/>
                    <a:gd name="T11" fmla="*/ 14 h 23"/>
                    <a:gd name="T12" fmla="*/ 12 w 19"/>
                    <a:gd name="T13" fmla="*/ 12 h 23"/>
                    <a:gd name="T14" fmla="*/ 10 w 19"/>
                    <a:gd name="T15" fmla="*/ 8 h 23"/>
                    <a:gd name="T16" fmla="*/ 12 w 19"/>
                    <a:gd name="T17" fmla="*/ 0 h 23"/>
                    <a:gd name="T18" fmla="*/ 19 w 19"/>
                    <a:gd name="T19" fmla="*/ 2 h 23"/>
                    <a:gd name="T20" fmla="*/ 19 w 19"/>
                    <a:gd name="T21" fmla="*/ 2 h 23"/>
                    <a:gd name="T22" fmla="*/ 19 w 19"/>
                    <a:gd name="T23" fmla="*/ 2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" h="23">
                      <a:moveTo>
                        <a:pt x="19" y="2"/>
                      </a:moveTo>
                      <a:lnTo>
                        <a:pt x="17" y="14"/>
                      </a:lnTo>
                      <a:lnTo>
                        <a:pt x="13" y="21"/>
                      </a:lnTo>
                      <a:lnTo>
                        <a:pt x="8" y="23"/>
                      </a:lnTo>
                      <a:lnTo>
                        <a:pt x="0" y="19"/>
                      </a:lnTo>
                      <a:lnTo>
                        <a:pt x="2" y="14"/>
                      </a:lnTo>
                      <a:lnTo>
                        <a:pt x="12" y="12"/>
                      </a:lnTo>
                      <a:lnTo>
                        <a:pt x="10" y="8"/>
                      </a:lnTo>
                      <a:lnTo>
                        <a:pt x="12" y="0"/>
                      </a:ln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333">
                  <a:extLst>
                    <a:ext uri="{FF2B5EF4-FFF2-40B4-BE49-F238E27FC236}">
                      <a16:creationId xmlns:a16="http://schemas.microsoft.com/office/drawing/2014/main" id="{0390E30F-8B23-45F6-D2E8-EA45DFE24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9669" y="4239192"/>
                  <a:ext cx="11215" cy="37383"/>
                </a:xfrm>
                <a:custGeom>
                  <a:avLst/>
                  <a:gdLst>
                    <a:gd name="T0" fmla="*/ 4 w 6"/>
                    <a:gd name="T1" fmla="*/ 0 h 20"/>
                    <a:gd name="T2" fmla="*/ 0 w 6"/>
                    <a:gd name="T3" fmla="*/ 20 h 20"/>
                    <a:gd name="T4" fmla="*/ 4 w 6"/>
                    <a:gd name="T5" fmla="*/ 20 h 20"/>
                    <a:gd name="T6" fmla="*/ 6 w 6"/>
                    <a:gd name="T7" fmla="*/ 14 h 20"/>
                    <a:gd name="T8" fmla="*/ 4 w 6"/>
                    <a:gd name="T9" fmla="*/ 0 h 20"/>
                    <a:gd name="T10" fmla="*/ 4 w 6"/>
                    <a:gd name="T11" fmla="*/ 0 h 20"/>
                    <a:gd name="T12" fmla="*/ 4 w 6"/>
                    <a:gd name="T13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20">
                      <a:moveTo>
                        <a:pt x="4" y="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6" y="14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334">
                  <a:extLst>
                    <a:ext uri="{FF2B5EF4-FFF2-40B4-BE49-F238E27FC236}">
                      <a16:creationId xmlns:a16="http://schemas.microsoft.com/office/drawing/2014/main" id="{956111B3-5229-B906-96ED-91DAA9D659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4623" y="4237323"/>
                  <a:ext cx="29907" cy="24299"/>
                </a:xfrm>
                <a:custGeom>
                  <a:avLst/>
                  <a:gdLst>
                    <a:gd name="T0" fmla="*/ 0 w 16"/>
                    <a:gd name="T1" fmla="*/ 0 h 13"/>
                    <a:gd name="T2" fmla="*/ 8 w 16"/>
                    <a:gd name="T3" fmla="*/ 0 h 13"/>
                    <a:gd name="T4" fmla="*/ 14 w 16"/>
                    <a:gd name="T5" fmla="*/ 6 h 13"/>
                    <a:gd name="T6" fmla="*/ 16 w 16"/>
                    <a:gd name="T7" fmla="*/ 11 h 13"/>
                    <a:gd name="T8" fmla="*/ 8 w 16"/>
                    <a:gd name="T9" fmla="*/ 13 h 13"/>
                    <a:gd name="T10" fmla="*/ 8 w 16"/>
                    <a:gd name="T11" fmla="*/ 6 h 13"/>
                    <a:gd name="T12" fmla="*/ 0 w 16"/>
                    <a:gd name="T13" fmla="*/ 0 h 13"/>
                    <a:gd name="T14" fmla="*/ 0 w 16"/>
                    <a:gd name="T15" fmla="*/ 0 h 13"/>
                    <a:gd name="T16" fmla="*/ 0 w 16"/>
                    <a:gd name="T1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13">
                      <a:moveTo>
                        <a:pt x="0" y="0"/>
                      </a:moveTo>
                      <a:lnTo>
                        <a:pt x="8" y="0"/>
                      </a:lnTo>
                      <a:lnTo>
                        <a:pt x="14" y="6"/>
                      </a:lnTo>
                      <a:lnTo>
                        <a:pt x="16" y="11"/>
                      </a:lnTo>
                      <a:lnTo>
                        <a:pt x="8" y="13"/>
                      </a:lnTo>
                      <a:lnTo>
                        <a:pt x="8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335">
                  <a:extLst>
                    <a:ext uri="{FF2B5EF4-FFF2-40B4-BE49-F238E27FC236}">
                      <a16:creationId xmlns:a16="http://schemas.microsoft.com/office/drawing/2014/main" id="{D4FD73B2-EA76-E4E7-04E2-FFE3A7EB9E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265361"/>
                  <a:ext cx="22430" cy="14953"/>
                </a:xfrm>
                <a:custGeom>
                  <a:avLst/>
                  <a:gdLst>
                    <a:gd name="T0" fmla="*/ 0 w 12"/>
                    <a:gd name="T1" fmla="*/ 6 h 8"/>
                    <a:gd name="T2" fmla="*/ 6 w 12"/>
                    <a:gd name="T3" fmla="*/ 0 h 8"/>
                    <a:gd name="T4" fmla="*/ 8 w 12"/>
                    <a:gd name="T5" fmla="*/ 0 h 8"/>
                    <a:gd name="T6" fmla="*/ 12 w 12"/>
                    <a:gd name="T7" fmla="*/ 0 h 8"/>
                    <a:gd name="T8" fmla="*/ 6 w 12"/>
                    <a:gd name="T9" fmla="*/ 8 h 8"/>
                    <a:gd name="T10" fmla="*/ 0 w 12"/>
                    <a:gd name="T11" fmla="*/ 6 h 8"/>
                    <a:gd name="T12" fmla="*/ 0 w 12"/>
                    <a:gd name="T13" fmla="*/ 6 h 8"/>
                    <a:gd name="T14" fmla="*/ 0 w 12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6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336">
                  <a:extLst>
                    <a:ext uri="{FF2B5EF4-FFF2-40B4-BE49-F238E27FC236}">
                      <a16:creationId xmlns:a16="http://schemas.microsoft.com/office/drawing/2014/main" id="{A8885E11-B942-6C67-2117-2ACF8E747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86678" y="4280314"/>
                  <a:ext cx="123365" cy="106543"/>
                </a:xfrm>
                <a:custGeom>
                  <a:avLst/>
                  <a:gdLst>
                    <a:gd name="T0" fmla="*/ 27 w 66"/>
                    <a:gd name="T1" fmla="*/ 29 h 57"/>
                    <a:gd name="T2" fmla="*/ 33 w 66"/>
                    <a:gd name="T3" fmla="*/ 32 h 57"/>
                    <a:gd name="T4" fmla="*/ 29 w 66"/>
                    <a:gd name="T5" fmla="*/ 40 h 57"/>
                    <a:gd name="T6" fmla="*/ 29 w 66"/>
                    <a:gd name="T7" fmla="*/ 44 h 57"/>
                    <a:gd name="T8" fmla="*/ 41 w 66"/>
                    <a:gd name="T9" fmla="*/ 53 h 57"/>
                    <a:gd name="T10" fmla="*/ 45 w 66"/>
                    <a:gd name="T11" fmla="*/ 51 h 57"/>
                    <a:gd name="T12" fmla="*/ 47 w 66"/>
                    <a:gd name="T13" fmla="*/ 49 h 57"/>
                    <a:gd name="T14" fmla="*/ 47 w 66"/>
                    <a:gd name="T15" fmla="*/ 55 h 57"/>
                    <a:gd name="T16" fmla="*/ 51 w 66"/>
                    <a:gd name="T17" fmla="*/ 57 h 57"/>
                    <a:gd name="T18" fmla="*/ 53 w 66"/>
                    <a:gd name="T19" fmla="*/ 55 h 57"/>
                    <a:gd name="T20" fmla="*/ 53 w 66"/>
                    <a:gd name="T21" fmla="*/ 46 h 57"/>
                    <a:gd name="T22" fmla="*/ 49 w 66"/>
                    <a:gd name="T23" fmla="*/ 42 h 57"/>
                    <a:gd name="T24" fmla="*/ 49 w 66"/>
                    <a:gd name="T25" fmla="*/ 38 h 57"/>
                    <a:gd name="T26" fmla="*/ 53 w 66"/>
                    <a:gd name="T27" fmla="*/ 36 h 57"/>
                    <a:gd name="T28" fmla="*/ 60 w 66"/>
                    <a:gd name="T29" fmla="*/ 40 h 57"/>
                    <a:gd name="T30" fmla="*/ 64 w 66"/>
                    <a:gd name="T31" fmla="*/ 36 h 57"/>
                    <a:gd name="T32" fmla="*/ 66 w 66"/>
                    <a:gd name="T33" fmla="*/ 27 h 57"/>
                    <a:gd name="T34" fmla="*/ 60 w 66"/>
                    <a:gd name="T35" fmla="*/ 21 h 57"/>
                    <a:gd name="T36" fmla="*/ 62 w 66"/>
                    <a:gd name="T37" fmla="*/ 15 h 57"/>
                    <a:gd name="T38" fmla="*/ 58 w 66"/>
                    <a:gd name="T39" fmla="*/ 6 h 57"/>
                    <a:gd name="T40" fmla="*/ 49 w 66"/>
                    <a:gd name="T41" fmla="*/ 0 h 57"/>
                    <a:gd name="T42" fmla="*/ 53 w 66"/>
                    <a:gd name="T43" fmla="*/ 6 h 57"/>
                    <a:gd name="T44" fmla="*/ 49 w 66"/>
                    <a:gd name="T45" fmla="*/ 10 h 57"/>
                    <a:gd name="T46" fmla="*/ 47 w 66"/>
                    <a:gd name="T47" fmla="*/ 8 h 57"/>
                    <a:gd name="T48" fmla="*/ 43 w 66"/>
                    <a:gd name="T49" fmla="*/ 8 h 57"/>
                    <a:gd name="T50" fmla="*/ 41 w 66"/>
                    <a:gd name="T51" fmla="*/ 13 h 57"/>
                    <a:gd name="T52" fmla="*/ 35 w 66"/>
                    <a:gd name="T53" fmla="*/ 15 h 57"/>
                    <a:gd name="T54" fmla="*/ 35 w 66"/>
                    <a:gd name="T55" fmla="*/ 21 h 57"/>
                    <a:gd name="T56" fmla="*/ 29 w 66"/>
                    <a:gd name="T57" fmla="*/ 23 h 57"/>
                    <a:gd name="T58" fmla="*/ 27 w 66"/>
                    <a:gd name="T59" fmla="*/ 17 h 57"/>
                    <a:gd name="T60" fmla="*/ 20 w 66"/>
                    <a:gd name="T61" fmla="*/ 12 h 57"/>
                    <a:gd name="T62" fmla="*/ 8 w 66"/>
                    <a:gd name="T63" fmla="*/ 23 h 57"/>
                    <a:gd name="T64" fmla="*/ 4 w 66"/>
                    <a:gd name="T65" fmla="*/ 25 h 57"/>
                    <a:gd name="T66" fmla="*/ 0 w 66"/>
                    <a:gd name="T67" fmla="*/ 30 h 57"/>
                    <a:gd name="T68" fmla="*/ 0 w 66"/>
                    <a:gd name="T69" fmla="*/ 36 h 57"/>
                    <a:gd name="T70" fmla="*/ 4 w 66"/>
                    <a:gd name="T71" fmla="*/ 34 h 57"/>
                    <a:gd name="T72" fmla="*/ 6 w 66"/>
                    <a:gd name="T73" fmla="*/ 32 h 57"/>
                    <a:gd name="T74" fmla="*/ 6 w 66"/>
                    <a:gd name="T75" fmla="*/ 29 h 57"/>
                    <a:gd name="T76" fmla="*/ 12 w 66"/>
                    <a:gd name="T77" fmla="*/ 27 h 57"/>
                    <a:gd name="T78" fmla="*/ 16 w 66"/>
                    <a:gd name="T79" fmla="*/ 30 h 57"/>
                    <a:gd name="T80" fmla="*/ 20 w 66"/>
                    <a:gd name="T81" fmla="*/ 29 h 57"/>
                    <a:gd name="T82" fmla="*/ 23 w 66"/>
                    <a:gd name="T83" fmla="*/ 29 h 57"/>
                    <a:gd name="T84" fmla="*/ 27 w 66"/>
                    <a:gd name="T85" fmla="*/ 29 h 57"/>
                    <a:gd name="T86" fmla="*/ 27 w 66"/>
                    <a:gd name="T87" fmla="*/ 29 h 57"/>
                    <a:gd name="T88" fmla="*/ 27 w 66"/>
                    <a:gd name="T89" fmla="*/ 29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6" h="57">
                      <a:moveTo>
                        <a:pt x="27" y="29"/>
                      </a:moveTo>
                      <a:lnTo>
                        <a:pt x="33" y="32"/>
                      </a:lnTo>
                      <a:lnTo>
                        <a:pt x="29" y="40"/>
                      </a:lnTo>
                      <a:lnTo>
                        <a:pt x="29" y="44"/>
                      </a:lnTo>
                      <a:lnTo>
                        <a:pt x="41" y="53"/>
                      </a:lnTo>
                      <a:lnTo>
                        <a:pt x="45" y="51"/>
                      </a:lnTo>
                      <a:lnTo>
                        <a:pt x="47" y="49"/>
                      </a:lnTo>
                      <a:lnTo>
                        <a:pt x="47" y="55"/>
                      </a:lnTo>
                      <a:lnTo>
                        <a:pt x="51" y="57"/>
                      </a:lnTo>
                      <a:lnTo>
                        <a:pt x="53" y="55"/>
                      </a:lnTo>
                      <a:lnTo>
                        <a:pt x="53" y="46"/>
                      </a:lnTo>
                      <a:lnTo>
                        <a:pt x="49" y="42"/>
                      </a:lnTo>
                      <a:lnTo>
                        <a:pt x="49" y="38"/>
                      </a:lnTo>
                      <a:lnTo>
                        <a:pt x="53" y="36"/>
                      </a:lnTo>
                      <a:lnTo>
                        <a:pt x="60" y="40"/>
                      </a:lnTo>
                      <a:lnTo>
                        <a:pt x="64" y="36"/>
                      </a:lnTo>
                      <a:lnTo>
                        <a:pt x="66" y="27"/>
                      </a:lnTo>
                      <a:lnTo>
                        <a:pt x="60" y="21"/>
                      </a:lnTo>
                      <a:lnTo>
                        <a:pt x="62" y="15"/>
                      </a:lnTo>
                      <a:lnTo>
                        <a:pt x="58" y="6"/>
                      </a:lnTo>
                      <a:lnTo>
                        <a:pt x="49" y="0"/>
                      </a:lnTo>
                      <a:lnTo>
                        <a:pt x="53" y="6"/>
                      </a:lnTo>
                      <a:lnTo>
                        <a:pt x="49" y="10"/>
                      </a:lnTo>
                      <a:lnTo>
                        <a:pt x="47" y="8"/>
                      </a:lnTo>
                      <a:lnTo>
                        <a:pt x="43" y="8"/>
                      </a:lnTo>
                      <a:lnTo>
                        <a:pt x="41" y="13"/>
                      </a:lnTo>
                      <a:lnTo>
                        <a:pt x="35" y="15"/>
                      </a:lnTo>
                      <a:lnTo>
                        <a:pt x="35" y="21"/>
                      </a:lnTo>
                      <a:lnTo>
                        <a:pt x="29" y="23"/>
                      </a:lnTo>
                      <a:lnTo>
                        <a:pt x="27" y="17"/>
                      </a:lnTo>
                      <a:lnTo>
                        <a:pt x="20" y="12"/>
                      </a:lnTo>
                      <a:lnTo>
                        <a:pt x="8" y="23"/>
                      </a:lnTo>
                      <a:lnTo>
                        <a:pt x="4" y="25"/>
                      </a:lnTo>
                      <a:lnTo>
                        <a:pt x="0" y="30"/>
                      </a:lnTo>
                      <a:lnTo>
                        <a:pt x="0" y="36"/>
                      </a:lnTo>
                      <a:lnTo>
                        <a:pt x="4" y="34"/>
                      </a:lnTo>
                      <a:lnTo>
                        <a:pt x="6" y="32"/>
                      </a:lnTo>
                      <a:lnTo>
                        <a:pt x="6" y="29"/>
                      </a:lnTo>
                      <a:lnTo>
                        <a:pt x="12" y="27"/>
                      </a:lnTo>
                      <a:lnTo>
                        <a:pt x="16" y="30"/>
                      </a:lnTo>
                      <a:lnTo>
                        <a:pt x="20" y="29"/>
                      </a:lnTo>
                      <a:lnTo>
                        <a:pt x="23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lnTo>
                        <a:pt x="27" y="2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 337">
                  <a:extLst>
                    <a:ext uri="{FF2B5EF4-FFF2-40B4-BE49-F238E27FC236}">
                      <a16:creationId xmlns:a16="http://schemas.microsoft.com/office/drawing/2014/main" id="{034995F3-9D7F-C601-A942-9F884847C0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76399" y="4254146"/>
                  <a:ext cx="14953" cy="14953"/>
                </a:xfrm>
                <a:custGeom>
                  <a:avLst/>
                  <a:gdLst>
                    <a:gd name="T0" fmla="*/ 6 w 8"/>
                    <a:gd name="T1" fmla="*/ 6 h 8"/>
                    <a:gd name="T2" fmla="*/ 4 w 8"/>
                    <a:gd name="T3" fmla="*/ 8 h 8"/>
                    <a:gd name="T4" fmla="*/ 0 w 8"/>
                    <a:gd name="T5" fmla="*/ 6 h 8"/>
                    <a:gd name="T6" fmla="*/ 0 w 8"/>
                    <a:gd name="T7" fmla="*/ 0 h 8"/>
                    <a:gd name="T8" fmla="*/ 8 w 8"/>
                    <a:gd name="T9" fmla="*/ 0 h 8"/>
                    <a:gd name="T10" fmla="*/ 6 w 8"/>
                    <a:gd name="T11" fmla="*/ 6 h 8"/>
                    <a:gd name="T12" fmla="*/ 6 w 8"/>
                    <a:gd name="T13" fmla="*/ 6 h 8"/>
                    <a:gd name="T14" fmla="*/ 6 w 8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" h="8">
                      <a:moveTo>
                        <a:pt x="6" y="6"/>
                      </a:move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6" y="6"/>
                      </a:lnTo>
                      <a:lnTo>
                        <a:pt x="6" y="6"/>
                      </a:ln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338">
                  <a:extLst>
                    <a:ext uri="{FF2B5EF4-FFF2-40B4-BE49-F238E27FC236}">
                      <a16:creationId xmlns:a16="http://schemas.microsoft.com/office/drawing/2014/main" id="{72847B1C-6C11-3AC8-10EE-01CAC362BA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93224" y="4601812"/>
                  <a:ext cx="269161" cy="214955"/>
                </a:xfrm>
                <a:custGeom>
                  <a:avLst/>
                  <a:gdLst>
                    <a:gd name="T0" fmla="*/ 4 w 144"/>
                    <a:gd name="T1" fmla="*/ 0 h 115"/>
                    <a:gd name="T2" fmla="*/ 17 w 144"/>
                    <a:gd name="T3" fmla="*/ 6 h 115"/>
                    <a:gd name="T4" fmla="*/ 40 w 144"/>
                    <a:gd name="T5" fmla="*/ 13 h 115"/>
                    <a:gd name="T6" fmla="*/ 48 w 144"/>
                    <a:gd name="T7" fmla="*/ 15 h 115"/>
                    <a:gd name="T8" fmla="*/ 61 w 144"/>
                    <a:gd name="T9" fmla="*/ 25 h 115"/>
                    <a:gd name="T10" fmla="*/ 71 w 144"/>
                    <a:gd name="T11" fmla="*/ 30 h 115"/>
                    <a:gd name="T12" fmla="*/ 73 w 144"/>
                    <a:gd name="T13" fmla="*/ 42 h 115"/>
                    <a:gd name="T14" fmla="*/ 96 w 144"/>
                    <a:gd name="T15" fmla="*/ 52 h 115"/>
                    <a:gd name="T16" fmla="*/ 99 w 144"/>
                    <a:gd name="T17" fmla="*/ 54 h 115"/>
                    <a:gd name="T18" fmla="*/ 99 w 144"/>
                    <a:gd name="T19" fmla="*/ 59 h 115"/>
                    <a:gd name="T20" fmla="*/ 90 w 144"/>
                    <a:gd name="T21" fmla="*/ 61 h 115"/>
                    <a:gd name="T22" fmla="*/ 90 w 144"/>
                    <a:gd name="T23" fmla="*/ 65 h 115"/>
                    <a:gd name="T24" fmla="*/ 98 w 144"/>
                    <a:gd name="T25" fmla="*/ 75 h 115"/>
                    <a:gd name="T26" fmla="*/ 105 w 144"/>
                    <a:gd name="T27" fmla="*/ 77 h 115"/>
                    <a:gd name="T28" fmla="*/ 105 w 144"/>
                    <a:gd name="T29" fmla="*/ 84 h 115"/>
                    <a:gd name="T30" fmla="*/ 113 w 144"/>
                    <a:gd name="T31" fmla="*/ 94 h 115"/>
                    <a:gd name="T32" fmla="*/ 122 w 144"/>
                    <a:gd name="T33" fmla="*/ 98 h 115"/>
                    <a:gd name="T34" fmla="*/ 141 w 144"/>
                    <a:gd name="T35" fmla="*/ 108 h 115"/>
                    <a:gd name="T36" fmla="*/ 144 w 144"/>
                    <a:gd name="T37" fmla="*/ 115 h 115"/>
                    <a:gd name="T38" fmla="*/ 140 w 144"/>
                    <a:gd name="T39" fmla="*/ 115 h 115"/>
                    <a:gd name="T40" fmla="*/ 126 w 144"/>
                    <a:gd name="T41" fmla="*/ 112 h 115"/>
                    <a:gd name="T42" fmla="*/ 115 w 144"/>
                    <a:gd name="T43" fmla="*/ 108 h 115"/>
                    <a:gd name="T44" fmla="*/ 101 w 144"/>
                    <a:gd name="T45" fmla="*/ 108 h 115"/>
                    <a:gd name="T46" fmla="*/ 94 w 144"/>
                    <a:gd name="T47" fmla="*/ 104 h 115"/>
                    <a:gd name="T48" fmla="*/ 90 w 144"/>
                    <a:gd name="T49" fmla="*/ 94 h 115"/>
                    <a:gd name="T50" fmla="*/ 82 w 144"/>
                    <a:gd name="T51" fmla="*/ 90 h 115"/>
                    <a:gd name="T52" fmla="*/ 78 w 144"/>
                    <a:gd name="T53" fmla="*/ 81 h 115"/>
                    <a:gd name="T54" fmla="*/ 71 w 144"/>
                    <a:gd name="T55" fmla="*/ 79 h 115"/>
                    <a:gd name="T56" fmla="*/ 55 w 144"/>
                    <a:gd name="T57" fmla="*/ 73 h 115"/>
                    <a:gd name="T58" fmla="*/ 46 w 144"/>
                    <a:gd name="T59" fmla="*/ 73 h 115"/>
                    <a:gd name="T60" fmla="*/ 48 w 144"/>
                    <a:gd name="T61" fmla="*/ 81 h 115"/>
                    <a:gd name="T62" fmla="*/ 34 w 144"/>
                    <a:gd name="T63" fmla="*/ 81 h 115"/>
                    <a:gd name="T64" fmla="*/ 32 w 144"/>
                    <a:gd name="T65" fmla="*/ 84 h 115"/>
                    <a:gd name="T66" fmla="*/ 40 w 144"/>
                    <a:gd name="T67" fmla="*/ 90 h 115"/>
                    <a:gd name="T68" fmla="*/ 34 w 144"/>
                    <a:gd name="T69" fmla="*/ 96 h 115"/>
                    <a:gd name="T70" fmla="*/ 7 w 144"/>
                    <a:gd name="T71" fmla="*/ 96 h 115"/>
                    <a:gd name="T72" fmla="*/ 6 w 144"/>
                    <a:gd name="T73" fmla="*/ 65 h 115"/>
                    <a:gd name="T74" fmla="*/ 2 w 144"/>
                    <a:gd name="T75" fmla="*/ 59 h 115"/>
                    <a:gd name="T76" fmla="*/ 0 w 144"/>
                    <a:gd name="T77" fmla="*/ 54 h 115"/>
                    <a:gd name="T78" fmla="*/ 6 w 144"/>
                    <a:gd name="T79" fmla="*/ 48 h 115"/>
                    <a:gd name="T80" fmla="*/ 4 w 144"/>
                    <a:gd name="T81" fmla="*/ 0 h 115"/>
                    <a:gd name="T82" fmla="*/ 4 w 144"/>
                    <a:gd name="T83" fmla="*/ 0 h 115"/>
                    <a:gd name="T84" fmla="*/ 4 w 144"/>
                    <a:gd name="T85" fmla="*/ 0 h 1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44" h="115">
                      <a:moveTo>
                        <a:pt x="4" y="0"/>
                      </a:moveTo>
                      <a:lnTo>
                        <a:pt x="17" y="6"/>
                      </a:lnTo>
                      <a:lnTo>
                        <a:pt x="40" y="13"/>
                      </a:lnTo>
                      <a:lnTo>
                        <a:pt x="48" y="15"/>
                      </a:lnTo>
                      <a:lnTo>
                        <a:pt x="61" y="25"/>
                      </a:lnTo>
                      <a:lnTo>
                        <a:pt x="71" y="30"/>
                      </a:lnTo>
                      <a:lnTo>
                        <a:pt x="73" y="42"/>
                      </a:lnTo>
                      <a:lnTo>
                        <a:pt x="96" y="52"/>
                      </a:lnTo>
                      <a:lnTo>
                        <a:pt x="99" y="54"/>
                      </a:lnTo>
                      <a:lnTo>
                        <a:pt x="99" y="59"/>
                      </a:lnTo>
                      <a:lnTo>
                        <a:pt x="90" y="61"/>
                      </a:lnTo>
                      <a:lnTo>
                        <a:pt x="90" y="65"/>
                      </a:lnTo>
                      <a:lnTo>
                        <a:pt x="98" y="75"/>
                      </a:lnTo>
                      <a:lnTo>
                        <a:pt x="105" y="77"/>
                      </a:lnTo>
                      <a:lnTo>
                        <a:pt x="105" y="84"/>
                      </a:lnTo>
                      <a:lnTo>
                        <a:pt x="113" y="94"/>
                      </a:lnTo>
                      <a:lnTo>
                        <a:pt x="122" y="98"/>
                      </a:lnTo>
                      <a:lnTo>
                        <a:pt x="141" y="108"/>
                      </a:lnTo>
                      <a:lnTo>
                        <a:pt x="144" y="115"/>
                      </a:lnTo>
                      <a:lnTo>
                        <a:pt x="140" y="115"/>
                      </a:lnTo>
                      <a:lnTo>
                        <a:pt x="126" y="112"/>
                      </a:lnTo>
                      <a:lnTo>
                        <a:pt x="115" y="108"/>
                      </a:lnTo>
                      <a:lnTo>
                        <a:pt x="101" y="108"/>
                      </a:lnTo>
                      <a:lnTo>
                        <a:pt x="94" y="104"/>
                      </a:lnTo>
                      <a:lnTo>
                        <a:pt x="90" y="94"/>
                      </a:lnTo>
                      <a:lnTo>
                        <a:pt x="82" y="90"/>
                      </a:lnTo>
                      <a:lnTo>
                        <a:pt x="78" y="81"/>
                      </a:lnTo>
                      <a:lnTo>
                        <a:pt x="71" y="79"/>
                      </a:lnTo>
                      <a:lnTo>
                        <a:pt x="55" y="73"/>
                      </a:lnTo>
                      <a:lnTo>
                        <a:pt x="46" y="73"/>
                      </a:lnTo>
                      <a:lnTo>
                        <a:pt x="48" y="81"/>
                      </a:lnTo>
                      <a:lnTo>
                        <a:pt x="34" y="81"/>
                      </a:lnTo>
                      <a:lnTo>
                        <a:pt x="32" y="84"/>
                      </a:lnTo>
                      <a:lnTo>
                        <a:pt x="40" y="90"/>
                      </a:lnTo>
                      <a:lnTo>
                        <a:pt x="34" y="96"/>
                      </a:lnTo>
                      <a:lnTo>
                        <a:pt x="7" y="96"/>
                      </a:lnTo>
                      <a:lnTo>
                        <a:pt x="6" y="65"/>
                      </a:lnTo>
                      <a:lnTo>
                        <a:pt x="2" y="59"/>
                      </a:lnTo>
                      <a:lnTo>
                        <a:pt x="0" y="54"/>
                      </a:lnTo>
                      <a:lnTo>
                        <a:pt x="6" y="48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339">
                  <a:extLst>
                    <a:ext uri="{FF2B5EF4-FFF2-40B4-BE49-F238E27FC236}">
                      <a16:creationId xmlns:a16="http://schemas.microsoft.com/office/drawing/2014/main" id="{538C6D5C-DA16-DA72-BDF3-69F94CB9B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93226" y="4639195"/>
                  <a:ext cx="108412" cy="59814"/>
                </a:xfrm>
                <a:custGeom>
                  <a:avLst/>
                  <a:gdLst>
                    <a:gd name="T0" fmla="*/ 51 w 58"/>
                    <a:gd name="T1" fmla="*/ 3 h 32"/>
                    <a:gd name="T2" fmla="*/ 49 w 58"/>
                    <a:gd name="T3" fmla="*/ 11 h 32"/>
                    <a:gd name="T4" fmla="*/ 34 w 58"/>
                    <a:gd name="T5" fmla="*/ 23 h 32"/>
                    <a:gd name="T6" fmla="*/ 21 w 58"/>
                    <a:gd name="T7" fmla="*/ 23 h 32"/>
                    <a:gd name="T8" fmla="*/ 21 w 58"/>
                    <a:gd name="T9" fmla="*/ 23 h 32"/>
                    <a:gd name="T10" fmla="*/ 9 w 58"/>
                    <a:gd name="T11" fmla="*/ 19 h 32"/>
                    <a:gd name="T12" fmla="*/ 9 w 58"/>
                    <a:gd name="T13" fmla="*/ 19 h 32"/>
                    <a:gd name="T14" fmla="*/ 3 w 58"/>
                    <a:gd name="T15" fmla="*/ 19 h 32"/>
                    <a:gd name="T16" fmla="*/ 0 w 58"/>
                    <a:gd name="T17" fmla="*/ 19 h 32"/>
                    <a:gd name="T18" fmla="*/ 2 w 58"/>
                    <a:gd name="T19" fmla="*/ 25 h 32"/>
                    <a:gd name="T20" fmla="*/ 14 w 58"/>
                    <a:gd name="T21" fmla="*/ 32 h 32"/>
                    <a:gd name="T22" fmla="*/ 29 w 58"/>
                    <a:gd name="T23" fmla="*/ 31 h 32"/>
                    <a:gd name="T24" fmla="*/ 55 w 58"/>
                    <a:gd name="T25" fmla="*/ 21 h 32"/>
                    <a:gd name="T26" fmla="*/ 58 w 58"/>
                    <a:gd name="T27" fmla="*/ 23 h 32"/>
                    <a:gd name="T28" fmla="*/ 57 w 58"/>
                    <a:gd name="T29" fmla="*/ 9 h 32"/>
                    <a:gd name="T30" fmla="*/ 58 w 58"/>
                    <a:gd name="T31" fmla="*/ 5 h 32"/>
                    <a:gd name="T32" fmla="*/ 55 w 58"/>
                    <a:gd name="T33" fmla="*/ 0 h 32"/>
                    <a:gd name="T34" fmla="*/ 51 w 58"/>
                    <a:gd name="T35" fmla="*/ 3 h 32"/>
                    <a:gd name="T36" fmla="*/ 51 w 58"/>
                    <a:gd name="T37" fmla="*/ 3 h 32"/>
                    <a:gd name="T38" fmla="*/ 51 w 58"/>
                    <a:gd name="T39" fmla="*/ 3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8" h="32">
                      <a:moveTo>
                        <a:pt x="51" y="3"/>
                      </a:moveTo>
                      <a:lnTo>
                        <a:pt x="49" y="11"/>
                      </a:lnTo>
                      <a:lnTo>
                        <a:pt x="34" y="23"/>
                      </a:lnTo>
                      <a:lnTo>
                        <a:pt x="21" y="23"/>
                      </a:lnTo>
                      <a:lnTo>
                        <a:pt x="21" y="23"/>
                      </a:lnTo>
                      <a:lnTo>
                        <a:pt x="9" y="19"/>
                      </a:lnTo>
                      <a:lnTo>
                        <a:pt x="9" y="19"/>
                      </a:lnTo>
                      <a:lnTo>
                        <a:pt x="3" y="19"/>
                      </a:lnTo>
                      <a:lnTo>
                        <a:pt x="0" y="19"/>
                      </a:lnTo>
                      <a:lnTo>
                        <a:pt x="2" y="25"/>
                      </a:lnTo>
                      <a:lnTo>
                        <a:pt x="14" y="32"/>
                      </a:lnTo>
                      <a:lnTo>
                        <a:pt x="29" y="31"/>
                      </a:lnTo>
                      <a:lnTo>
                        <a:pt x="55" y="21"/>
                      </a:lnTo>
                      <a:lnTo>
                        <a:pt x="58" y="23"/>
                      </a:lnTo>
                      <a:lnTo>
                        <a:pt x="57" y="9"/>
                      </a:lnTo>
                      <a:lnTo>
                        <a:pt x="58" y="5"/>
                      </a:lnTo>
                      <a:lnTo>
                        <a:pt x="55" y="0"/>
                      </a:lnTo>
                      <a:lnTo>
                        <a:pt x="51" y="3"/>
                      </a:lnTo>
                      <a:lnTo>
                        <a:pt x="51" y="3"/>
                      </a:lnTo>
                      <a:lnTo>
                        <a:pt x="51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340">
                  <a:extLst>
                    <a:ext uri="{FF2B5EF4-FFF2-40B4-BE49-F238E27FC236}">
                      <a16:creationId xmlns:a16="http://schemas.microsoft.com/office/drawing/2014/main" id="{D2776E9C-E5E5-4F6D-7EFD-616C24B4B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39955" y="4594335"/>
                  <a:ext cx="82244" cy="61683"/>
                </a:xfrm>
                <a:custGeom>
                  <a:avLst/>
                  <a:gdLst>
                    <a:gd name="T0" fmla="*/ 6 w 44"/>
                    <a:gd name="T1" fmla="*/ 0 h 33"/>
                    <a:gd name="T2" fmla="*/ 11 w 44"/>
                    <a:gd name="T3" fmla="*/ 2 h 33"/>
                    <a:gd name="T4" fmla="*/ 19 w 44"/>
                    <a:gd name="T5" fmla="*/ 4 h 33"/>
                    <a:gd name="T6" fmla="*/ 29 w 44"/>
                    <a:gd name="T7" fmla="*/ 10 h 33"/>
                    <a:gd name="T8" fmla="*/ 37 w 44"/>
                    <a:gd name="T9" fmla="*/ 18 h 33"/>
                    <a:gd name="T10" fmla="*/ 42 w 44"/>
                    <a:gd name="T11" fmla="*/ 21 h 33"/>
                    <a:gd name="T12" fmla="*/ 44 w 44"/>
                    <a:gd name="T13" fmla="*/ 32 h 33"/>
                    <a:gd name="T14" fmla="*/ 41 w 44"/>
                    <a:gd name="T15" fmla="*/ 33 h 33"/>
                    <a:gd name="T16" fmla="*/ 33 w 44"/>
                    <a:gd name="T17" fmla="*/ 20 h 33"/>
                    <a:gd name="T18" fmla="*/ 29 w 44"/>
                    <a:gd name="T19" fmla="*/ 18 h 33"/>
                    <a:gd name="T20" fmla="*/ 23 w 44"/>
                    <a:gd name="T21" fmla="*/ 10 h 33"/>
                    <a:gd name="T22" fmla="*/ 11 w 44"/>
                    <a:gd name="T23" fmla="*/ 8 h 33"/>
                    <a:gd name="T24" fmla="*/ 0 w 44"/>
                    <a:gd name="T25" fmla="*/ 4 h 33"/>
                    <a:gd name="T26" fmla="*/ 0 w 44"/>
                    <a:gd name="T27" fmla="*/ 0 h 33"/>
                    <a:gd name="T28" fmla="*/ 6 w 44"/>
                    <a:gd name="T29" fmla="*/ 0 h 33"/>
                    <a:gd name="T30" fmla="*/ 6 w 44"/>
                    <a:gd name="T31" fmla="*/ 0 h 33"/>
                    <a:gd name="T32" fmla="*/ 6 w 44"/>
                    <a:gd name="T33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4" h="33">
                      <a:moveTo>
                        <a:pt x="6" y="0"/>
                      </a:moveTo>
                      <a:lnTo>
                        <a:pt x="11" y="2"/>
                      </a:lnTo>
                      <a:lnTo>
                        <a:pt x="19" y="4"/>
                      </a:lnTo>
                      <a:lnTo>
                        <a:pt x="29" y="10"/>
                      </a:lnTo>
                      <a:lnTo>
                        <a:pt x="37" y="18"/>
                      </a:lnTo>
                      <a:lnTo>
                        <a:pt x="42" y="21"/>
                      </a:lnTo>
                      <a:lnTo>
                        <a:pt x="44" y="32"/>
                      </a:lnTo>
                      <a:lnTo>
                        <a:pt x="41" y="33"/>
                      </a:lnTo>
                      <a:lnTo>
                        <a:pt x="33" y="20"/>
                      </a:lnTo>
                      <a:lnTo>
                        <a:pt x="29" y="18"/>
                      </a:lnTo>
                      <a:lnTo>
                        <a:pt x="23" y="10"/>
                      </a:lnTo>
                      <a:lnTo>
                        <a:pt x="11" y="8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341">
                  <a:extLst>
                    <a:ext uri="{FF2B5EF4-FFF2-40B4-BE49-F238E27FC236}">
                      <a16:creationId xmlns:a16="http://schemas.microsoft.com/office/drawing/2014/main" id="{66BA7F89-1C38-57D4-9D8A-4657674383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65190" y="4676579"/>
                  <a:ext cx="29907" cy="41122"/>
                </a:xfrm>
                <a:custGeom>
                  <a:avLst/>
                  <a:gdLst>
                    <a:gd name="T0" fmla="*/ 0 w 16"/>
                    <a:gd name="T1" fmla="*/ 4 h 22"/>
                    <a:gd name="T2" fmla="*/ 2 w 16"/>
                    <a:gd name="T3" fmla="*/ 0 h 22"/>
                    <a:gd name="T4" fmla="*/ 14 w 16"/>
                    <a:gd name="T5" fmla="*/ 12 h 22"/>
                    <a:gd name="T6" fmla="*/ 16 w 16"/>
                    <a:gd name="T7" fmla="*/ 14 h 22"/>
                    <a:gd name="T8" fmla="*/ 16 w 16"/>
                    <a:gd name="T9" fmla="*/ 22 h 22"/>
                    <a:gd name="T10" fmla="*/ 16 w 16"/>
                    <a:gd name="T11" fmla="*/ 22 h 22"/>
                    <a:gd name="T12" fmla="*/ 8 w 16"/>
                    <a:gd name="T13" fmla="*/ 16 h 22"/>
                    <a:gd name="T14" fmla="*/ 8 w 16"/>
                    <a:gd name="T15" fmla="*/ 16 h 22"/>
                    <a:gd name="T16" fmla="*/ 4 w 16"/>
                    <a:gd name="T17" fmla="*/ 10 h 22"/>
                    <a:gd name="T18" fmla="*/ 0 w 16"/>
                    <a:gd name="T19" fmla="*/ 4 h 22"/>
                    <a:gd name="T20" fmla="*/ 0 w 16"/>
                    <a:gd name="T21" fmla="*/ 4 h 22"/>
                    <a:gd name="T22" fmla="*/ 0 w 16"/>
                    <a:gd name="T23" fmla="*/ 4 h 22"/>
                    <a:gd name="T24" fmla="*/ 0 w 16"/>
                    <a:gd name="T25" fmla="*/ 4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6" h="22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4" y="12"/>
                      </a:lnTo>
                      <a:lnTo>
                        <a:pt x="16" y="14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8" y="16"/>
                      </a:lnTo>
                      <a:lnTo>
                        <a:pt x="8" y="16"/>
                      </a:lnTo>
                      <a:lnTo>
                        <a:pt x="4" y="1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342">
                  <a:extLst>
                    <a:ext uri="{FF2B5EF4-FFF2-40B4-BE49-F238E27FC236}">
                      <a16:creationId xmlns:a16="http://schemas.microsoft.com/office/drawing/2014/main" id="{4163AAB4-6A10-4CDC-EFA1-B88BCB26B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962385" y="4792467"/>
                  <a:ext cx="11215" cy="16823"/>
                </a:xfrm>
                <a:custGeom>
                  <a:avLst/>
                  <a:gdLst>
                    <a:gd name="T0" fmla="*/ 0 w 6"/>
                    <a:gd name="T1" fmla="*/ 2 h 9"/>
                    <a:gd name="T2" fmla="*/ 1 w 6"/>
                    <a:gd name="T3" fmla="*/ 6 h 9"/>
                    <a:gd name="T4" fmla="*/ 1 w 6"/>
                    <a:gd name="T5" fmla="*/ 9 h 9"/>
                    <a:gd name="T6" fmla="*/ 6 w 6"/>
                    <a:gd name="T7" fmla="*/ 9 h 9"/>
                    <a:gd name="T8" fmla="*/ 6 w 6"/>
                    <a:gd name="T9" fmla="*/ 6 h 9"/>
                    <a:gd name="T10" fmla="*/ 1 w 6"/>
                    <a:gd name="T11" fmla="*/ 0 h 9"/>
                    <a:gd name="T12" fmla="*/ 0 w 6"/>
                    <a:gd name="T13" fmla="*/ 2 h 9"/>
                    <a:gd name="T14" fmla="*/ 0 w 6"/>
                    <a:gd name="T15" fmla="*/ 2 h 9"/>
                    <a:gd name="T16" fmla="*/ 0 w 6"/>
                    <a:gd name="T1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9">
                      <a:moveTo>
                        <a:pt x="0" y="2"/>
                      </a:moveTo>
                      <a:lnTo>
                        <a:pt x="1" y="6"/>
                      </a:lnTo>
                      <a:lnTo>
                        <a:pt x="1" y="9"/>
                      </a:lnTo>
                      <a:lnTo>
                        <a:pt x="6" y="9"/>
                      </a:lnTo>
                      <a:lnTo>
                        <a:pt x="6" y="6"/>
                      </a:lnTo>
                      <a:lnTo>
                        <a:pt x="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343">
                  <a:extLst>
                    <a:ext uri="{FF2B5EF4-FFF2-40B4-BE49-F238E27FC236}">
                      <a16:creationId xmlns:a16="http://schemas.microsoft.com/office/drawing/2014/main" id="{D0F158DE-7172-C385-325F-6EF3B4E17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009114" y="4813028"/>
                  <a:ext cx="13084" cy="13084"/>
                </a:xfrm>
                <a:custGeom>
                  <a:avLst/>
                  <a:gdLst>
                    <a:gd name="T0" fmla="*/ 0 w 7"/>
                    <a:gd name="T1" fmla="*/ 5 h 7"/>
                    <a:gd name="T2" fmla="*/ 0 w 7"/>
                    <a:gd name="T3" fmla="*/ 3 h 7"/>
                    <a:gd name="T4" fmla="*/ 6 w 7"/>
                    <a:gd name="T5" fmla="*/ 0 h 7"/>
                    <a:gd name="T6" fmla="*/ 7 w 7"/>
                    <a:gd name="T7" fmla="*/ 5 h 7"/>
                    <a:gd name="T8" fmla="*/ 4 w 7"/>
                    <a:gd name="T9" fmla="*/ 7 h 7"/>
                    <a:gd name="T10" fmla="*/ 0 w 7"/>
                    <a:gd name="T11" fmla="*/ 5 h 7"/>
                    <a:gd name="T12" fmla="*/ 0 w 7"/>
                    <a:gd name="T13" fmla="*/ 5 h 7"/>
                    <a:gd name="T14" fmla="*/ 0 w 7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7">
                      <a:moveTo>
                        <a:pt x="0" y="5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7" y="5"/>
                      </a:lnTo>
                      <a:lnTo>
                        <a:pt x="4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 344">
                  <a:extLst>
                    <a:ext uri="{FF2B5EF4-FFF2-40B4-BE49-F238E27FC236}">
                      <a16:creationId xmlns:a16="http://schemas.microsoft.com/office/drawing/2014/main" id="{961281AE-3E94-33B9-7E25-6D3177DE81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11919" y="4706485"/>
                  <a:ext cx="24299" cy="20561"/>
                </a:xfrm>
                <a:custGeom>
                  <a:avLst/>
                  <a:gdLst>
                    <a:gd name="T0" fmla="*/ 0 w 13"/>
                    <a:gd name="T1" fmla="*/ 4 h 11"/>
                    <a:gd name="T2" fmla="*/ 1 w 13"/>
                    <a:gd name="T3" fmla="*/ 0 h 11"/>
                    <a:gd name="T4" fmla="*/ 10 w 13"/>
                    <a:gd name="T5" fmla="*/ 2 h 11"/>
                    <a:gd name="T6" fmla="*/ 13 w 13"/>
                    <a:gd name="T7" fmla="*/ 8 h 11"/>
                    <a:gd name="T8" fmla="*/ 10 w 13"/>
                    <a:gd name="T9" fmla="*/ 11 h 11"/>
                    <a:gd name="T10" fmla="*/ 0 w 13"/>
                    <a:gd name="T11" fmla="*/ 4 h 11"/>
                    <a:gd name="T12" fmla="*/ 0 w 13"/>
                    <a:gd name="T13" fmla="*/ 4 h 11"/>
                    <a:gd name="T14" fmla="*/ 0 w 13"/>
                    <a:gd name="T15" fmla="*/ 4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3" h="11">
                      <a:moveTo>
                        <a:pt x="0" y="4"/>
                      </a:moveTo>
                      <a:lnTo>
                        <a:pt x="1" y="0"/>
                      </a:lnTo>
                      <a:lnTo>
                        <a:pt x="10" y="2"/>
                      </a:lnTo>
                      <a:lnTo>
                        <a:pt x="13" y="8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345">
                  <a:extLst>
                    <a:ext uri="{FF2B5EF4-FFF2-40B4-BE49-F238E27FC236}">
                      <a16:creationId xmlns:a16="http://schemas.microsoft.com/office/drawing/2014/main" id="{CCF1D6F3-A213-01A9-4C0D-84A0489F0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2387" y="4727046"/>
                  <a:ext cx="46729" cy="28038"/>
                </a:xfrm>
                <a:custGeom>
                  <a:avLst/>
                  <a:gdLst>
                    <a:gd name="T0" fmla="*/ 1 w 25"/>
                    <a:gd name="T1" fmla="*/ 8 h 15"/>
                    <a:gd name="T2" fmla="*/ 0 w 25"/>
                    <a:gd name="T3" fmla="*/ 2 h 15"/>
                    <a:gd name="T4" fmla="*/ 6 w 25"/>
                    <a:gd name="T5" fmla="*/ 0 h 15"/>
                    <a:gd name="T6" fmla="*/ 18 w 25"/>
                    <a:gd name="T7" fmla="*/ 8 h 15"/>
                    <a:gd name="T8" fmla="*/ 25 w 25"/>
                    <a:gd name="T9" fmla="*/ 15 h 15"/>
                    <a:gd name="T10" fmla="*/ 20 w 25"/>
                    <a:gd name="T11" fmla="*/ 15 h 15"/>
                    <a:gd name="T12" fmla="*/ 1 w 25"/>
                    <a:gd name="T13" fmla="*/ 8 h 15"/>
                    <a:gd name="T14" fmla="*/ 1 w 25"/>
                    <a:gd name="T15" fmla="*/ 8 h 15"/>
                    <a:gd name="T16" fmla="*/ 1 w 25"/>
                    <a:gd name="T17" fmla="*/ 8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15">
                      <a:moveTo>
                        <a:pt x="1" y="8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8" y="8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" y="8"/>
                      </a:lnTo>
                      <a:lnTo>
                        <a:pt x="1" y="8"/>
                      </a:lnTo>
                      <a:lnTo>
                        <a:pt x="1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346">
                  <a:extLst>
                    <a:ext uri="{FF2B5EF4-FFF2-40B4-BE49-F238E27FC236}">
                      <a16:creationId xmlns:a16="http://schemas.microsoft.com/office/drawing/2014/main" id="{E60617CF-0381-30B3-274D-0B11B98DFF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22200" y="4755084"/>
                  <a:ext cx="33645" cy="37383"/>
                </a:xfrm>
                <a:custGeom>
                  <a:avLst/>
                  <a:gdLst>
                    <a:gd name="T0" fmla="*/ 2 w 18"/>
                    <a:gd name="T1" fmla="*/ 8 h 20"/>
                    <a:gd name="T2" fmla="*/ 0 w 18"/>
                    <a:gd name="T3" fmla="*/ 4 h 20"/>
                    <a:gd name="T4" fmla="*/ 2 w 18"/>
                    <a:gd name="T5" fmla="*/ 0 h 20"/>
                    <a:gd name="T6" fmla="*/ 8 w 18"/>
                    <a:gd name="T7" fmla="*/ 2 h 20"/>
                    <a:gd name="T8" fmla="*/ 18 w 18"/>
                    <a:gd name="T9" fmla="*/ 16 h 20"/>
                    <a:gd name="T10" fmla="*/ 16 w 18"/>
                    <a:gd name="T11" fmla="*/ 20 h 20"/>
                    <a:gd name="T12" fmla="*/ 12 w 18"/>
                    <a:gd name="T13" fmla="*/ 18 h 20"/>
                    <a:gd name="T14" fmla="*/ 2 w 18"/>
                    <a:gd name="T15" fmla="*/ 8 h 20"/>
                    <a:gd name="T16" fmla="*/ 2 w 18"/>
                    <a:gd name="T17" fmla="*/ 8 h 20"/>
                    <a:gd name="T18" fmla="*/ 2 w 18"/>
                    <a:gd name="T19" fmla="*/ 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" h="20">
                      <a:moveTo>
                        <a:pt x="2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12" y="1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347">
                  <a:extLst>
                    <a:ext uri="{FF2B5EF4-FFF2-40B4-BE49-F238E27FC236}">
                      <a16:creationId xmlns:a16="http://schemas.microsoft.com/office/drawing/2014/main" id="{F5A4EC5D-DDF6-6D24-2E11-BCF1BF949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46499" y="4805552"/>
                  <a:ext cx="22430" cy="20561"/>
                </a:xfrm>
                <a:custGeom>
                  <a:avLst/>
                  <a:gdLst>
                    <a:gd name="T0" fmla="*/ 8 w 12"/>
                    <a:gd name="T1" fmla="*/ 11 h 11"/>
                    <a:gd name="T2" fmla="*/ 0 w 12"/>
                    <a:gd name="T3" fmla="*/ 5 h 11"/>
                    <a:gd name="T4" fmla="*/ 0 w 12"/>
                    <a:gd name="T5" fmla="*/ 0 h 11"/>
                    <a:gd name="T6" fmla="*/ 6 w 12"/>
                    <a:gd name="T7" fmla="*/ 0 h 11"/>
                    <a:gd name="T8" fmla="*/ 12 w 12"/>
                    <a:gd name="T9" fmla="*/ 2 h 11"/>
                    <a:gd name="T10" fmla="*/ 12 w 12"/>
                    <a:gd name="T11" fmla="*/ 9 h 11"/>
                    <a:gd name="T12" fmla="*/ 8 w 12"/>
                    <a:gd name="T13" fmla="*/ 11 h 11"/>
                    <a:gd name="T14" fmla="*/ 8 w 12"/>
                    <a:gd name="T15" fmla="*/ 11 h 11"/>
                    <a:gd name="T16" fmla="*/ 8 w 12"/>
                    <a:gd name="T17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11">
                      <a:moveTo>
                        <a:pt x="8" y="11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2"/>
                      </a:lnTo>
                      <a:lnTo>
                        <a:pt x="12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348">
                  <a:extLst>
                    <a:ext uri="{FF2B5EF4-FFF2-40B4-BE49-F238E27FC236}">
                      <a16:creationId xmlns:a16="http://schemas.microsoft.com/office/drawing/2014/main" id="{FC69350E-D707-EA26-150B-23DE9D621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209116" y="4831720"/>
                  <a:ext cx="13084" cy="14953"/>
                </a:xfrm>
                <a:custGeom>
                  <a:avLst/>
                  <a:gdLst>
                    <a:gd name="T0" fmla="*/ 2 w 7"/>
                    <a:gd name="T1" fmla="*/ 8 h 8"/>
                    <a:gd name="T2" fmla="*/ 0 w 7"/>
                    <a:gd name="T3" fmla="*/ 6 h 8"/>
                    <a:gd name="T4" fmla="*/ 0 w 7"/>
                    <a:gd name="T5" fmla="*/ 2 h 8"/>
                    <a:gd name="T6" fmla="*/ 4 w 7"/>
                    <a:gd name="T7" fmla="*/ 0 h 8"/>
                    <a:gd name="T8" fmla="*/ 7 w 7"/>
                    <a:gd name="T9" fmla="*/ 6 h 8"/>
                    <a:gd name="T10" fmla="*/ 2 w 7"/>
                    <a:gd name="T11" fmla="*/ 8 h 8"/>
                    <a:gd name="T12" fmla="*/ 2 w 7"/>
                    <a:gd name="T13" fmla="*/ 8 h 8"/>
                    <a:gd name="T14" fmla="*/ 2 w 7"/>
                    <a:gd name="T1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8"/>
                      </a:move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349">
                  <a:extLst>
                    <a:ext uri="{FF2B5EF4-FFF2-40B4-BE49-F238E27FC236}">
                      <a16:creationId xmlns:a16="http://schemas.microsoft.com/office/drawing/2014/main" id="{9EB7BE75-5477-CF13-6251-73D19CE215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99770" y="4779383"/>
                  <a:ext cx="26168" cy="13084"/>
                </a:xfrm>
                <a:custGeom>
                  <a:avLst/>
                  <a:gdLst>
                    <a:gd name="T0" fmla="*/ 8 w 14"/>
                    <a:gd name="T1" fmla="*/ 7 h 7"/>
                    <a:gd name="T2" fmla="*/ 0 w 14"/>
                    <a:gd name="T3" fmla="*/ 2 h 7"/>
                    <a:gd name="T4" fmla="*/ 0 w 14"/>
                    <a:gd name="T5" fmla="*/ 0 h 7"/>
                    <a:gd name="T6" fmla="*/ 8 w 14"/>
                    <a:gd name="T7" fmla="*/ 0 h 7"/>
                    <a:gd name="T8" fmla="*/ 14 w 14"/>
                    <a:gd name="T9" fmla="*/ 4 h 7"/>
                    <a:gd name="T10" fmla="*/ 8 w 14"/>
                    <a:gd name="T11" fmla="*/ 7 h 7"/>
                    <a:gd name="T12" fmla="*/ 8 w 14"/>
                    <a:gd name="T13" fmla="*/ 7 h 7"/>
                    <a:gd name="T14" fmla="*/ 8 w 14"/>
                    <a:gd name="T15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7">
                      <a:moveTo>
                        <a:pt x="8" y="7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14" y="4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350">
                  <a:extLst>
                    <a:ext uri="{FF2B5EF4-FFF2-40B4-BE49-F238E27FC236}">
                      <a16:creationId xmlns:a16="http://schemas.microsoft.com/office/drawing/2014/main" id="{820F51CD-03BA-9F00-6FF2-DBB0C3725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816767"/>
                  <a:ext cx="1102812" cy="850474"/>
                </a:xfrm>
                <a:custGeom>
                  <a:avLst/>
                  <a:gdLst>
                    <a:gd name="T0" fmla="*/ 537 w 590"/>
                    <a:gd name="T1" fmla="*/ 425 h 455"/>
                    <a:gd name="T2" fmla="*/ 548 w 590"/>
                    <a:gd name="T3" fmla="*/ 375 h 455"/>
                    <a:gd name="T4" fmla="*/ 577 w 590"/>
                    <a:gd name="T5" fmla="*/ 329 h 455"/>
                    <a:gd name="T6" fmla="*/ 583 w 590"/>
                    <a:gd name="T7" fmla="*/ 300 h 455"/>
                    <a:gd name="T8" fmla="*/ 583 w 590"/>
                    <a:gd name="T9" fmla="*/ 252 h 455"/>
                    <a:gd name="T10" fmla="*/ 579 w 590"/>
                    <a:gd name="T11" fmla="*/ 225 h 455"/>
                    <a:gd name="T12" fmla="*/ 548 w 590"/>
                    <a:gd name="T13" fmla="*/ 186 h 455"/>
                    <a:gd name="T14" fmla="*/ 527 w 590"/>
                    <a:gd name="T15" fmla="*/ 171 h 455"/>
                    <a:gd name="T16" fmla="*/ 515 w 590"/>
                    <a:gd name="T17" fmla="*/ 138 h 455"/>
                    <a:gd name="T18" fmla="*/ 486 w 590"/>
                    <a:gd name="T19" fmla="*/ 116 h 455"/>
                    <a:gd name="T20" fmla="*/ 471 w 590"/>
                    <a:gd name="T21" fmla="*/ 58 h 455"/>
                    <a:gd name="T22" fmla="*/ 452 w 590"/>
                    <a:gd name="T23" fmla="*/ 56 h 455"/>
                    <a:gd name="T24" fmla="*/ 434 w 590"/>
                    <a:gd name="T25" fmla="*/ 14 h 455"/>
                    <a:gd name="T26" fmla="*/ 425 w 590"/>
                    <a:gd name="T27" fmla="*/ 12 h 455"/>
                    <a:gd name="T28" fmla="*/ 421 w 590"/>
                    <a:gd name="T29" fmla="*/ 33 h 455"/>
                    <a:gd name="T30" fmla="*/ 419 w 590"/>
                    <a:gd name="T31" fmla="*/ 52 h 455"/>
                    <a:gd name="T32" fmla="*/ 402 w 590"/>
                    <a:gd name="T33" fmla="*/ 104 h 455"/>
                    <a:gd name="T34" fmla="*/ 365 w 590"/>
                    <a:gd name="T35" fmla="*/ 89 h 455"/>
                    <a:gd name="T36" fmla="*/ 340 w 590"/>
                    <a:gd name="T37" fmla="*/ 72 h 455"/>
                    <a:gd name="T38" fmla="*/ 334 w 590"/>
                    <a:gd name="T39" fmla="*/ 56 h 455"/>
                    <a:gd name="T40" fmla="*/ 347 w 590"/>
                    <a:gd name="T41" fmla="*/ 29 h 455"/>
                    <a:gd name="T42" fmla="*/ 334 w 590"/>
                    <a:gd name="T43" fmla="*/ 21 h 455"/>
                    <a:gd name="T44" fmla="*/ 290 w 590"/>
                    <a:gd name="T45" fmla="*/ 12 h 455"/>
                    <a:gd name="T46" fmla="*/ 286 w 590"/>
                    <a:gd name="T47" fmla="*/ 25 h 455"/>
                    <a:gd name="T48" fmla="*/ 251 w 590"/>
                    <a:gd name="T49" fmla="*/ 39 h 455"/>
                    <a:gd name="T50" fmla="*/ 249 w 590"/>
                    <a:gd name="T51" fmla="*/ 70 h 455"/>
                    <a:gd name="T52" fmla="*/ 234 w 590"/>
                    <a:gd name="T53" fmla="*/ 68 h 455"/>
                    <a:gd name="T54" fmla="*/ 214 w 590"/>
                    <a:gd name="T55" fmla="*/ 46 h 455"/>
                    <a:gd name="T56" fmla="*/ 193 w 590"/>
                    <a:gd name="T57" fmla="*/ 58 h 455"/>
                    <a:gd name="T58" fmla="*/ 170 w 590"/>
                    <a:gd name="T59" fmla="*/ 70 h 455"/>
                    <a:gd name="T60" fmla="*/ 157 w 590"/>
                    <a:gd name="T61" fmla="*/ 91 h 455"/>
                    <a:gd name="T62" fmla="*/ 139 w 590"/>
                    <a:gd name="T63" fmla="*/ 93 h 455"/>
                    <a:gd name="T64" fmla="*/ 130 w 590"/>
                    <a:gd name="T65" fmla="*/ 124 h 455"/>
                    <a:gd name="T66" fmla="*/ 93 w 590"/>
                    <a:gd name="T67" fmla="*/ 141 h 455"/>
                    <a:gd name="T68" fmla="*/ 66 w 590"/>
                    <a:gd name="T69" fmla="*/ 153 h 455"/>
                    <a:gd name="T70" fmla="*/ 41 w 590"/>
                    <a:gd name="T71" fmla="*/ 163 h 455"/>
                    <a:gd name="T72" fmla="*/ 20 w 590"/>
                    <a:gd name="T73" fmla="*/ 169 h 455"/>
                    <a:gd name="T74" fmla="*/ 22 w 590"/>
                    <a:gd name="T75" fmla="*/ 234 h 455"/>
                    <a:gd name="T76" fmla="*/ 10 w 590"/>
                    <a:gd name="T77" fmla="*/ 230 h 455"/>
                    <a:gd name="T78" fmla="*/ 2 w 590"/>
                    <a:gd name="T79" fmla="*/ 228 h 455"/>
                    <a:gd name="T80" fmla="*/ 14 w 590"/>
                    <a:gd name="T81" fmla="*/ 257 h 455"/>
                    <a:gd name="T82" fmla="*/ 29 w 590"/>
                    <a:gd name="T83" fmla="*/ 286 h 455"/>
                    <a:gd name="T84" fmla="*/ 43 w 590"/>
                    <a:gd name="T85" fmla="*/ 338 h 455"/>
                    <a:gd name="T86" fmla="*/ 31 w 590"/>
                    <a:gd name="T87" fmla="*/ 369 h 455"/>
                    <a:gd name="T88" fmla="*/ 66 w 590"/>
                    <a:gd name="T89" fmla="*/ 388 h 455"/>
                    <a:gd name="T90" fmla="*/ 95 w 590"/>
                    <a:gd name="T91" fmla="*/ 377 h 455"/>
                    <a:gd name="T92" fmla="*/ 139 w 590"/>
                    <a:gd name="T93" fmla="*/ 365 h 455"/>
                    <a:gd name="T94" fmla="*/ 161 w 590"/>
                    <a:gd name="T95" fmla="*/ 358 h 455"/>
                    <a:gd name="T96" fmla="*/ 213 w 590"/>
                    <a:gd name="T97" fmla="*/ 338 h 455"/>
                    <a:gd name="T98" fmla="*/ 290 w 590"/>
                    <a:gd name="T99" fmla="*/ 336 h 455"/>
                    <a:gd name="T100" fmla="*/ 323 w 590"/>
                    <a:gd name="T101" fmla="*/ 373 h 455"/>
                    <a:gd name="T102" fmla="*/ 340 w 590"/>
                    <a:gd name="T103" fmla="*/ 379 h 455"/>
                    <a:gd name="T104" fmla="*/ 357 w 590"/>
                    <a:gd name="T105" fmla="*/ 350 h 455"/>
                    <a:gd name="T106" fmla="*/ 355 w 590"/>
                    <a:gd name="T107" fmla="*/ 379 h 455"/>
                    <a:gd name="T108" fmla="*/ 355 w 590"/>
                    <a:gd name="T109" fmla="*/ 392 h 455"/>
                    <a:gd name="T110" fmla="*/ 375 w 590"/>
                    <a:gd name="T111" fmla="*/ 386 h 455"/>
                    <a:gd name="T112" fmla="*/ 384 w 590"/>
                    <a:gd name="T113" fmla="*/ 406 h 455"/>
                    <a:gd name="T114" fmla="*/ 396 w 590"/>
                    <a:gd name="T115" fmla="*/ 436 h 455"/>
                    <a:gd name="T116" fmla="*/ 415 w 590"/>
                    <a:gd name="T117" fmla="*/ 446 h 455"/>
                    <a:gd name="T118" fmla="*/ 448 w 590"/>
                    <a:gd name="T119" fmla="*/ 455 h 455"/>
                    <a:gd name="T120" fmla="*/ 471 w 590"/>
                    <a:gd name="T121" fmla="*/ 436 h 455"/>
                    <a:gd name="T122" fmla="*/ 498 w 590"/>
                    <a:gd name="T123" fmla="*/ 446 h 4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90" h="455">
                      <a:moveTo>
                        <a:pt x="500" y="440"/>
                      </a:moveTo>
                      <a:lnTo>
                        <a:pt x="506" y="433"/>
                      </a:lnTo>
                      <a:lnTo>
                        <a:pt x="514" y="430"/>
                      </a:lnTo>
                      <a:lnTo>
                        <a:pt x="537" y="425"/>
                      </a:lnTo>
                      <a:lnTo>
                        <a:pt x="538" y="417"/>
                      </a:lnTo>
                      <a:lnTo>
                        <a:pt x="537" y="404"/>
                      </a:lnTo>
                      <a:lnTo>
                        <a:pt x="548" y="381"/>
                      </a:lnTo>
                      <a:lnTo>
                        <a:pt x="548" y="375"/>
                      </a:lnTo>
                      <a:lnTo>
                        <a:pt x="557" y="360"/>
                      </a:lnTo>
                      <a:lnTo>
                        <a:pt x="557" y="354"/>
                      </a:lnTo>
                      <a:lnTo>
                        <a:pt x="573" y="334"/>
                      </a:lnTo>
                      <a:lnTo>
                        <a:pt x="577" y="329"/>
                      </a:lnTo>
                      <a:lnTo>
                        <a:pt x="577" y="323"/>
                      </a:lnTo>
                      <a:lnTo>
                        <a:pt x="583" y="315"/>
                      </a:lnTo>
                      <a:lnTo>
                        <a:pt x="583" y="311"/>
                      </a:lnTo>
                      <a:lnTo>
                        <a:pt x="583" y="300"/>
                      </a:lnTo>
                      <a:lnTo>
                        <a:pt x="586" y="288"/>
                      </a:lnTo>
                      <a:lnTo>
                        <a:pt x="586" y="269"/>
                      </a:lnTo>
                      <a:lnTo>
                        <a:pt x="590" y="259"/>
                      </a:lnTo>
                      <a:lnTo>
                        <a:pt x="583" y="252"/>
                      </a:lnTo>
                      <a:lnTo>
                        <a:pt x="580" y="244"/>
                      </a:lnTo>
                      <a:lnTo>
                        <a:pt x="583" y="221"/>
                      </a:lnTo>
                      <a:lnTo>
                        <a:pt x="583" y="219"/>
                      </a:lnTo>
                      <a:lnTo>
                        <a:pt x="579" y="225"/>
                      </a:lnTo>
                      <a:lnTo>
                        <a:pt x="571" y="213"/>
                      </a:lnTo>
                      <a:lnTo>
                        <a:pt x="563" y="201"/>
                      </a:lnTo>
                      <a:lnTo>
                        <a:pt x="557" y="196"/>
                      </a:lnTo>
                      <a:lnTo>
                        <a:pt x="548" y="186"/>
                      </a:lnTo>
                      <a:lnTo>
                        <a:pt x="545" y="177"/>
                      </a:lnTo>
                      <a:lnTo>
                        <a:pt x="540" y="178"/>
                      </a:lnTo>
                      <a:lnTo>
                        <a:pt x="535" y="180"/>
                      </a:lnTo>
                      <a:lnTo>
                        <a:pt x="527" y="171"/>
                      </a:lnTo>
                      <a:lnTo>
                        <a:pt x="527" y="157"/>
                      </a:lnTo>
                      <a:lnTo>
                        <a:pt x="519" y="150"/>
                      </a:lnTo>
                      <a:lnTo>
                        <a:pt x="519" y="142"/>
                      </a:lnTo>
                      <a:lnTo>
                        <a:pt x="515" y="138"/>
                      </a:lnTo>
                      <a:lnTo>
                        <a:pt x="506" y="136"/>
                      </a:lnTo>
                      <a:lnTo>
                        <a:pt x="500" y="129"/>
                      </a:lnTo>
                      <a:lnTo>
                        <a:pt x="488" y="126"/>
                      </a:lnTo>
                      <a:lnTo>
                        <a:pt x="486" y="116"/>
                      </a:lnTo>
                      <a:lnTo>
                        <a:pt x="483" y="110"/>
                      </a:lnTo>
                      <a:lnTo>
                        <a:pt x="479" y="93"/>
                      </a:lnTo>
                      <a:lnTo>
                        <a:pt x="471" y="85"/>
                      </a:lnTo>
                      <a:lnTo>
                        <a:pt x="471" y="58"/>
                      </a:lnTo>
                      <a:lnTo>
                        <a:pt x="465" y="56"/>
                      </a:lnTo>
                      <a:lnTo>
                        <a:pt x="457" y="52"/>
                      </a:lnTo>
                      <a:lnTo>
                        <a:pt x="454" y="50"/>
                      </a:lnTo>
                      <a:lnTo>
                        <a:pt x="452" y="56"/>
                      </a:lnTo>
                      <a:lnTo>
                        <a:pt x="448" y="43"/>
                      </a:lnTo>
                      <a:lnTo>
                        <a:pt x="440" y="29"/>
                      </a:lnTo>
                      <a:lnTo>
                        <a:pt x="440" y="20"/>
                      </a:lnTo>
                      <a:lnTo>
                        <a:pt x="434" y="14"/>
                      </a:lnTo>
                      <a:lnTo>
                        <a:pt x="434" y="4"/>
                      </a:lnTo>
                      <a:lnTo>
                        <a:pt x="431" y="0"/>
                      </a:lnTo>
                      <a:lnTo>
                        <a:pt x="427" y="2"/>
                      </a:lnTo>
                      <a:lnTo>
                        <a:pt x="425" y="12"/>
                      </a:lnTo>
                      <a:lnTo>
                        <a:pt x="423" y="18"/>
                      </a:lnTo>
                      <a:lnTo>
                        <a:pt x="419" y="21"/>
                      </a:lnTo>
                      <a:lnTo>
                        <a:pt x="415" y="27"/>
                      </a:lnTo>
                      <a:lnTo>
                        <a:pt x="421" y="33"/>
                      </a:lnTo>
                      <a:lnTo>
                        <a:pt x="419" y="35"/>
                      </a:lnTo>
                      <a:lnTo>
                        <a:pt x="415" y="39"/>
                      </a:lnTo>
                      <a:lnTo>
                        <a:pt x="415" y="46"/>
                      </a:lnTo>
                      <a:lnTo>
                        <a:pt x="419" y="52"/>
                      </a:lnTo>
                      <a:lnTo>
                        <a:pt x="417" y="58"/>
                      </a:lnTo>
                      <a:lnTo>
                        <a:pt x="413" y="74"/>
                      </a:lnTo>
                      <a:lnTo>
                        <a:pt x="409" y="96"/>
                      </a:lnTo>
                      <a:lnTo>
                        <a:pt x="402" y="104"/>
                      </a:lnTo>
                      <a:lnTo>
                        <a:pt x="388" y="102"/>
                      </a:lnTo>
                      <a:lnTo>
                        <a:pt x="380" y="96"/>
                      </a:lnTo>
                      <a:lnTo>
                        <a:pt x="376" y="93"/>
                      </a:lnTo>
                      <a:lnTo>
                        <a:pt x="365" y="89"/>
                      </a:lnTo>
                      <a:lnTo>
                        <a:pt x="353" y="79"/>
                      </a:lnTo>
                      <a:lnTo>
                        <a:pt x="352" y="75"/>
                      </a:lnTo>
                      <a:lnTo>
                        <a:pt x="344" y="75"/>
                      </a:lnTo>
                      <a:lnTo>
                        <a:pt x="340" y="72"/>
                      </a:lnTo>
                      <a:lnTo>
                        <a:pt x="334" y="68"/>
                      </a:lnTo>
                      <a:lnTo>
                        <a:pt x="328" y="66"/>
                      </a:lnTo>
                      <a:lnTo>
                        <a:pt x="330" y="58"/>
                      </a:lnTo>
                      <a:lnTo>
                        <a:pt x="334" y="56"/>
                      </a:lnTo>
                      <a:lnTo>
                        <a:pt x="334" y="43"/>
                      </a:lnTo>
                      <a:lnTo>
                        <a:pt x="344" y="39"/>
                      </a:lnTo>
                      <a:lnTo>
                        <a:pt x="346" y="37"/>
                      </a:lnTo>
                      <a:lnTo>
                        <a:pt x="347" y="29"/>
                      </a:lnTo>
                      <a:lnTo>
                        <a:pt x="347" y="23"/>
                      </a:lnTo>
                      <a:lnTo>
                        <a:pt x="344" y="21"/>
                      </a:lnTo>
                      <a:lnTo>
                        <a:pt x="338" y="23"/>
                      </a:lnTo>
                      <a:lnTo>
                        <a:pt x="334" y="21"/>
                      </a:lnTo>
                      <a:lnTo>
                        <a:pt x="321" y="21"/>
                      </a:lnTo>
                      <a:lnTo>
                        <a:pt x="313" y="18"/>
                      </a:lnTo>
                      <a:lnTo>
                        <a:pt x="297" y="16"/>
                      </a:lnTo>
                      <a:lnTo>
                        <a:pt x="290" y="12"/>
                      </a:lnTo>
                      <a:lnTo>
                        <a:pt x="276" y="10"/>
                      </a:lnTo>
                      <a:lnTo>
                        <a:pt x="276" y="14"/>
                      </a:lnTo>
                      <a:lnTo>
                        <a:pt x="288" y="20"/>
                      </a:lnTo>
                      <a:lnTo>
                        <a:pt x="286" y="25"/>
                      </a:lnTo>
                      <a:lnTo>
                        <a:pt x="267" y="25"/>
                      </a:lnTo>
                      <a:lnTo>
                        <a:pt x="259" y="25"/>
                      </a:lnTo>
                      <a:lnTo>
                        <a:pt x="251" y="35"/>
                      </a:lnTo>
                      <a:lnTo>
                        <a:pt x="251" y="39"/>
                      </a:lnTo>
                      <a:lnTo>
                        <a:pt x="247" y="43"/>
                      </a:lnTo>
                      <a:lnTo>
                        <a:pt x="242" y="56"/>
                      </a:lnTo>
                      <a:lnTo>
                        <a:pt x="249" y="64"/>
                      </a:lnTo>
                      <a:lnTo>
                        <a:pt x="249" y="70"/>
                      </a:lnTo>
                      <a:lnTo>
                        <a:pt x="247" y="74"/>
                      </a:lnTo>
                      <a:lnTo>
                        <a:pt x="243" y="68"/>
                      </a:lnTo>
                      <a:lnTo>
                        <a:pt x="238" y="68"/>
                      </a:lnTo>
                      <a:lnTo>
                        <a:pt x="234" y="68"/>
                      </a:lnTo>
                      <a:lnTo>
                        <a:pt x="234" y="64"/>
                      </a:lnTo>
                      <a:lnTo>
                        <a:pt x="230" y="64"/>
                      </a:lnTo>
                      <a:lnTo>
                        <a:pt x="224" y="68"/>
                      </a:lnTo>
                      <a:lnTo>
                        <a:pt x="214" y="46"/>
                      </a:lnTo>
                      <a:lnTo>
                        <a:pt x="209" y="48"/>
                      </a:lnTo>
                      <a:lnTo>
                        <a:pt x="203" y="50"/>
                      </a:lnTo>
                      <a:lnTo>
                        <a:pt x="199" y="50"/>
                      </a:lnTo>
                      <a:lnTo>
                        <a:pt x="193" y="58"/>
                      </a:lnTo>
                      <a:lnTo>
                        <a:pt x="188" y="56"/>
                      </a:lnTo>
                      <a:lnTo>
                        <a:pt x="180" y="62"/>
                      </a:lnTo>
                      <a:lnTo>
                        <a:pt x="180" y="70"/>
                      </a:lnTo>
                      <a:lnTo>
                        <a:pt x="170" y="70"/>
                      </a:lnTo>
                      <a:lnTo>
                        <a:pt x="168" y="87"/>
                      </a:lnTo>
                      <a:lnTo>
                        <a:pt x="162" y="87"/>
                      </a:lnTo>
                      <a:lnTo>
                        <a:pt x="159" y="87"/>
                      </a:lnTo>
                      <a:lnTo>
                        <a:pt x="157" y="91"/>
                      </a:lnTo>
                      <a:lnTo>
                        <a:pt x="161" y="95"/>
                      </a:lnTo>
                      <a:lnTo>
                        <a:pt x="153" y="95"/>
                      </a:lnTo>
                      <a:lnTo>
                        <a:pt x="145" y="87"/>
                      </a:lnTo>
                      <a:lnTo>
                        <a:pt x="139" y="93"/>
                      </a:lnTo>
                      <a:lnTo>
                        <a:pt x="136" y="102"/>
                      </a:lnTo>
                      <a:lnTo>
                        <a:pt x="134" y="110"/>
                      </a:lnTo>
                      <a:lnTo>
                        <a:pt x="139" y="112"/>
                      </a:lnTo>
                      <a:lnTo>
                        <a:pt x="130" y="124"/>
                      </a:lnTo>
                      <a:lnTo>
                        <a:pt x="126" y="126"/>
                      </a:lnTo>
                      <a:lnTo>
                        <a:pt x="112" y="136"/>
                      </a:lnTo>
                      <a:lnTo>
                        <a:pt x="109" y="138"/>
                      </a:lnTo>
                      <a:lnTo>
                        <a:pt x="93" y="141"/>
                      </a:lnTo>
                      <a:lnTo>
                        <a:pt x="89" y="144"/>
                      </a:lnTo>
                      <a:lnTo>
                        <a:pt x="81" y="146"/>
                      </a:lnTo>
                      <a:lnTo>
                        <a:pt x="72" y="153"/>
                      </a:lnTo>
                      <a:lnTo>
                        <a:pt x="66" y="153"/>
                      </a:lnTo>
                      <a:lnTo>
                        <a:pt x="62" y="150"/>
                      </a:lnTo>
                      <a:lnTo>
                        <a:pt x="55" y="152"/>
                      </a:lnTo>
                      <a:lnTo>
                        <a:pt x="43" y="163"/>
                      </a:lnTo>
                      <a:lnTo>
                        <a:pt x="41" y="163"/>
                      </a:lnTo>
                      <a:lnTo>
                        <a:pt x="31" y="167"/>
                      </a:lnTo>
                      <a:lnTo>
                        <a:pt x="24" y="177"/>
                      </a:lnTo>
                      <a:lnTo>
                        <a:pt x="22" y="171"/>
                      </a:lnTo>
                      <a:lnTo>
                        <a:pt x="20" y="169"/>
                      </a:lnTo>
                      <a:lnTo>
                        <a:pt x="18" y="173"/>
                      </a:lnTo>
                      <a:lnTo>
                        <a:pt x="10" y="205"/>
                      </a:lnTo>
                      <a:lnTo>
                        <a:pt x="14" y="217"/>
                      </a:lnTo>
                      <a:lnTo>
                        <a:pt x="22" y="234"/>
                      </a:lnTo>
                      <a:lnTo>
                        <a:pt x="20" y="238"/>
                      </a:lnTo>
                      <a:lnTo>
                        <a:pt x="18" y="240"/>
                      </a:lnTo>
                      <a:lnTo>
                        <a:pt x="14" y="230"/>
                      </a:lnTo>
                      <a:lnTo>
                        <a:pt x="10" y="230"/>
                      </a:lnTo>
                      <a:lnTo>
                        <a:pt x="12" y="236"/>
                      </a:lnTo>
                      <a:lnTo>
                        <a:pt x="16" y="244"/>
                      </a:lnTo>
                      <a:lnTo>
                        <a:pt x="14" y="246"/>
                      </a:lnTo>
                      <a:lnTo>
                        <a:pt x="2" y="228"/>
                      </a:lnTo>
                      <a:lnTo>
                        <a:pt x="0" y="228"/>
                      </a:lnTo>
                      <a:lnTo>
                        <a:pt x="0" y="230"/>
                      </a:lnTo>
                      <a:lnTo>
                        <a:pt x="14" y="252"/>
                      </a:lnTo>
                      <a:lnTo>
                        <a:pt x="14" y="257"/>
                      </a:lnTo>
                      <a:lnTo>
                        <a:pt x="20" y="265"/>
                      </a:lnTo>
                      <a:lnTo>
                        <a:pt x="20" y="271"/>
                      </a:lnTo>
                      <a:lnTo>
                        <a:pt x="29" y="280"/>
                      </a:lnTo>
                      <a:lnTo>
                        <a:pt x="29" y="286"/>
                      </a:lnTo>
                      <a:lnTo>
                        <a:pt x="31" y="309"/>
                      </a:lnTo>
                      <a:lnTo>
                        <a:pt x="37" y="319"/>
                      </a:lnTo>
                      <a:lnTo>
                        <a:pt x="39" y="327"/>
                      </a:lnTo>
                      <a:lnTo>
                        <a:pt x="43" y="338"/>
                      </a:lnTo>
                      <a:lnTo>
                        <a:pt x="41" y="344"/>
                      </a:lnTo>
                      <a:lnTo>
                        <a:pt x="39" y="361"/>
                      </a:lnTo>
                      <a:lnTo>
                        <a:pt x="33" y="361"/>
                      </a:lnTo>
                      <a:lnTo>
                        <a:pt x="31" y="369"/>
                      </a:lnTo>
                      <a:lnTo>
                        <a:pt x="33" y="377"/>
                      </a:lnTo>
                      <a:lnTo>
                        <a:pt x="47" y="379"/>
                      </a:lnTo>
                      <a:lnTo>
                        <a:pt x="53" y="386"/>
                      </a:lnTo>
                      <a:lnTo>
                        <a:pt x="66" y="388"/>
                      </a:lnTo>
                      <a:lnTo>
                        <a:pt x="81" y="388"/>
                      </a:lnTo>
                      <a:lnTo>
                        <a:pt x="83" y="386"/>
                      </a:lnTo>
                      <a:lnTo>
                        <a:pt x="85" y="379"/>
                      </a:lnTo>
                      <a:lnTo>
                        <a:pt x="95" y="377"/>
                      </a:lnTo>
                      <a:lnTo>
                        <a:pt x="99" y="373"/>
                      </a:lnTo>
                      <a:lnTo>
                        <a:pt x="112" y="367"/>
                      </a:lnTo>
                      <a:lnTo>
                        <a:pt x="116" y="365"/>
                      </a:lnTo>
                      <a:lnTo>
                        <a:pt x="139" y="365"/>
                      </a:lnTo>
                      <a:lnTo>
                        <a:pt x="143" y="367"/>
                      </a:lnTo>
                      <a:lnTo>
                        <a:pt x="153" y="367"/>
                      </a:lnTo>
                      <a:lnTo>
                        <a:pt x="161" y="361"/>
                      </a:lnTo>
                      <a:lnTo>
                        <a:pt x="161" y="358"/>
                      </a:lnTo>
                      <a:lnTo>
                        <a:pt x="172" y="350"/>
                      </a:lnTo>
                      <a:lnTo>
                        <a:pt x="182" y="350"/>
                      </a:lnTo>
                      <a:lnTo>
                        <a:pt x="193" y="340"/>
                      </a:lnTo>
                      <a:lnTo>
                        <a:pt x="213" y="338"/>
                      </a:lnTo>
                      <a:lnTo>
                        <a:pt x="234" y="331"/>
                      </a:lnTo>
                      <a:lnTo>
                        <a:pt x="265" y="327"/>
                      </a:lnTo>
                      <a:lnTo>
                        <a:pt x="282" y="338"/>
                      </a:lnTo>
                      <a:lnTo>
                        <a:pt x="290" y="336"/>
                      </a:lnTo>
                      <a:lnTo>
                        <a:pt x="305" y="340"/>
                      </a:lnTo>
                      <a:lnTo>
                        <a:pt x="313" y="355"/>
                      </a:lnTo>
                      <a:lnTo>
                        <a:pt x="321" y="363"/>
                      </a:lnTo>
                      <a:lnTo>
                        <a:pt x="323" y="373"/>
                      </a:lnTo>
                      <a:lnTo>
                        <a:pt x="319" y="377"/>
                      </a:lnTo>
                      <a:lnTo>
                        <a:pt x="323" y="381"/>
                      </a:lnTo>
                      <a:lnTo>
                        <a:pt x="332" y="384"/>
                      </a:lnTo>
                      <a:lnTo>
                        <a:pt x="340" y="379"/>
                      </a:lnTo>
                      <a:lnTo>
                        <a:pt x="338" y="373"/>
                      </a:lnTo>
                      <a:lnTo>
                        <a:pt x="352" y="358"/>
                      </a:lnTo>
                      <a:lnTo>
                        <a:pt x="355" y="355"/>
                      </a:lnTo>
                      <a:lnTo>
                        <a:pt x="357" y="350"/>
                      </a:lnTo>
                      <a:lnTo>
                        <a:pt x="365" y="350"/>
                      </a:lnTo>
                      <a:lnTo>
                        <a:pt x="363" y="361"/>
                      </a:lnTo>
                      <a:lnTo>
                        <a:pt x="357" y="369"/>
                      </a:lnTo>
                      <a:lnTo>
                        <a:pt x="355" y="379"/>
                      </a:lnTo>
                      <a:lnTo>
                        <a:pt x="352" y="383"/>
                      </a:lnTo>
                      <a:lnTo>
                        <a:pt x="347" y="386"/>
                      </a:lnTo>
                      <a:lnTo>
                        <a:pt x="347" y="392"/>
                      </a:lnTo>
                      <a:lnTo>
                        <a:pt x="355" y="392"/>
                      </a:lnTo>
                      <a:lnTo>
                        <a:pt x="363" y="384"/>
                      </a:lnTo>
                      <a:lnTo>
                        <a:pt x="363" y="379"/>
                      </a:lnTo>
                      <a:lnTo>
                        <a:pt x="371" y="379"/>
                      </a:lnTo>
                      <a:lnTo>
                        <a:pt x="375" y="386"/>
                      </a:lnTo>
                      <a:lnTo>
                        <a:pt x="365" y="390"/>
                      </a:lnTo>
                      <a:lnTo>
                        <a:pt x="369" y="396"/>
                      </a:lnTo>
                      <a:lnTo>
                        <a:pt x="380" y="400"/>
                      </a:lnTo>
                      <a:lnTo>
                        <a:pt x="384" y="406"/>
                      </a:lnTo>
                      <a:lnTo>
                        <a:pt x="390" y="413"/>
                      </a:lnTo>
                      <a:lnTo>
                        <a:pt x="386" y="421"/>
                      </a:lnTo>
                      <a:lnTo>
                        <a:pt x="394" y="427"/>
                      </a:lnTo>
                      <a:lnTo>
                        <a:pt x="396" y="436"/>
                      </a:lnTo>
                      <a:lnTo>
                        <a:pt x="404" y="440"/>
                      </a:lnTo>
                      <a:lnTo>
                        <a:pt x="411" y="441"/>
                      </a:lnTo>
                      <a:lnTo>
                        <a:pt x="415" y="446"/>
                      </a:lnTo>
                      <a:lnTo>
                        <a:pt x="415" y="446"/>
                      </a:lnTo>
                      <a:lnTo>
                        <a:pt x="417" y="446"/>
                      </a:lnTo>
                      <a:lnTo>
                        <a:pt x="421" y="446"/>
                      </a:lnTo>
                      <a:lnTo>
                        <a:pt x="421" y="446"/>
                      </a:lnTo>
                      <a:lnTo>
                        <a:pt x="448" y="455"/>
                      </a:lnTo>
                      <a:lnTo>
                        <a:pt x="446" y="447"/>
                      </a:lnTo>
                      <a:lnTo>
                        <a:pt x="454" y="441"/>
                      </a:lnTo>
                      <a:lnTo>
                        <a:pt x="459" y="435"/>
                      </a:lnTo>
                      <a:lnTo>
                        <a:pt x="471" y="436"/>
                      </a:lnTo>
                      <a:lnTo>
                        <a:pt x="471" y="443"/>
                      </a:lnTo>
                      <a:lnTo>
                        <a:pt x="477" y="452"/>
                      </a:lnTo>
                      <a:lnTo>
                        <a:pt x="488" y="449"/>
                      </a:lnTo>
                      <a:lnTo>
                        <a:pt x="498" y="446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lnTo>
                        <a:pt x="500" y="44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351">
                  <a:extLst>
                    <a:ext uri="{FF2B5EF4-FFF2-40B4-BE49-F238E27FC236}">
                      <a16:creationId xmlns:a16="http://schemas.microsoft.com/office/drawing/2014/main" id="{B1FDDA83-47C0-6AE1-1E2E-6F3334D0C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73599" y="5689670"/>
                  <a:ext cx="9346" cy="9346"/>
                </a:xfrm>
                <a:custGeom>
                  <a:avLst/>
                  <a:gdLst>
                    <a:gd name="T0" fmla="*/ 0 w 5"/>
                    <a:gd name="T1" fmla="*/ 2 h 5"/>
                    <a:gd name="T2" fmla="*/ 0 w 5"/>
                    <a:gd name="T3" fmla="*/ 0 h 5"/>
                    <a:gd name="T4" fmla="*/ 2 w 5"/>
                    <a:gd name="T5" fmla="*/ 0 h 5"/>
                    <a:gd name="T6" fmla="*/ 5 w 5"/>
                    <a:gd name="T7" fmla="*/ 2 h 5"/>
                    <a:gd name="T8" fmla="*/ 2 w 5"/>
                    <a:gd name="T9" fmla="*/ 5 h 5"/>
                    <a:gd name="T10" fmla="*/ 0 w 5"/>
                    <a:gd name="T11" fmla="*/ 2 h 5"/>
                    <a:gd name="T12" fmla="*/ 0 w 5"/>
                    <a:gd name="T13" fmla="*/ 2 h 5"/>
                    <a:gd name="T14" fmla="*/ 0 w 5"/>
                    <a:gd name="T15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5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2" y="5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352">
                  <a:extLst>
                    <a:ext uri="{FF2B5EF4-FFF2-40B4-BE49-F238E27FC236}">
                      <a16:creationId xmlns:a16="http://schemas.microsoft.com/office/drawing/2014/main" id="{1E7C88DB-13BC-A75C-67A8-6769170BD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87618" y="5689670"/>
                  <a:ext cx="9346" cy="16823"/>
                </a:xfrm>
                <a:custGeom>
                  <a:avLst/>
                  <a:gdLst>
                    <a:gd name="T0" fmla="*/ 0 w 5"/>
                    <a:gd name="T1" fmla="*/ 3 h 9"/>
                    <a:gd name="T2" fmla="*/ 1 w 5"/>
                    <a:gd name="T3" fmla="*/ 0 h 9"/>
                    <a:gd name="T4" fmla="*/ 3 w 5"/>
                    <a:gd name="T5" fmla="*/ 0 h 9"/>
                    <a:gd name="T6" fmla="*/ 5 w 5"/>
                    <a:gd name="T7" fmla="*/ 8 h 9"/>
                    <a:gd name="T8" fmla="*/ 1 w 5"/>
                    <a:gd name="T9" fmla="*/ 9 h 9"/>
                    <a:gd name="T10" fmla="*/ 0 w 5"/>
                    <a:gd name="T11" fmla="*/ 5 h 9"/>
                    <a:gd name="T12" fmla="*/ 0 w 5"/>
                    <a:gd name="T13" fmla="*/ 3 h 9"/>
                    <a:gd name="T14" fmla="*/ 0 w 5"/>
                    <a:gd name="T15" fmla="*/ 3 h 9"/>
                    <a:gd name="T16" fmla="*/ 0 w 5"/>
                    <a:gd name="T17" fmla="*/ 3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" h="9">
                      <a:moveTo>
                        <a:pt x="0" y="3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8"/>
                      </a:lnTo>
                      <a:lnTo>
                        <a:pt x="1" y="9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353">
                  <a:extLst>
                    <a:ext uri="{FF2B5EF4-FFF2-40B4-BE49-F238E27FC236}">
                      <a16:creationId xmlns:a16="http://schemas.microsoft.com/office/drawing/2014/main" id="{BD1C53D3-C62E-58F7-5334-A019003ED7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794159" y="5721446"/>
                  <a:ext cx="106543" cy="106543"/>
                </a:xfrm>
                <a:custGeom>
                  <a:avLst/>
                  <a:gdLst>
                    <a:gd name="T0" fmla="*/ 57 w 57"/>
                    <a:gd name="T1" fmla="*/ 3 h 57"/>
                    <a:gd name="T2" fmla="*/ 51 w 57"/>
                    <a:gd name="T3" fmla="*/ 2 h 57"/>
                    <a:gd name="T4" fmla="*/ 45 w 57"/>
                    <a:gd name="T5" fmla="*/ 2 h 57"/>
                    <a:gd name="T6" fmla="*/ 38 w 57"/>
                    <a:gd name="T7" fmla="*/ 9 h 57"/>
                    <a:gd name="T8" fmla="*/ 30 w 57"/>
                    <a:gd name="T9" fmla="*/ 11 h 57"/>
                    <a:gd name="T10" fmla="*/ 19 w 57"/>
                    <a:gd name="T11" fmla="*/ 7 h 57"/>
                    <a:gd name="T12" fmla="*/ 7 w 57"/>
                    <a:gd name="T13" fmla="*/ 2 h 57"/>
                    <a:gd name="T14" fmla="*/ 4 w 57"/>
                    <a:gd name="T15" fmla="*/ 0 h 57"/>
                    <a:gd name="T16" fmla="*/ 0 w 57"/>
                    <a:gd name="T17" fmla="*/ 5 h 57"/>
                    <a:gd name="T18" fmla="*/ 4 w 57"/>
                    <a:gd name="T19" fmla="*/ 13 h 57"/>
                    <a:gd name="T20" fmla="*/ 9 w 57"/>
                    <a:gd name="T21" fmla="*/ 19 h 57"/>
                    <a:gd name="T22" fmla="*/ 9 w 57"/>
                    <a:gd name="T23" fmla="*/ 36 h 57"/>
                    <a:gd name="T24" fmla="*/ 15 w 57"/>
                    <a:gd name="T25" fmla="*/ 42 h 57"/>
                    <a:gd name="T26" fmla="*/ 21 w 57"/>
                    <a:gd name="T27" fmla="*/ 53 h 57"/>
                    <a:gd name="T28" fmla="*/ 24 w 57"/>
                    <a:gd name="T29" fmla="*/ 57 h 57"/>
                    <a:gd name="T30" fmla="*/ 38 w 57"/>
                    <a:gd name="T31" fmla="*/ 55 h 57"/>
                    <a:gd name="T32" fmla="*/ 40 w 57"/>
                    <a:gd name="T33" fmla="*/ 48 h 57"/>
                    <a:gd name="T34" fmla="*/ 45 w 57"/>
                    <a:gd name="T35" fmla="*/ 48 h 57"/>
                    <a:gd name="T36" fmla="*/ 49 w 57"/>
                    <a:gd name="T37" fmla="*/ 38 h 57"/>
                    <a:gd name="T38" fmla="*/ 53 w 57"/>
                    <a:gd name="T39" fmla="*/ 32 h 57"/>
                    <a:gd name="T40" fmla="*/ 57 w 57"/>
                    <a:gd name="T41" fmla="*/ 17 h 57"/>
                    <a:gd name="T42" fmla="*/ 57 w 57"/>
                    <a:gd name="T43" fmla="*/ 3 h 57"/>
                    <a:gd name="T44" fmla="*/ 57 w 57"/>
                    <a:gd name="T45" fmla="*/ 3 h 57"/>
                    <a:gd name="T46" fmla="*/ 57 w 57"/>
                    <a:gd name="T47" fmla="*/ 3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7" h="57">
                      <a:moveTo>
                        <a:pt x="57" y="3"/>
                      </a:moveTo>
                      <a:lnTo>
                        <a:pt x="51" y="2"/>
                      </a:lnTo>
                      <a:lnTo>
                        <a:pt x="45" y="2"/>
                      </a:lnTo>
                      <a:lnTo>
                        <a:pt x="38" y="9"/>
                      </a:lnTo>
                      <a:lnTo>
                        <a:pt x="30" y="11"/>
                      </a:lnTo>
                      <a:lnTo>
                        <a:pt x="19" y="7"/>
                      </a:lnTo>
                      <a:lnTo>
                        <a:pt x="7" y="2"/>
                      </a:lnTo>
                      <a:lnTo>
                        <a:pt x="4" y="0"/>
                      </a:lnTo>
                      <a:lnTo>
                        <a:pt x="0" y="5"/>
                      </a:lnTo>
                      <a:lnTo>
                        <a:pt x="4" y="13"/>
                      </a:lnTo>
                      <a:lnTo>
                        <a:pt x="9" y="19"/>
                      </a:lnTo>
                      <a:lnTo>
                        <a:pt x="9" y="36"/>
                      </a:lnTo>
                      <a:lnTo>
                        <a:pt x="15" y="42"/>
                      </a:lnTo>
                      <a:lnTo>
                        <a:pt x="21" y="53"/>
                      </a:lnTo>
                      <a:lnTo>
                        <a:pt x="24" y="57"/>
                      </a:lnTo>
                      <a:lnTo>
                        <a:pt x="38" y="55"/>
                      </a:lnTo>
                      <a:lnTo>
                        <a:pt x="40" y="48"/>
                      </a:lnTo>
                      <a:lnTo>
                        <a:pt x="45" y="48"/>
                      </a:lnTo>
                      <a:lnTo>
                        <a:pt x="49" y="38"/>
                      </a:lnTo>
                      <a:lnTo>
                        <a:pt x="53" y="32"/>
                      </a:lnTo>
                      <a:lnTo>
                        <a:pt x="57" y="17"/>
                      </a:lnTo>
                      <a:lnTo>
                        <a:pt x="57" y="3"/>
                      </a:lnTo>
                      <a:lnTo>
                        <a:pt x="57" y="3"/>
                      </a:lnTo>
                      <a:lnTo>
                        <a:pt x="5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354">
                  <a:extLst>
                    <a:ext uri="{FF2B5EF4-FFF2-40B4-BE49-F238E27FC236}">
                      <a16:creationId xmlns:a16="http://schemas.microsoft.com/office/drawing/2014/main" id="{C5DC5B80-7C2F-49DE-B803-294BF447C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4932655"/>
                  <a:ext cx="14953" cy="26168"/>
                </a:xfrm>
                <a:custGeom>
                  <a:avLst/>
                  <a:gdLst>
                    <a:gd name="T0" fmla="*/ 4 w 8"/>
                    <a:gd name="T1" fmla="*/ 14 h 14"/>
                    <a:gd name="T2" fmla="*/ 8 w 8"/>
                    <a:gd name="T3" fmla="*/ 10 h 14"/>
                    <a:gd name="T4" fmla="*/ 8 w 8"/>
                    <a:gd name="T5" fmla="*/ 4 h 14"/>
                    <a:gd name="T6" fmla="*/ 2 w 8"/>
                    <a:gd name="T7" fmla="*/ 0 h 14"/>
                    <a:gd name="T8" fmla="*/ 0 w 8"/>
                    <a:gd name="T9" fmla="*/ 6 h 14"/>
                    <a:gd name="T10" fmla="*/ 0 w 8"/>
                    <a:gd name="T11" fmla="*/ 10 h 14"/>
                    <a:gd name="T12" fmla="*/ 4 w 8"/>
                    <a:gd name="T13" fmla="*/ 14 h 14"/>
                    <a:gd name="T14" fmla="*/ 4 w 8"/>
                    <a:gd name="T15" fmla="*/ 14 h 14"/>
                    <a:gd name="T16" fmla="*/ 4 w 8"/>
                    <a:gd name="T1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" h="14">
                      <a:moveTo>
                        <a:pt x="4" y="14"/>
                      </a:moveTo>
                      <a:lnTo>
                        <a:pt x="8" y="10"/>
                      </a:lnTo>
                      <a:lnTo>
                        <a:pt x="8" y="4"/>
                      </a:lnTo>
                      <a:lnTo>
                        <a:pt x="2" y="0"/>
                      </a:lnTo>
                      <a:lnTo>
                        <a:pt x="0" y="6"/>
                      </a:lnTo>
                      <a:lnTo>
                        <a:pt x="0" y="10"/>
                      </a:lnTo>
                      <a:lnTo>
                        <a:pt x="4" y="14"/>
                      </a:lnTo>
                      <a:lnTo>
                        <a:pt x="4" y="14"/>
                      </a:lnTo>
                      <a:lnTo>
                        <a:pt x="4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355">
                  <a:extLst>
                    <a:ext uri="{FF2B5EF4-FFF2-40B4-BE49-F238E27FC236}">
                      <a16:creationId xmlns:a16="http://schemas.microsoft.com/office/drawing/2014/main" id="{31A39918-0B8E-8026-3CCC-B994C4C03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4962562"/>
                  <a:ext cx="16823" cy="13084"/>
                </a:xfrm>
                <a:custGeom>
                  <a:avLst/>
                  <a:gdLst>
                    <a:gd name="T0" fmla="*/ 0 w 9"/>
                    <a:gd name="T1" fmla="*/ 2 h 7"/>
                    <a:gd name="T2" fmla="*/ 2 w 9"/>
                    <a:gd name="T3" fmla="*/ 0 h 7"/>
                    <a:gd name="T4" fmla="*/ 9 w 9"/>
                    <a:gd name="T5" fmla="*/ 3 h 7"/>
                    <a:gd name="T6" fmla="*/ 9 w 9"/>
                    <a:gd name="T7" fmla="*/ 7 h 7"/>
                    <a:gd name="T8" fmla="*/ 0 w 9"/>
                    <a:gd name="T9" fmla="*/ 2 h 7"/>
                    <a:gd name="T10" fmla="*/ 0 w 9"/>
                    <a:gd name="T11" fmla="*/ 2 h 7"/>
                    <a:gd name="T12" fmla="*/ 0 w 9"/>
                    <a:gd name="T13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" h="7">
                      <a:moveTo>
                        <a:pt x="0" y="2"/>
                      </a:moveTo>
                      <a:lnTo>
                        <a:pt x="2" y="0"/>
                      </a:lnTo>
                      <a:lnTo>
                        <a:pt x="9" y="3"/>
                      </a:lnTo>
                      <a:lnTo>
                        <a:pt x="9" y="7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356">
                  <a:extLst>
                    <a:ext uri="{FF2B5EF4-FFF2-40B4-BE49-F238E27FC236}">
                      <a16:creationId xmlns:a16="http://schemas.microsoft.com/office/drawing/2014/main" id="{277CF7A1-747D-9D96-AE80-B5E8DFAD91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46501" y="5033591"/>
                  <a:ext cx="13084" cy="14953"/>
                </a:xfrm>
                <a:custGeom>
                  <a:avLst/>
                  <a:gdLst>
                    <a:gd name="T0" fmla="*/ 2 w 7"/>
                    <a:gd name="T1" fmla="*/ 3 h 8"/>
                    <a:gd name="T2" fmla="*/ 0 w 7"/>
                    <a:gd name="T3" fmla="*/ 2 h 8"/>
                    <a:gd name="T4" fmla="*/ 4 w 7"/>
                    <a:gd name="T5" fmla="*/ 0 h 8"/>
                    <a:gd name="T6" fmla="*/ 7 w 7"/>
                    <a:gd name="T7" fmla="*/ 6 h 8"/>
                    <a:gd name="T8" fmla="*/ 4 w 7"/>
                    <a:gd name="T9" fmla="*/ 8 h 8"/>
                    <a:gd name="T10" fmla="*/ 2 w 7"/>
                    <a:gd name="T11" fmla="*/ 3 h 8"/>
                    <a:gd name="T12" fmla="*/ 2 w 7"/>
                    <a:gd name="T13" fmla="*/ 3 h 8"/>
                    <a:gd name="T14" fmla="*/ 2 w 7"/>
                    <a:gd name="T15" fmla="*/ 3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2" y="3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" y="6"/>
                      </a:lnTo>
                      <a:lnTo>
                        <a:pt x="4" y="8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357">
                  <a:extLst>
                    <a:ext uri="{FF2B5EF4-FFF2-40B4-BE49-F238E27FC236}">
                      <a16:creationId xmlns:a16="http://schemas.microsoft.com/office/drawing/2014/main" id="{845CFC1F-F5B4-EA35-169B-0E8DFDA5B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53978" y="5056021"/>
                  <a:ext cx="5608" cy="7477"/>
                </a:xfrm>
                <a:custGeom>
                  <a:avLst/>
                  <a:gdLst>
                    <a:gd name="T0" fmla="*/ 0 w 3"/>
                    <a:gd name="T1" fmla="*/ 4 h 4"/>
                    <a:gd name="T2" fmla="*/ 0 w 3"/>
                    <a:gd name="T3" fmla="*/ 0 h 4"/>
                    <a:gd name="T4" fmla="*/ 3 w 3"/>
                    <a:gd name="T5" fmla="*/ 0 h 4"/>
                    <a:gd name="T6" fmla="*/ 3 w 3"/>
                    <a:gd name="T7" fmla="*/ 2 h 4"/>
                    <a:gd name="T8" fmla="*/ 0 w 3"/>
                    <a:gd name="T9" fmla="*/ 4 h 4"/>
                    <a:gd name="T10" fmla="*/ 0 w 3"/>
                    <a:gd name="T11" fmla="*/ 4 h 4"/>
                    <a:gd name="T12" fmla="*/ 0 w 3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358">
                  <a:extLst>
                    <a:ext uri="{FF2B5EF4-FFF2-40B4-BE49-F238E27FC236}">
                      <a16:creationId xmlns:a16="http://schemas.microsoft.com/office/drawing/2014/main" id="{79E5BE17-A639-AAAD-D096-F3D6D6E9F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99772" y="5093404"/>
                  <a:ext cx="9346" cy="11215"/>
                </a:xfrm>
                <a:custGeom>
                  <a:avLst/>
                  <a:gdLst>
                    <a:gd name="T0" fmla="*/ 0 w 5"/>
                    <a:gd name="T1" fmla="*/ 6 h 6"/>
                    <a:gd name="T2" fmla="*/ 0 w 5"/>
                    <a:gd name="T3" fmla="*/ 2 h 6"/>
                    <a:gd name="T4" fmla="*/ 3 w 5"/>
                    <a:gd name="T5" fmla="*/ 0 h 6"/>
                    <a:gd name="T6" fmla="*/ 5 w 5"/>
                    <a:gd name="T7" fmla="*/ 4 h 6"/>
                    <a:gd name="T8" fmla="*/ 3 w 5"/>
                    <a:gd name="T9" fmla="*/ 6 h 6"/>
                    <a:gd name="T10" fmla="*/ 0 w 5"/>
                    <a:gd name="T11" fmla="*/ 6 h 6"/>
                    <a:gd name="T12" fmla="*/ 0 w 5"/>
                    <a:gd name="T13" fmla="*/ 6 h 6"/>
                    <a:gd name="T14" fmla="*/ 0 w 5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6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4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359">
                  <a:extLst>
                    <a:ext uri="{FF2B5EF4-FFF2-40B4-BE49-F238E27FC236}">
                      <a16:creationId xmlns:a16="http://schemas.microsoft.com/office/drawing/2014/main" id="{ADDF2561-867A-89B5-7FAC-ED02823EAC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2949" y="5085927"/>
                  <a:ext cx="5608" cy="7477"/>
                </a:xfrm>
                <a:custGeom>
                  <a:avLst/>
                  <a:gdLst>
                    <a:gd name="T0" fmla="*/ 0 w 3"/>
                    <a:gd name="T1" fmla="*/ 0 h 4"/>
                    <a:gd name="T2" fmla="*/ 3 w 3"/>
                    <a:gd name="T3" fmla="*/ 0 h 4"/>
                    <a:gd name="T4" fmla="*/ 3 w 3"/>
                    <a:gd name="T5" fmla="*/ 4 h 4"/>
                    <a:gd name="T6" fmla="*/ 0 w 3"/>
                    <a:gd name="T7" fmla="*/ 4 h 4"/>
                    <a:gd name="T8" fmla="*/ 0 w 3"/>
                    <a:gd name="T9" fmla="*/ 0 h 4"/>
                    <a:gd name="T10" fmla="*/ 0 w 3"/>
                    <a:gd name="T11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3" y="0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360">
                  <a:extLst>
                    <a:ext uri="{FF2B5EF4-FFF2-40B4-BE49-F238E27FC236}">
                      <a16:creationId xmlns:a16="http://schemas.microsoft.com/office/drawing/2014/main" id="{79C4C939-655D-D4C7-F67F-753EEDB028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19397" y="5084058"/>
                  <a:ext cx="72898" cy="52337"/>
                </a:xfrm>
                <a:custGeom>
                  <a:avLst/>
                  <a:gdLst>
                    <a:gd name="T0" fmla="*/ 4 w 39"/>
                    <a:gd name="T1" fmla="*/ 0 h 28"/>
                    <a:gd name="T2" fmla="*/ 8 w 39"/>
                    <a:gd name="T3" fmla="*/ 3 h 28"/>
                    <a:gd name="T4" fmla="*/ 12 w 39"/>
                    <a:gd name="T5" fmla="*/ 5 h 28"/>
                    <a:gd name="T6" fmla="*/ 22 w 39"/>
                    <a:gd name="T7" fmla="*/ 11 h 28"/>
                    <a:gd name="T8" fmla="*/ 26 w 39"/>
                    <a:gd name="T9" fmla="*/ 15 h 28"/>
                    <a:gd name="T10" fmla="*/ 39 w 39"/>
                    <a:gd name="T11" fmla="*/ 22 h 28"/>
                    <a:gd name="T12" fmla="*/ 39 w 39"/>
                    <a:gd name="T13" fmla="*/ 26 h 28"/>
                    <a:gd name="T14" fmla="*/ 37 w 39"/>
                    <a:gd name="T15" fmla="*/ 28 h 28"/>
                    <a:gd name="T16" fmla="*/ 29 w 39"/>
                    <a:gd name="T17" fmla="*/ 26 h 28"/>
                    <a:gd name="T18" fmla="*/ 14 w 39"/>
                    <a:gd name="T19" fmla="*/ 17 h 28"/>
                    <a:gd name="T20" fmla="*/ 8 w 39"/>
                    <a:gd name="T21" fmla="*/ 15 h 28"/>
                    <a:gd name="T22" fmla="*/ 0 w 39"/>
                    <a:gd name="T23" fmla="*/ 7 h 28"/>
                    <a:gd name="T24" fmla="*/ 0 w 39"/>
                    <a:gd name="T25" fmla="*/ 5 h 28"/>
                    <a:gd name="T26" fmla="*/ 0 w 39"/>
                    <a:gd name="T27" fmla="*/ 0 h 28"/>
                    <a:gd name="T28" fmla="*/ 4 w 39"/>
                    <a:gd name="T29" fmla="*/ 0 h 28"/>
                    <a:gd name="T30" fmla="*/ 4 w 39"/>
                    <a:gd name="T31" fmla="*/ 0 h 28"/>
                    <a:gd name="T32" fmla="*/ 4 w 39"/>
                    <a:gd name="T33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9" h="28">
                      <a:moveTo>
                        <a:pt x="4" y="0"/>
                      </a:moveTo>
                      <a:lnTo>
                        <a:pt x="8" y="3"/>
                      </a:lnTo>
                      <a:lnTo>
                        <a:pt x="12" y="5"/>
                      </a:lnTo>
                      <a:lnTo>
                        <a:pt x="22" y="11"/>
                      </a:lnTo>
                      <a:lnTo>
                        <a:pt x="26" y="15"/>
                      </a:lnTo>
                      <a:lnTo>
                        <a:pt x="39" y="22"/>
                      </a:lnTo>
                      <a:lnTo>
                        <a:pt x="39" y="26"/>
                      </a:lnTo>
                      <a:lnTo>
                        <a:pt x="37" y="28"/>
                      </a:lnTo>
                      <a:lnTo>
                        <a:pt x="29" y="26"/>
                      </a:lnTo>
                      <a:lnTo>
                        <a:pt x="14" y="17"/>
                      </a:lnTo>
                      <a:lnTo>
                        <a:pt x="8" y="15"/>
                      </a:ln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361">
                  <a:extLst>
                    <a:ext uri="{FF2B5EF4-FFF2-40B4-BE49-F238E27FC236}">
                      <a16:creationId xmlns:a16="http://schemas.microsoft.com/office/drawing/2014/main" id="{32FE3881-2EE0-FA4E-F395-9085CEF357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72671" y="5001815"/>
                  <a:ext cx="33645" cy="24299"/>
                </a:xfrm>
                <a:custGeom>
                  <a:avLst/>
                  <a:gdLst>
                    <a:gd name="T0" fmla="*/ 8 w 18"/>
                    <a:gd name="T1" fmla="*/ 13 h 13"/>
                    <a:gd name="T2" fmla="*/ 18 w 18"/>
                    <a:gd name="T3" fmla="*/ 11 h 13"/>
                    <a:gd name="T4" fmla="*/ 18 w 18"/>
                    <a:gd name="T5" fmla="*/ 5 h 13"/>
                    <a:gd name="T6" fmla="*/ 14 w 18"/>
                    <a:gd name="T7" fmla="*/ 0 h 13"/>
                    <a:gd name="T8" fmla="*/ 2 w 18"/>
                    <a:gd name="T9" fmla="*/ 2 h 13"/>
                    <a:gd name="T10" fmla="*/ 0 w 18"/>
                    <a:gd name="T11" fmla="*/ 8 h 13"/>
                    <a:gd name="T12" fmla="*/ 8 w 18"/>
                    <a:gd name="T13" fmla="*/ 13 h 13"/>
                    <a:gd name="T14" fmla="*/ 8 w 18"/>
                    <a:gd name="T15" fmla="*/ 13 h 13"/>
                    <a:gd name="T16" fmla="*/ 8 w 18"/>
                    <a:gd name="T17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" h="13">
                      <a:moveTo>
                        <a:pt x="8" y="13"/>
                      </a:moveTo>
                      <a:lnTo>
                        <a:pt x="18" y="11"/>
                      </a:lnTo>
                      <a:lnTo>
                        <a:pt x="18" y="5"/>
                      </a:lnTo>
                      <a:lnTo>
                        <a:pt x="14" y="0"/>
                      </a:lnTo>
                      <a:lnTo>
                        <a:pt x="2" y="2"/>
                      </a:lnTo>
                      <a:lnTo>
                        <a:pt x="0" y="8"/>
                      </a:ln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8" y="1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362">
                  <a:extLst>
                    <a:ext uri="{FF2B5EF4-FFF2-40B4-BE49-F238E27FC236}">
                      <a16:creationId xmlns:a16="http://schemas.microsoft.com/office/drawing/2014/main" id="{262CA1E8-17C4-9E7C-9356-266ED86997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02578" y="4966300"/>
                  <a:ext cx="42991" cy="20561"/>
                </a:xfrm>
                <a:custGeom>
                  <a:avLst/>
                  <a:gdLst>
                    <a:gd name="T0" fmla="*/ 8 w 23"/>
                    <a:gd name="T1" fmla="*/ 11 h 11"/>
                    <a:gd name="T2" fmla="*/ 23 w 23"/>
                    <a:gd name="T3" fmla="*/ 2 h 11"/>
                    <a:gd name="T4" fmla="*/ 17 w 23"/>
                    <a:gd name="T5" fmla="*/ 0 h 11"/>
                    <a:gd name="T6" fmla="*/ 13 w 23"/>
                    <a:gd name="T7" fmla="*/ 2 h 11"/>
                    <a:gd name="T8" fmla="*/ 0 w 23"/>
                    <a:gd name="T9" fmla="*/ 9 h 11"/>
                    <a:gd name="T10" fmla="*/ 8 w 23"/>
                    <a:gd name="T11" fmla="*/ 11 h 11"/>
                    <a:gd name="T12" fmla="*/ 8 w 23"/>
                    <a:gd name="T13" fmla="*/ 11 h 11"/>
                    <a:gd name="T14" fmla="*/ 8 w 23"/>
                    <a:gd name="T1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3" h="11">
                      <a:moveTo>
                        <a:pt x="8" y="11"/>
                      </a:move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13" y="2"/>
                      </a:lnTo>
                      <a:lnTo>
                        <a:pt x="0" y="9"/>
                      </a:lnTo>
                      <a:lnTo>
                        <a:pt x="8" y="11"/>
                      </a:lnTo>
                      <a:lnTo>
                        <a:pt x="8" y="11"/>
                      </a:lnTo>
                      <a:lnTo>
                        <a:pt x="8" y="1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363">
                  <a:extLst>
                    <a:ext uri="{FF2B5EF4-FFF2-40B4-BE49-F238E27FC236}">
                      <a16:creationId xmlns:a16="http://schemas.microsoft.com/office/drawing/2014/main" id="{A9FF04FE-0F23-478E-40F0-84A4877018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54913" y="5502753"/>
                  <a:ext cx="155141" cy="235516"/>
                </a:xfrm>
                <a:custGeom>
                  <a:avLst/>
                  <a:gdLst>
                    <a:gd name="T0" fmla="*/ 6 w 83"/>
                    <a:gd name="T1" fmla="*/ 14 h 126"/>
                    <a:gd name="T2" fmla="*/ 0 w 83"/>
                    <a:gd name="T3" fmla="*/ 8 h 126"/>
                    <a:gd name="T4" fmla="*/ 0 w 83"/>
                    <a:gd name="T5" fmla="*/ 0 h 126"/>
                    <a:gd name="T6" fmla="*/ 15 w 83"/>
                    <a:gd name="T7" fmla="*/ 14 h 126"/>
                    <a:gd name="T8" fmla="*/ 19 w 83"/>
                    <a:gd name="T9" fmla="*/ 14 h 126"/>
                    <a:gd name="T10" fmla="*/ 27 w 83"/>
                    <a:gd name="T11" fmla="*/ 21 h 126"/>
                    <a:gd name="T12" fmla="*/ 27 w 83"/>
                    <a:gd name="T13" fmla="*/ 27 h 126"/>
                    <a:gd name="T14" fmla="*/ 33 w 83"/>
                    <a:gd name="T15" fmla="*/ 41 h 126"/>
                    <a:gd name="T16" fmla="*/ 39 w 83"/>
                    <a:gd name="T17" fmla="*/ 46 h 126"/>
                    <a:gd name="T18" fmla="*/ 41 w 83"/>
                    <a:gd name="T19" fmla="*/ 43 h 126"/>
                    <a:gd name="T20" fmla="*/ 39 w 83"/>
                    <a:gd name="T21" fmla="*/ 37 h 126"/>
                    <a:gd name="T22" fmla="*/ 44 w 83"/>
                    <a:gd name="T23" fmla="*/ 43 h 126"/>
                    <a:gd name="T24" fmla="*/ 48 w 83"/>
                    <a:gd name="T25" fmla="*/ 56 h 126"/>
                    <a:gd name="T26" fmla="*/ 58 w 83"/>
                    <a:gd name="T27" fmla="*/ 62 h 126"/>
                    <a:gd name="T28" fmla="*/ 70 w 83"/>
                    <a:gd name="T29" fmla="*/ 60 h 126"/>
                    <a:gd name="T30" fmla="*/ 73 w 83"/>
                    <a:gd name="T31" fmla="*/ 52 h 126"/>
                    <a:gd name="T32" fmla="*/ 83 w 83"/>
                    <a:gd name="T33" fmla="*/ 50 h 126"/>
                    <a:gd name="T34" fmla="*/ 83 w 83"/>
                    <a:gd name="T35" fmla="*/ 62 h 126"/>
                    <a:gd name="T36" fmla="*/ 77 w 83"/>
                    <a:gd name="T37" fmla="*/ 68 h 126"/>
                    <a:gd name="T38" fmla="*/ 75 w 83"/>
                    <a:gd name="T39" fmla="*/ 85 h 126"/>
                    <a:gd name="T40" fmla="*/ 70 w 83"/>
                    <a:gd name="T41" fmla="*/ 82 h 126"/>
                    <a:gd name="T42" fmla="*/ 60 w 83"/>
                    <a:gd name="T43" fmla="*/ 82 h 126"/>
                    <a:gd name="T44" fmla="*/ 58 w 83"/>
                    <a:gd name="T45" fmla="*/ 86 h 126"/>
                    <a:gd name="T46" fmla="*/ 62 w 83"/>
                    <a:gd name="T47" fmla="*/ 92 h 126"/>
                    <a:gd name="T48" fmla="*/ 56 w 83"/>
                    <a:gd name="T49" fmla="*/ 98 h 126"/>
                    <a:gd name="T50" fmla="*/ 44 w 83"/>
                    <a:gd name="T51" fmla="*/ 123 h 126"/>
                    <a:gd name="T52" fmla="*/ 35 w 83"/>
                    <a:gd name="T53" fmla="*/ 126 h 126"/>
                    <a:gd name="T54" fmla="*/ 25 w 83"/>
                    <a:gd name="T55" fmla="*/ 123 h 126"/>
                    <a:gd name="T56" fmla="*/ 33 w 83"/>
                    <a:gd name="T57" fmla="*/ 115 h 126"/>
                    <a:gd name="T58" fmla="*/ 35 w 83"/>
                    <a:gd name="T59" fmla="*/ 103 h 126"/>
                    <a:gd name="T60" fmla="*/ 25 w 83"/>
                    <a:gd name="T61" fmla="*/ 92 h 126"/>
                    <a:gd name="T62" fmla="*/ 15 w 83"/>
                    <a:gd name="T63" fmla="*/ 91 h 126"/>
                    <a:gd name="T64" fmla="*/ 15 w 83"/>
                    <a:gd name="T65" fmla="*/ 82 h 126"/>
                    <a:gd name="T66" fmla="*/ 27 w 83"/>
                    <a:gd name="T67" fmla="*/ 79 h 126"/>
                    <a:gd name="T68" fmla="*/ 31 w 83"/>
                    <a:gd name="T69" fmla="*/ 68 h 126"/>
                    <a:gd name="T70" fmla="*/ 25 w 83"/>
                    <a:gd name="T71" fmla="*/ 46 h 126"/>
                    <a:gd name="T72" fmla="*/ 19 w 83"/>
                    <a:gd name="T73" fmla="*/ 35 h 126"/>
                    <a:gd name="T74" fmla="*/ 6 w 83"/>
                    <a:gd name="T75" fmla="*/ 14 h 126"/>
                    <a:gd name="T76" fmla="*/ 6 w 83"/>
                    <a:gd name="T77" fmla="*/ 14 h 126"/>
                    <a:gd name="T78" fmla="*/ 6 w 83"/>
                    <a:gd name="T79" fmla="*/ 14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83" h="126">
                      <a:moveTo>
                        <a:pt x="6" y="14"/>
                      </a:move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7" y="21"/>
                      </a:lnTo>
                      <a:lnTo>
                        <a:pt x="27" y="27"/>
                      </a:lnTo>
                      <a:lnTo>
                        <a:pt x="33" y="41"/>
                      </a:lnTo>
                      <a:lnTo>
                        <a:pt x="39" y="46"/>
                      </a:lnTo>
                      <a:lnTo>
                        <a:pt x="41" y="43"/>
                      </a:lnTo>
                      <a:lnTo>
                        <a:pt x="39" y="37"/>
                      </a:lnTo>
                      <a:lnTo>
                        <a:pt x="44" y="43"/>
                      </a:lnTo>
                      <a:lnTo>
                        <a:pt x="48" y="56"/>
                      </a:lnTo>
                      <a:lnTo>
                        <a:pt x="58" y="62"/>
                      </a:lnTo>
                      <a:lnTo>
                        <a:pt x="70" y="60"/>
                      </a:lnTo>
                      <a:lnTo>
                        <a:pt x="73" y="52"/>
                      </a:lnTo>
                      <a:lnTo>
                        <a:pt x="83" y="50"/>
                      </a:lnTo>
                      <a:lnTo>
                        <a:pt x="83" y="62"/>
                      </a:lnTo>
                      <a:lnTo>
                        <a:pt x="77" y="68"/>
                      </a:lnTo>
                      <a:lnTo>
                        <a:pt x="75" y="85"/>
                      </a:lnTo>
                      <a:lnTo>
                        <a:pt x="70" y="82"/>
                      </a:lnTo>
                      <a:lnTo>
                        <a:pt x="60" y="82"/>
                      </a:lnTo>
                      <a:lnTo>
                        <a:pt x="58" y="86"/>
                      </a:lnTo>
                      <a:lnTo>
                        <a:pt x="62" y="92"/>
                      </a:lnTo>
                      <a:lnTo>
                        <a:pt x="56" y="98"/>
                      </a:lnTo>
                      <a:lnTo>
                        <a:pt x="44" y="123"/>
                      </a:lnTo>
                      <a:lnTo>
                        <a:pt x="35" y="126"/>
                      </a:lnTo>
                      <a:lnTo>
                        <a:pt x="25" y="123"/>
                      </a:lnTo>
                      <a:lnTo>
                        <a:pt x="33" y="115"/>
                      </a:lnTo>
                      <a:lnTo>
                        <a:pt x="35" y="103"/>
                      </a:lnTo>
                      <a:lnTo>
                        <a:pt x="25" y="92"/>
                      </a:lnTo>
                      <a:lnTo>
                        <a:pt x="15" y="91"/>
                      </a:lnTo>
                      <a:lnTo>
                        <a:pt x="15" y="82"/>
                      </a:lnTo>
                      <a:lnTo>
                        <a:pt x="27" y="79"/>
                      </a:lnTo>
                      <a:lnTo>
                        <a:pt x="31" y="68"/>
                      </a:lnTo>
                      <a:lnTo>
                        <a:pt x="25" y="46"/>
                      </a:lnTo>
                      <a:lnTo>
                        <a:pt x="19" y="35"/>
                      </a:lnTo>
                      <a:lnTo>
                        <a:pt x="6" y="14"/>
                      </a:lnTo>
                      <a:lnTo>
                        <a:pt x="6" y="14"/>
                      </a:lnTo>
                      <a:lnTo>
                        <a:pt x="6" y="1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364">
                  <a:extLst>
                    <a:ext uri="{FF2B5EF4-FFF2-40B4-BE49-F238E27FC236}">
                      <a16:creationId xmlns:a16="http://schemas.microsoft.com/office/drawing/2014/main" id="{54AB3E1C-9D7C-12BF-1DFC-B75F0EDCA9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88557" y="5706493"/>
                  <a:ext cx="198132" cy="218693"/>
                </a:xfrm>
                <a:custGeom>
                  <a:avLst/>
                  <a:gdLst>
                    <a:gd name="T0" fmla="*/ 93 w 106"/>
                    <a:gd name="T1" fmla="*/ 6 h 117"/>
                    <a:gd name="T2" fmla="*/ 93 w 106"/>
                    <a:gd name="T3" fmla="*/ 13 h 117"/>
                    <a:gd name="T4" fmla="*/ 96 w 106"/>
                    <a:gd name="T5" fmla="*/ 13 h 117"/>
                    <a:gd name="T6" fmla="*/ 100 w 106"/>
                    <a:gd name="T7" fmla="*/ 9 h 117"/>
                    <a:gd name="T8" fmla="*/ 106 w 106"/>
                    <a:gd name="T9" fmla="*/ 9 h 117"/>
                    <a:gd name="T10" fmla="*/ 104 w 106"/>
                    <a:gd name="T11" fmla="*/ 30 h 117"/>
                    <a:gd name="T12" fmla="*/ 96 w 106"/>
                    <a:gd name="T13" fmla="*/ 44 h 117"/>
                    <a:gd name="T14" fmla="*/ 93 w 106"/>
                    <a:gd name="T15" fmla="*/ 50 h 117"/>
                    <a:gd name="T16" fmla="*/ 89 w 106"/>
                    <a:gd name="T17" fmla="*/ 61 h 117"/>
                    <a:gd name="T18" fmla="*/ 75 w 106"/>
                    <a:gd name="T19" fmla="*/ 65 h 117"/>
                    <a:gd name="T20" fmla="*/ 67 w 106"/>
                    <a:gd name="T21" fmla="*/ 75 h 117"/>
                    <a:gd name="T22" fmla="*/ 56 w 106"/>
                    <a:gd name="T23" fmla="*/ 98 h 117"/>
                    <a:gd name="T24" fmla="*/ 37 w 106"/>
                    <a:gd name="T25" fmla="*/ 117 h 117"/>
                    <a:gd name="T26" fmla="*/ 14 w 106"/>
                    <a:gd name="T27" fmla="*/ 110 h 117"/>
                    <a:gd name="T28" fmla="*/ 2 w 106"/>
                    <a:gd name="T29" fmla="*/ 110 h 117"/>
                    <a:gd name="T30" fmla="*/ 0 w 106"/>
                    <a:gd name="T31" fmla="*/ 102 h 117"/>
                    <a:gd name="T32" fmla="*/ 8 w 106"/>
                    <a:gd name="T33" fmla="*/ 84 h 117"/>
                    <a:gd name="T34" fmla="*/ 18 w 106"/>
                    <a:gd name="T35" fmla="*/ 73 h 117"/>
                    <a:gd name="T36" fmla="*/ 35 w 106"/>
                    <a:gd name="T37" fmla="*/ 63 h 117"/>
                    <a:gd name="T38" fmla="*/ 46 w 106"/>
                    <a:gd name="T39" fmla="*/ 52 h 117"/>
                    <a:gd name="T40" fmla="*/ 64 w 106"/>
                    <a:gd name="T41" fmla="*/ 42 h 117"/>
                    <a:gd name="T42" fmla="*/ 70 w 106"/>
                    <a:gd name="T43" fmla="*/ 32 h 117"/>
                    <a:gd name="T44" fmla="*/ 70 w 106"/>
                    <a:gd name="T45" fmla="*/ 25 h 117"/>
                    <a:gd name="T46" fmla="*/ 79 w 106"/>
                    <a:gd name="T47" fmla="*/ 13 h 117"/>
                    <a:gd name="T48" fmla="*/ 79 w 106"/>
                    <a:gd name="T49" fmla="*/ 4 h 117"/>
                    <a:gd name="T50" fmla="*/ 87 w 106"/>
                    <a:gd name="T51" fmla="*/ 0 h 117"/>
                    <a:gd name="T52" fmla="*/ 93 w 106"/>
                    <a:gd name="T53" fmla="*/ 6 h 117"/>
                    <a:gd name="T54" fmla="*/ 93 w 106"/>
                    <a:gd name="T55" fmla="*/ 6 h 117"/>
                    <a:gd name="T56" fmla="*/ 93 w 106"/>
                    <a:gd name="T57" fmla="*/ 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06" h="117">
                      <a:moveTo>
                        <a:pt x="93" y="6"/>
                      </a:moveTo>
                      <a:lnTo>
                        <a:pt x="93" y="13"/>
                      </a:lnTo>
                      <a:lnTo>
                        <a:pt x="96" y="13"/>
                      </a:lnTo>
                      <a:lnTo>
                        <a:pt x="100" y="9"/>
                      </a:lnTo>
                      <a:lnTo>
                        <a:pt x="106" y="9"/>
                      </a:lnTo>
                      <a:lnTo>
                        <a:pt x="104" y="30"/>
                      </a:lnTo>
                      <a:lnTo>
                        <a:pt x="96" y="44"/>
                      </a:lnTo>
                      <a:lnTo>
                        <a:pt x="93" y="50"/>
                      </a:lnTo>
                      <a:lnTo>
                        <a:pt x="89" y="61"/>
                      </a:lnTo>
                      <a:lnTo>
                        <a:pt x="75" y="65"/>
                      </a:lnTo>
                      <a:lnTo>
                        <a:pt x="67" y="75"/>
                      </a:lnTo>
                      <a:lnTo>
                        <a:pt x="56" y="98"/>
                      </a:lnTo>
                      <a:lnTo>
                        <a:pt x="37" y="117"/>
                      </a:lnTo>
                      <a:lnTo>
                        <a:pt x="14" y="110"/>
                      </a:lnTo>
                      <a:lnTo>
                        <a:pt x="2" y="110"/>
                      </a:lnTo>
                      <a:lnTo>
                        <a:pt x="0" y="102"/>
                      </a:lnTo>
                      <a:lnTo>
                        <a:pt x="8" y="84"/>
                      </a:lnTo>
                      <a:lnTo>
                        <a:pt x="18" y="73"/>
                      </a:lnTo>
                      <a:lnTo>
                        <a:pt x="35" y="63"/>
                      </a:lnTo>
                      <a:lnTo>
                        <a:pt x="46" y="52"/>
                      </a:lnTo>
                      <a:lnTo>
                        <a:pt x="64" y="42"/>
                      </a:lnTo>
                      <a:lnTo>
                        <a:pt x="70" y="32"/>
                      </a:lnTo>
                      <a:lnTo>
                        <a:pt x="70" y="25"/>
                      </a:lnTo>
                      <a:lnTo>
                        <a:pt x="79" y="13"/>
                      </a:lnTo>
                      <a:lnTo>
                        <a:pt x="79" y="4"/>
                      </a:lnTo>
                      <a:lnTo>
                        <a:pt x="87" y="0"/>
                      </a:lnTo>
                      <a:lnTo>
                        <a:pt x="93" y="6"/>
                      </a:lnTo>
                      <a:lnTo>
                        <a:pt x="93" y="6"/>
                      </a:lnTo>
                      <a:lnTo>
                        <a:pt x="93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365">
                  <a:extLst>
                    <a:ext uri="{FF2B5EF4-FFF2-40B4-BE49-F238E27FC236}">
                      <a16:creationId xmlns:a16="http://schemas.microsoft.com/office/drawing/2014/main" id="{8AB62B4A-A789-07FA-33B2-9832F7B55F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416594" y="5928924"/>
                  <a:ext cx="13084" cy="18692"/>
                </a:xfrm>
                <a:custGeom>
                  <a:avLst/>
                  <a:gdLst>
                    <a:gd name="T0" fmla="*/ 7 w 7"/>
                    <a:gd name="T1" fmla="*/ 2 h 10"/>
                    <a:gd name="T2" fmla="*/ 7 w 7"/>
                    <a:gd name="T3" fmla="*/ 8 h 10"/>
                    <a:gd name="T4" fmla="*/ 0 w 7"/>
                    <a:gd name="T5" fmla="*/ 10 h 10"/>
                    <a:gd name="T6" fmla="*/ 3 w 7"/>
                    <a:gd name="T7" fmla="*/ 0 h 10"/>
                    <a:gd name="T8" fmla="*/ 7 w 7"/>
                    <a:gd name="T9" fmla="*/ 2 h 10"/>
                    <a:gd name="T10" fmla="*/ 7 w 7"/>
                    <a:gd name="T11" fmla="*/ 2 h 10"/>
                    <a:gd name="T12" fmla="*/ 7 w 7"/>
                    <a:gd name="T13" fmla="*/ 2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7" y="2"/>
                      </a:moveTo>
                      <a:lnTo>
                        <a:pt x="7" y="8"/>
                      </a:lnTo>
                      <a:lnTo>
                        <a:pt x="0" y="1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366">
                  <a:extLst>
                    <a:ext uri="{FF2B5EF4-FFF2-40B4-BE49-F238E27FC236}">
                      <a16:creationId xmlns:a16="http://schemas.microsoft.com/office/drawing/2014/main" id="{C006B499-9629-5809-DE31-4D05BC034B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53981" y="5792475"/>
                  <a:ext cx="14953" cy="9346"/>
                </a:xfrm>
                <a:custGeom>
                  <a:avLst/>
                  <a:gdLst>
                    <a:gd name="T0" fmla="*/ 4 w 8"/>
                    <a:gd name="T1" fmla="*/ 5 h 5"/>
                    <a:gd name="T2" fmla="*/ 0 w 8"/>
                    <a:gd name="T3" fmla="*/ 2 h 5"/>
                    <a:gd name="T4" fmla="*/ 4 w 8"/>
                    <a:gd name="T5" fmla="*/ 0 h 5"/>
                    <a:gd name="T6" fmla="*/ 8 w 8"/>
                    <a:gd name="T7" fmla="*/ 0 h 5"/>
                    <a:gd name="T8" fmla="*/ 4 w 8"/>
                    <a:gd name="T9" fmla="*/ 5 h 5"/>
                    <a:gd name="T10" fmla="*/ 4 w 8"/>
                    <a:gd name="T11" fmla="*/ 5 h 5"/>
                    <a:gd name="T12" fmla="*/ 4 w 8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5">
                      <a:moveTo>
                        <a:pt x="4" y="5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4" y="5"/>
                      </a:lnTo>
                      <a:lnTo>
                        <a:pt x="4" y="5"/>
                      </a:lnTo>
                      <a:lnTo>
                        <a:pt x="4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367">
                  <a:extLst>
                    <a:ext uri="{FF2B5EF4-FFF2-40B4-BE49-F238E27FC236}">
                      <a16:creationId xmlns:a16="http://schemas.microsoft.com/office/drawing/2014/main" id="{05A4AE54-0BBB-D5E1-4C9B-FB00547C3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22186" y="4250407"/>
                  <a:ext cx="1869" cy="7477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0 h 4"/>
                    <a:gd name="T4" fmla="*/ 1 w 1"/>
                    <a:gd name="T5" fmla="*/ 2 h 4"/>
                    <a:gd name="T6" fmla="*/ 1 w 1"/>
                    <a:gd name="T7" fmla="*/ 4 h 4"/>
                    <a:gd name="T8" fmla="*/ 0 w 1"/>
                    <a:gd name="T9" fmla="*/ 4 h 4"/>
                    <a:gd name="T10" fmla="*/ 0 w 1"/>
                    <a:gd name="T11" fmla="*/ 4 h 4"/>
                    <a:gd name="T12" fmla="*/ 0 w 1"/>
                    <a:gd name="T13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4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368">
                  <a:extLst>
                    <a:ext uri="{FF2B5EF4-FFF2-40B4-BE49-F238E27FC236}">
                      <a16:creationId xmlns:a16="http://schemas.microsoft.com/office/drawing/2014/main" id="{8D089875-F426-D786-F60E-3591E646EA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1069" y="4403679"/>
                  <a:ext cx="29907" cy="22430"/>
                </a:xfrm>
                <a:custGeom>
                  <a:avLst/>
                  <a:gdLst>
                    <a:gd name="T0" fmla="*/ 16 w 16"/>
                    <a:gd name="T1" fmla="*/ 3 h 12"/>
                    <a:gd name="T2" fmla="*/ 6 w 16"/>
                    <a:gd name="T3" fmla="*/ 0 h 12"/>
                    <a:gd name="T4" fmla="*/ 2 w 16"/>
                    <a:gd name="T5" fmla="*/ 3 h 12"/>
                    <a:gd name="T6" fmla="*/ 0 w 16"/>
                    <a:gd name="T7" fmla="*/ 12 h 12"/>
                    <a:gd name="T8" fmla="*/ 4 w 16"/>
                    <a:gd name="T9" fmla="*/ 12 h 12"/>
                    <a:gd name="T10" fmla="*/ 6 w 16"/>
                    <a:gd name="T11" fmla="*/ 6 h 12"/>
                    <a:gd name="T12" fmla="*/ 12 w 16"/>
                    <a:gd name="T13" fmla="*/ 12 h 12"/>
                    <a:gd name="T14" fmla="*/ 14 w 16"/>
                    <a:gd name="T15" fmla="*/ 9 h 12"/>
                    <a:gd name="T16" fmla="*/ 16 w 16"/>
                    <a:gd name="T17" fmla="*/ 3 h 12"/>
                    <a:gd name="T18" fmla="*/ 16 w 16"/>
                    <a:gd name="T19" fmla="*/ 3 h 12"/>
                    <a:gd name="T20" fmla="*/ 16 w 16"/>
                    <a:gd name="T21" fmla="*/ 3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12">
                      <a:moveTo>
                        <a:pt x="16" y="3"/>
                      </a:moveTo>
                      <a:lnTo>
                        <a:pt x="6" y="0"/>
                      </a:lnTo>
                      <a:lnTo>
                        <a:pt x="2" y="3"/>
                      </a:lnTo>
                      <a:lnTo>
                        <a:pt x="0" y="12"/>
                      </a:lnTo>
                      <a:lnTo>
                        <a:pt x="4" y="12"/>
                      </a:lnTo>
                      <a:lnTo>
                        <a:pt x="6" y="6"/>
                      </a:lnTo>
                      <a:lnTo>
                        <a:pt x="12" y="12"/>
                      </a:lnTo>
                      <a:lnTo>
                        <a:pt x="14" y="9"/>
                      </a:lnTo>
                      <a:lnTo>
                        <a:pt x="16" y="3"/>
                      </a:lnTo>
                      <a:lnTo>
                        <a:pt x="16" y="3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369">
                  <a:extLst>
                    <a:ext uri="{FF2B5EF4-FFF2-40B4-BE49-F238E27FC236}">
                      <a16:creationId xmlns:a16="http://schemas.microsoft.com/office/drawing/2014/main" id="{B9E7A9F1-01D8-7A4F-0027-719E00224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4150" y="4370034"/>
                  <a:ext cx="115889" cy="145795"/>
                </a:xfrm>
                <a:custGeom>
                  <a:avLst/>
                  <a:gdLst>
                    <a:gd name="T0" fmla="*/ 36 w 62"/>
                    <a:gd name="T1" fmla="*/ 9 h 78"/>
                    <a:gd name="T2" fmla="*/ 46 w 62"/>
                    <a:gd name="T3" fmla="*/ 29 h 78"/>
                    <a:gd name="T4" fmla="*/ 46 w 62"/>
                    <a:gd name="T5" fmla="*/ 47 h 78"/>
                    <a:gd name="T6" fmla="*/ 52 w 62"/>
                    <a:gd name="T7" fmla="*/ 53 h 78"/>
                    <a:gd name="T8" fmla="*/ 58 w 62"/>
                    <a:gd name="T9" fmla="*/ 64 h 78"/>
                    <a:gd name="T10" fmla="*/ 62 w 62"/>
                    <a:gd name="T11" fmla="*/ 78 h 78"/>
                    <a:gd name="T12" fmla="*/ 52 w 62"/>
                    <a:gd name="T13" fmla="*/ 76 h 78"/>
                    <a:gd name="T14" fmla="*/ 42 w 62"/>
                    <a:gd name="T15" fmla="*/ 72 h 78"/>
                    <a:gd name="T16" fmla="*/ 33 w 62"/>
                    <a:gd name="T17" fmla="*/ 62 h 78"/>
                    <a:gd name="T18" fmla="*/ 29 w 62"/>
                    <a:gd name="T19" fmla="*/ 62 h 78"/>
                    <a:gd name="T20" fmla="*/ 21 w 62"/>
                    <a:gd name="T21" fmla="*/ 56 h 78"/>
                    <a:gd name="T22" fmla="*/ 13 w 62"/>
                    <a:gd name="T23" fmla="*/ 46 h 78"/>
                    <a:gd name="T24" fmla="*/ 11 w 62"/>
                    <a:gd name="T25" fmla="*/ 36 h 78"/>
                    <a:gd name="T26" fmla="*/ 4 w 62"/>
                    <a:gd name="T27" fmla="*/ 21 h 78"/>
                    <a:gd name="T28" fmla="*/ 4 w 62"/>
                    <a:gd name="T29" fmla="*/ 9 h 78"/>
                    <a:gd name="T30" fmla="*/ 0 w 62"/>
                    <a:gd name="T31" fmla="*/ 2 h 78"/>
                    <a:gd name="T32" fmla="*/ 7 w 62"/>
                    <a:gd name="T33" fmla="*/ 0 h 78"/>
                    <a:gd name="T34" fmla="*/ 13 w 62"/>
                    <a:gd name="T35" fmla="*/ 8 h 78"/>
                    <a:gd name="T36" fmla="*/ 23 w 62"/>
                    <a:gd name="T37" fmla="*/ 12 h 78"/>
                    <a:gd name="T38" fmla="*/ 36 w 62"/>
                    <a:gd name="T39" fmla="*/ 9 h 78"/>
                    <a:gd name="T40" fmla="*/ 36 w 62"/>
                    <a:gd name="T41" fmla="*/ 9 h 78"/>
                    <a:gd name="T42" fmla="*/ 36 w 62"/>
                    <a:gd name="T43" fmla="*/ 9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62" h="78">
                      <a:moveTo>
                        <a:pt x="36" y="9"/>
                      </a:moveTo>
                      <a:lnTo>
                        <a:pt x="46" y="29"/>
                      </a:lnTo>
                      <a:lnTo>
                        <a:pt x="46" y="47"/>
                      </a:lnTo>
                      <a:lnTo>
                        <a:pt x="52" y="53"/>
                      </a:lnTo>
                      <a:lnTo>
                        <a:pt x="58" y="64"/>
                      </a:lnTo>
                      <a:lnTo>
                        <a:pt x="62" y="78"/>
                      </a:lnTo>
                      <a:lnTo>
                        <a:pt x="52" y="76"/>
                      </a:lnTo>
                      <a:lnTo>
                        <a:pt x="42" y="72"/>
                      </a:lnTo>
                      <a:lnTo>
                        <a:pt x="33" y="62"/>
                      </a:lnTo>
                      <a:lnTo>
                        <a:pt x="29" y="62"/>
                      </a:lnTo>
                      <a:lnTo>
                        <a:pt x="21" y="56"/>
                      </a:lnTo>
                      <a:lnTo>
                        <a:pt x="13" y="46"/>
                      </a:lnTo>
                      <a:lnTo>
                        <a:pt x="11" y="36"/>
                      </a:lnTo>
                      <a:lnTo>
                        <a:pt x="4" y="21"/>
                      </a:lnTo>
                      <a:lnTo>
                        <a:pt x="4" y="9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3" y="8"/>
                      </a:lnTo>
                      <a:lnTo>
                        <a:pt x="23" y="12"/>
                      </a:lnTo>
                      <a:lnTo>
                        <a:pt x="36" y="9"/>
                      </a:lnTo>
                      <a:lnTo>
                        <a:pt x="36" y="9"/>
                      </a:lnTo>
                      <a:lnTo>
                        <a:pt x="36" y="9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370">
                  <a:extLst>
                    <a:ext uri="{FF2B5EF4-FFF2-40B4-BE49-F238E27FC236}">
                      <a16:creationId xmlns:a16="http://schemas.microsoft.com/office/drawing/2014/main" id="{F5A8AD1F-DC8F-22D5-D42B-0183F13714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5835" y="4340128"/>
                  <a:ext cx="252338" cy="171964"/>
                </a:xfrm>
                <a:custGeom>
                  <a:avLst/>
                  <a:gdLst>
                    <a:gd name="T0" fmla="*/ 0 w 135"/>
                    <a:gd name="T1" fmla="*/ 80 h 92"/>
                    <a:gd name="T2" fmla="*/ 19 w 135"/>
                    <a:gd name="T3" fmla="*/ 78 h 92"/>
                    <a:gd name="T4" fmla="*/ 22 w 135"/>
                    <a:gd name="T5" fmla="*/ 66 h 92"/>
                    <a:gd name="T6" fmla="*/ 32 w 135"/>
                    <a:gd name="T7" fmla="*/ 63 h 92"/>
                    <a:gd name="T8" fmla="*/ 38 w 135"/>
                    <a:gd name="T9" fmla="*/ 60 h 92"/>
                    <a:gd name="T10" fmla="*/ 54 w 135"/>
                    <a:gd name="T11" fmla="*/ 54 h 92"/>
                    <a:gd name="T12" fmla="*/ 61 w 135"/>
                    <a:gd name="T13" fmla="*/ 40 h 92"/>
                    <a:gd name="T14" fmla="*/ 69 w 135"/>
                    <a:gd name="T15" fmla="*/ 37 h 92"/>
                    <a:gd name="T16" fmla="*/ 67 w 135"/>
                    <a:gd name="T17" fmla="*/ 46 h 92"/>
                    <a:gd name="T18" fmla="*/ 71 w 135"/>
                    <a:gd name="T19" fmla="*/ 46 h 92"/>
                    <a:gd name="T20" fmla="*/ 73 w 135"/>
                    <a:gd name="T21" fmla="*/ 40 h 92"/>
                    <a:gd name="T22" fmla="*/ 79 w 135"/>
                    <a:gd name="T23" fmla="*/ 46 h 92"/>
                    <a:gd name="T24" fmla="*/ 81 w 135"/>
                    <a:gd name="T25" fmla="*/ 42 h 92"/>
                    <a:gd name="T26" fmla="*/ 83 w 135"/>
                    <a:gd name="T27" fmla="*/ 37 h 92"/>
                    <a:gd name="T28" fmla="*/ 85 w 135"/>
                    <a:gd name="T29" fmla="*/ 23 h 92"/>
                    <a:gd name="T30" fmla="*/ 108 w 135"/>
                    <a:gd name="T31" fmla="*/ 0 h 92"/>
                    <a:gd name="T32" fmla="*/ 114 w 135"/>
                    <a:gd name="T33" fmla="*/ 15 h 92"/>
                    <a:gd name="T34" fmla="*/ 128 w 135"/>
                    <a:gd name="T35" fmla="*/ 17 h 92"/>
                    <a:gd name="T36" fmla="*/ 135 w 135"/>
                    <a:gd name="T37" fmla="*/ 27 h 92"/>
                    <a:gd name="T38" fmla="*/ 122 w 135"/>
                    <a:gd name="T39" fmla="*/ 31 h 92"/>
                    <a:gd name="T40" fmla="*/ 126 w 135"/>
                    <a:gd name="T41" fmla="*/ 39 h 92"/>
                    <a:gd name="T42" fmla="*/ 118 w 135"/>
                    <a:gd name="T43" fmla="*/ 40 h 92"/>
                    <a:gd name="T44" fmla="*/ 112 w 135"/>
                    <a:gd name="T45" fmla="*/ 48 h 92"/>
                    <a:gd name="T46" fmla="*/ 106 w 135"/>
                    <a:gd name="T47" fmla="*/ 44 h 92"/>
                    <a:gd name="T48" fmla="*/ 89 w 135"/>
                    <a:gd name="T49" fmla="*/ 44 h 92"/>
                    <a:gd name="T50" fmla="*/ 85 w 135"/>
                    <a:gd name="T51" fmla="*/ 50 h 92"/>
                    <a:gd name="T52" fmla="*/ 77 w 135"/>
                    <a:gd name="T53" fmla="*/ 69 h 92"/>
                    <a:gd name="T54" fmla="*/ 64 w 135"/>
                    <a:gd name="T55" fmla="*/ 84 h 92"/>
                    <a:gd name="T56" fmla="*/ 52 w 135"/>
                    <a:gd name="T57" fmla="*/ 88 h 92"/>
                    <a:gd name="T58" fmla="*/ 44 w 135"/>
                    <a:gd name="T59" fmla="*/ 84 h 92"/>
                    <a:gd name="T60" fmla="*/ 36 w 135"/>
                    <a:gd name="T61" fmla="*/ 86 h 92"/>
                    <a:gd name="T62" fmla="*/ 28 w 135"/>
                    <a:gd name="T63" fmla="*/ 92 h 92"/>
                    <a:gd name="T64" fmla="*/ 5 w 135"/>
                    <a:gd name="T65" fmla="*/ 92 h 92"/>
                    <a:gd name="T66" fmla="*/ 1 w 135"/>
                    <a:gd name="T67" fmla="*/ 84 h 92"/>
                    <a:gd name="T68" fmla="*/ 0 w 135"/>
                    <a:gd name="T69" fmla="*/ 78 h 92"/>
                    <a:gd name="T70" fmla="*/ 0 w 135"/>
                    <a:gd name="T71" fmla="*/ 80 h 92"/>
                    <a:gd name="T72" fmla="*/ 0 w 135"/>
                    <a:gd name="T73" fmla="*/ 80 h 92"/>
                    <a:gd name="T74" fmla="*/ 0 w 135"/>
                    <a:gd name="T75" fmla="*/ 8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35" h="92">
                      <a:moveTo>
                        <a:pt x="0" y="80"/>
                      </a:moveTo>
                      <a:lnTo>
                        <a:pt x="19" y="78"/>
                      </a:lnTo>
                      <a:lnTo>
                        <a:pt x="22" y="66"/>
                      </a:lnTo>
                      <a:lnTo>
                        <a:pt x="32" y="63"/>
                      </a:lnTo>
                      <a:lnTo>
                        <a:pt x="38" y="60"/>
                      </a:lnTo>
                      <a:lnTo>
                        <a:pt x="54" y="54"/>
                      </a:lnTo>
                      <a:lnTo>
                        <a:pt x="61" y="40"/>
                      </a:lnTo>
                      <a:lnTo>
                        <a:pt x="69" y="37"/>
                      </a:lnTo>
                      <a:lnTo>
                        <a:pt x="67" y="46"/>
                      </a:lnTo>
                      <a:lnTo>
                        <a:pt x="71" y="46"/>
                      </a:lnTo>
                      <a:lnTo>
                        <a:pt x="73" y="40"/>
                      </a:lnTo>
                      <a:lnTo>
                        <a:pt x="79" y="46"/>
                      </a:lnTo>
                      <a:lnTo>
                        <a:pt x="81" y="42"/>
                      </a:lnTo>
                      <a:lnTo>
                        <a:pt x="83" y="37"/>
                      </a:lnTo>
                      <a:lnTo>
                        <a:pt x="85" y="23"/>
                      </a:lnTo>
                      <a:lnTo>
                        <a:pt x="108" y="0"/>
                      </a:lnTo>
                      <a:lnTo>
                        <a:pt x="114" y="15"/>
                      </a:lnTo>
                      <a:lnTo>
                        <a:pt x="128" y="17"/>
                      </a:lnTo>
                      <a:lnTo>
                        <a:pt x="135" y="27"/>
                      </a:lnTo>
                      <a:lnTo>
                        <a:pt x="122" y="31"/>
                      </a:lnTo>
                      <a:lnTo>
                        <a:pt x="126" y="39"/>
                      </a:lnTo>
                      <a:lnTo>
                        <a:pt x="118" y="40"/>
                      </a:lnTo>
                      <a:lnTo>
                        <a:pt x="112" y="48"/>
                      </a:lnTo>
                      <a:lnTo>
                        <a:pt x="106" y="44"/>
                      </a:lnTo>
                      <a:lnTo>
                        <a:pt x="89" y="44"/>
                      </a:lnTo>
                      <a:lnTo>
                        <a:pt x="85" y="50"/>
                      </a:lnTo>
                      <a:lnTo>
                        <a:pt x="77" y="69"/>
                      </a:lnTo>
                      <a:lnTo>
                        <a:pt x="64" y="84"/>
                      </a:lnTo>
                      <a:lnTo>
                        <a:pt x="52" y="88"/>
                      </a:lnTo>
                      <a:lnTo>
                        <a:pt x="44" y="84"/>
                      </a:lnTo>
                      <a:lnTo>
                        <a:pt x="36" y="86"/>
                      </a:lnTo>
                      <a:lnTo>
                        <a:pt x="28" y="92"/>
                      </a:lnTo>
                      <a:lnTo>
                        <a:pt x="5" y="92"/>
                      </a:lnTo>
                      <a:lnTo>
                        <a:pt x="1" y="84"/>
                      </a:lnTo>
                      <a:lnTo>
                        <a:pt x="0" y="78"/>
                      </a:lnTo>
                      <a:lnTo>
                        <a:pt x="0" y="8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371">
                  <a:extLst>
                    <a:ext uri="{FF2B5EF4-FFF2-40B4-BE49-F238E27FC236}">
                      <a16:creationId xmlns:a16="http://schemas.microsoft.com/office/drawing/2014/main" id="{01647F71-AEE2-6E27-D103-93CB5D8D95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65177" y="4392464"/>
                  <a:ext cx="285983" cy="293460"/>
                </a:xfrm>
                <a:custGeom>
                  <a:avLst/>
                  <a:gdLst>
                    <a:gd name="T0" fmla="*/ 0 w 153"/>
                    <a:gd name="T1" fmla="*/ 0 h 157"/>
                    <a:gd name="T2" fmla="*/ 10 w 153"/>
                    <a:gd name="T3" fmla="*/ 4 h 157"/>
                    <a:gd name="T4" fmla="*/ 29 w 153"/>
                    <a:gd name="T5" fmla="*/ 4 h 157"/>
                    <a:gd name="T6" fmla="*/ 34 w 153"/>
                    <a:gd name="T7" fmla="*/ 6 h 157"/>
                    <a:gd name="T8" fmla="*/ 40 w 153"/>
                    <a:gd name="T9" fmla="*/ 12 h 157"/>
                    <a:gd name="T10" fmla="*/ 42 w 153"/>
                    <a:gd name="T11" fmla="*/ 18 h 157"/>
                    <a:gd name="T12" fmla="*/ 46 w 153"/>
                    <a:gd name="T13" fmla="*/ 21 h 157"/>
                    <a:gd name="T14" fmla="*/ 56 w 153"/>
                    <a:gd name="T15" fmla="*/ 30 h 157"/>
                    <a:gd name="T16" fmla="*/ 66 w 153"/>
                    <a:gd name="T17" fmla="*/ 34 h 157"/>
                    <a:gd name="T18" fmla="*/ 77 w 153"/>
                    <a:gd name="T19" fmla="*/ 47 h 157"/>
                    <a:gd name="T20" fmla="*/ 81 w 153"/>
                    <a:gd name="T21" fmla="*/ 47 h 157"/>
                    <a:gd name="T22" fmla="*/ 95 w 153"/>
                    <a:gd name="T23" fmla="*/ 58 h 157"/>
                    <a:gd name="T24" fmla="*/ 98 w 153"/>
                    <a:gd name="T25" fmla="*/ 66 h 157"/>
                    <a:gd name="T26" fmla="*/ 108 w 153"/>
                    <a:gd name="T27" fmla="*/ 74 h 157"/>
                    <a:gd name="T28" fmla="*/ 120 w 153"/>
                    <a:gd name="T29" fmla="*/ 74 h 157"/>
                    <a:gd name="T30" fmla="*/ 122 w 153"/>
                    <a:gd name="T31" fmla="*/ 79 h 157"/>
                    <a:gd name="T32" fmla="*/ 122 w 153"/>
                    <a:gd name="T33" fmla="*/ 87 h 157"/>
                    <a:gd name="T34" fmla="*/ 129 w 153"/>
                    <a:gd name="T35" fmla="*/ 95 h 157"/>
                    <a:gd name="T36" fmla="*/ 135 w 153"/>
                    <a:gd name="T37" fmla="*/ 108 h 157"/>
                    <a:gd name="T38" fmla="*/ 141 w 153"/>
                    <a:gd name="T39" fmla="*/ 110 h 157"/>
                    <a:gd name="T40" fmla="*/ 153 w 153"/>
                    <a:gd name="T41" fmla="*/ 123 h 157"/>
                    <a:gd name="T42" fmla="*/ 153 w 153"/>
                    <a:gd name="T43" fmla="*/ 156 h 157"/>
                    <a:gd name="T44" fmla="*/ 147 w 153"/>
                    <a:gd name="T45" fmla="*/ 157 h 157"/>
                    <a:gd name="T46" fmla="*/ 133 w 153"/>
                    <a:gd name="T47" fmla="*/ 148 h 157"/>
                    <a:gd name="T48" fmla="*/ 120 w 153"/>
                    <a:gd name="T49" fmla="*/ 146 h 157"/>
                    <a:gd name="T50" fmla="*/ 95 w 153"/>
                    <a:gd name="T51" fmla="*/ 125 h 157"/>
                    <a:gd name="T52" fmla="*/ 79 w 153"/>
                    <a:gd name="T53" fmla="*/ 104 h 157"/>
                    <a:gd name="T54" fmla="*/ 77 w 153"/>
                    <a:gd name="T55" fmla="*/ 95 h 157"/>
                    <a:gd name="T56" fmla="*/ 60 w 153"/>
                    <a:gd name="T57" fmla="*/ 75 h 157"/>
                    <a:gd name="T58" fmla="*/ 54 w 153"/>
                    <a:gd name="T59" fmla="*/ 75 h 157"/>
                    <a:gd name="T60" fmla="*/ 48 w 153"/>
                    <a:gd name="T61" fmla="*/ 54 h 157"/>
                    <a:gd name="T62" fmla="*/ 42 w 153"/>
                    <a:gd name="T63" fmla="*/ 45 h 157"/>
                    <a:gd name="T64" fmla="*/ 33 w 153"/>
                    <a:gd name="T65" fmla="*/ 41 h 157"/>
                    <a:gd name="T66" fmla="*/ 31 w 153"/>
                    <a:gd name="T67" fmla="*/ 33 h 157"/>
                    <a:gd name="T68" fmla="*/ 21 w 153"/>
                    <a:gd name="T69" fmla="*/ 27 h 157"/>
                    <a:gd name="T70" fmla="*/ 13 w 153"/>
                    <a:gd name="T71" fmla="*/ 24 h 157"/>
                    <a:gd name="T72" fmla="*/ 0 w 153"/>
                    <a:gd name="T73" fmla="*/ 8 h 157"/>
                    <a:gd name="T74" fmla="*/ 0 w 153"/>
                    <a:gd name="T75" fmla="*/ 0 h 157"/>
                    <a:gd name="T76" fmla="*/ 0 w 153"/>
                    <a:gd name="T77" fmla="*/ 0 h 157"/>
                    <a:gd name="T78" fmla="*/ 0 w 153"/>
                    <a:gd name="T7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3" h="157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29" y="4"/>
                      </a:lnTo>
                      <a:lnTo>
                        <a:pt x="34" y="6"/>
                      </a:lnTo>
                      <a:lnTo>
                        <a:pt x="40" y="12"/>
                      </a:lnTo>
                      <a:lnTo>
                        <a:pt x="42" y="18"/>
                      </a:lnTo>
                      <a:lnTo>
                        <a:pt x="46" y="21"/>
                      </a:lnTo>
                      <a:lnTo>
                        <a:pt x="56" y="30"/>
                      </a:lnTo>
                      <a:lnTo>
                        <a:pt x="66" y="34"/>
                      </a:lnTo>
                      <a:lnTo>
                        <a:pt x="77" y="47"/>
                      </a:lnTo>
                      <a:lnTo>
                        <a:pt x="81" y="47"/>
                      </a:lnTo>
                      <a:lnTo>
                        <a:pt x="95" y="58"/>
                      </a:lnTo>
                      <a:lnTo>
                        <a:pt x="98" y="66"/>
                      </a:lnTo>
                      <a:lnTo>
                        <a:pt x="108" y="74"/>
                      </a:lnTo>
                      <a:lnTo>
                        <a:pt x="120" y="74"/>
                      </a:lnTo>
                      <a:lnTo>
                        <a:pt x="122" y="79"/>
                      </a:lnTo>
                      <a:lnTo>
                        <a:pt x="122" y="87"/>
                      </a:lnTo>
                      <a:lnTo>
                        <a:pt x="129" y="95"/>
                      </a:lnTo>
                      <a:lnTo>
                        <a:pt x="135" y="108"/>
                      </a:lnTo>
                      <a:lnTo>
                        <a:pt x="141" y="110"/>
                      </a:lnTo>
                      <a:lnTo>
                        <a:pt x="153" y="123"/>
                      </a:lnTo>
                      <a:lnTo>
                        <a:pt x="153" y="156"/>
                      </a:lnTo>
                      <a:lnTo>
                        <a:pt x="147" y="157"/>
                      </a:lnTo>
                      <a:lnTo>
                        <a:pt x="133" y="148"/>
                      </a:lnTo>
                      <a:lnTo>
                        <a:pt x="120" y="146"/>
                      </a:lnTo>
                      <a:lnTo>
                        <a:pt x="95" y="125"/>
                      </a:lnTo>
                      <a:lnTo>
                        <a:pt x="79" y="104"/>
                      </a:lnTo>
                      <a:lnTo>
                        <a:pt x="77" y="95"/>
                      </a:lnTo>
                      <a:lnTo>
                        <a:pt x="60" y="75"/>
                      </a:lnTo>
                      <a:lnTo>
                        <a:pt x="54" y="75"/>
                      </a:lnTo>
                      <a:lnTo>
                        <a:pt x="48" y="54"/>
                      </a:lnTo>
                      <a:lnTo>
                        <a:pt x="42" y="45"/>
                      </a:lnTo>
                      <a:lnTo>
                        <a:pt x="33" y="41"/>
                      </a:lnTo>
                      <a:lnTo>
                        <a:pt x="31" y="33"/>
                      </a:lnTo>
                      <a:lnTo>
                        <a:pt x="21" y="27"/>
                      </a:lnTo>
                      <a:lnTo>
                        <a:pt x="13" y="24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372">
                  <a:extLst>
                    <a:ext uri="{FF2B5EF4-FFF2-40B4-BE49-F238E27FC236}">
                      <a16:creationId xmlns:a16="http://schemas.microsoft.com/office/drawing/2014/main" id="{03A609F5-F11F-E127-DF89-B4C9A9355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32469" y="4573774"/>
                  <a:ext cx="44860" cy="39253"/>
                </a:xfrm>
                <a:custGeom>
                  <a:avLst/>
                  <a:gdLst>
                    <a:gd name="T0" fmla="*/ 0 w 24"/>
                    <a:gd name="T1" fmla="*/ 6 h 21"/>
                    <a:gd name="T2" fmla="*/ 5 w 24"/>
                    <a:gd name="T3" fmla="*/ 8 h 21"/>
                    <a:gd name="T4" fmla="*/ 17 w 24"/>
                    <a:gd name="T5" fmla="*/ 21 h 21"/>
                    <a:gd name="T6" fmla="*/ 24 w 24"/>
                    <a:gd name="T7" fmla="*/ 20 h 21"/>
                    <a:gd name="T8" fmla="*/ 11 w 24"/>
                    <a:gd name="T9" fmla="*/ 0 h 21"/>
                    <a:gd name="T10" fmla="*/ 0 w 24"/>
                    <a:gd name="T11" fmla="*/ 2 h 21"/>
                    <a:gd name="T12" fmla="*/ 0 w 24"/>
                    <a:gd name="T13" fmla="*/ 6 h 21"/>
                    <a:gd name="T14" fmla="*/ 0 w 24"/>
                    <a:gd name="T15" fmla="*/ 6 h 21"/>
                    <a:gd name="T16" fmla="*/ 0 w 24"/>
                    <a:gd name="T17" fmla="*/ 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21">
                      <a:moveTo>
                        <a:pt x="0" y="6"/>
                      </a:moveTo>
                      <a:lnTo>
                        <a:pt x="5" y="8"/>
                      </a:lnTo>
                      <a:lnTo>
                        <a:pt x="17" y="21"/>
                      </a:lnTo>
                      <a:lnTo>
                        <a:pt x="24" y="20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373">
                  <a:extLst>
                    <a:ext uri="{FF2B5EF4-FFF2-40B4-BE49-F238E27FC236}">
                      <a16:creationId xmlns:a16="http://schemas.microsoft.com/office/drawing/2014/main" id="{2DE24866-ADA0-5241-A55C-F4F0A9482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97890" y="4598073"/>
                  <a:ext cx="20561" cy="26168"/>
                </a:xfrm>
                <a:custGeom>
                  <a:avLst/>
                  <a:gdLst>
                    <a:gd name="T0" fmla="*/ 0 w 11"/>
                    <a:gd name="T1" fmla="*/ 8 h 14"/>
                    <a:gd name="T2" fmla="*/ 2 w 11"/>
                    <a:gd name="T3" fmla="*/ 0 h 14"/>
                    <a:gd name="T4" fmla="*/ 8 w 11"/>
                    <a:gd name="T5" fmla="*/ 2 h 14"/>
                    <a:gd name="T6" fmla="*/ 11 w 11"/>
                    <a:gd name="T7" fmla="*/ 6 h 14"/>
                    <a:gd name="T8" fmla="*/ 11 w 11"/>
                    <a:gd name="T9" fmla="*/ 10 h 14"/>
                    <a:gd name="T10" fmla="*/ 2 w 11"/>
                    <a:gd name="T11" fmla="*/ 14 h 14"/>
                    <a:gd name="T12" fmla="*/ 0 w 11"/>
                    <a:gd name="T13" fmla="*/ 8 h 14"/>
                    <a:gd name="T14" fmla="*/ 0 w 11"/>
                    <a:gd name="T15" fmla="*/ 8 h 14"/>
                    <a:gd name="T16" fmla="*/ 0 w 11"/>
                    <a:gd name="T17" fmla="*/ 8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14">
                      <a:moveTo>
                        <a:pt x="0" y="8"/>
                      </a:moveTo>
                      <a:lnTo>
                        <a:pt x="2" y="0"/>
                      </a:lnTo>
                      <a:lnTo>
                        <a:pt x="8" y="2"/>
                      </a:lnTo>
                      <a:lnTo>
                        <a:pt x="11" y="6"/>
                      </a:lnTo>
                      <a:lnTo>
                        <a:pt x="11" y="10"/>
                      </a:lnTo>
                      <a:lnTo>
                        <a:pt x="2" y="1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374">
                  <a:extLst>
                    <a:ext uri="{FF2B5EF4-FFF2-40B4-BE49-F238E27FC236}">
                      <a16:creationId xmlns:a16="http://schemas.microsoft.com/office/drawing/2014/main" id="{97186912-1C47-4A1B-D01F-6DB66E958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1161" y="4691532"/>
                  <a:ext cx="226170" cy="71029"/>
                </a:xfrm>
                <a:custGeom>
                  <a:avLst/>
                  <a:gdLst>
                    <a:gd name="T0" fmla="*/ 119 w 121"/>
                    <a:gd name="T1" fmla="*/ 31 h 38"/>
                    <a:gd name="T2" fmla="*/ 117 w 121"/>
                    <a:gd name="T3" fmla="*/ 27 h 38"/>
                    <a:gd name="T4" fmla="*/ 110 w 121"/>
                    <a:gd name="T5" fmla="*/ 27 h 38"/>
                    <a:gd name="T6" fmla="*/ 94 w 121"/>
                    <a:gd name="T7" fmla="*/ 23 h 38"/>
                    <a:gd name="T8" fmla="*/ 93 w 121"/>
                    <a:gd name="T9" fmla="*/ 16 h 38"/>
                    <a:gd name="T10" fmla="*/ 70 w 121"/>
                    <a:gd name="T11" fmla="*/ 8 h 38"/>
                    <a:gd name="T12" fmla="*/ 68 w 121"/>
                    <a:gd name="T13" fmla="*/ 12 h 38"/>
                    <a:gd name="T14" fmla="*/ 67 w 121"/>
                    <a:gd name="T15" fmla="*/ 16 h 38"/>
                    <a:gd name="T16" fmla="*/ 39 w 121"/>
                    <a:gd name="T17" fmla="*/ 12 h 38"/>
                    <a:gd name="T18" fmla="*/ 36 w 121"/>
                    <a:gd name="T19" fmla="*/ 4 h 38"/>
                    <a:gd name="T20" fmla="*/ 22 w 121"/>
                    <a:gd name="T21" fmla="*/ 4 h 38"/>
                    <a:gd name="T22" fmla="*/ 19 w 121"/>
                    <a:gd name="T23" fmla="*/ 6 h 38"/>
                    <a:gd name="T24" fmla="*/ 7 w 121"/>
                    <a:gd name="T25" fmla="*/ 0 h 38"/>
                    <a:gd name="T26" fmla="*/ 0 w 121"/>
                    <a:gd name="T27" fmla="*/ 12 h 38"/>
                    <a:gd name="T28" fmla="*/ 7 w 121"/>
                    <a:gd name="T29" fmla="*/ 21 h 38"/>
                    <a:gd name="T30" fmla="*/ 30 w 121"/>
                    <a:gd name="T31" fmla="*/ 25 h 38"/>
                    <a:gd name="T32" fmla="*/ 36 w 121"/>
                    <a:gd name="T33" fmla="*/ 27 h 38"/>
                    <a:gd name="T34" fmla="*/ 55 w 121"/>
                    <a:gd name="T35" fmla="*/ 27 h 38"/>
                    <a:gd name="T36" fmla="*/ 68 w 121"/>
                    <a:gd name="T37" fmla="*/ 33 h 38"/>
                    <a:gd name="T38" fmla="*/ 94 w 121"/>
                    <a:gd name="T39" fmla="*/ 33 h 38"/>
                    <a:gd name="T40" fmla="*/ 110 w 121"/>
                    <a:gd name="T41" fmla="*/ 38 h 38"/>
                    <a:gd name="T42" fmla="*/ 121 w 121"/>
                    <a:gd name="T43" fmla="*/ 38 h 38"/>
                    <a:gd name="T44" fmla="*/ 119 w 121"/>
                    <a:gd name="T45" fmla="*/ 31 h 38"/>
                    <a:gd name="T46" fmla="*/ 119 w 121"/>
                    <a:gd name="T47" fmla="*/ 31 h 38"/>
                    <a:gd name="T48" fmla="*/ 119 w 121"/>
                    <a:gd name="T49" fmla="*/ 31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1" h="38">
                      <a:moveTo>
                        <a:pt x="119" y="31"/>
                      </a:moveTo>
                      <a:lnTo>
                        <a:pt x="117" y="27"/>
                      </a:lnTo>
                      <a:lnTo>
                        <a:pt x="110" y="27"/>
                      </a:lnTo>
                      <a:lnTo>
                        <a:pt x="94" y="23"/>
                      </a:lnTo>
                      <a:lnTo>
                        <a:pt x="93" y="16"/>
                      </a:lnTo>
                      <a:lnTo>
                        <a:pt x="70" y="8"/>
                      </a:lnTo>
                      <a:lnTo>
                        <a:pt x="68" y="12"/>
                      </a:lnTo>
                      <a:lnTo>
                        <a:pt x="67" y="16"/>
                      </a:lnTo>
                      <a:lnTo>
                        <a:pt x="39" y="12"/>
                      </a:lnTo>
                      <a:lnTo>
                        <a:pt x="36" y="4"/>
                      </a:lnTo>
                      <a:lnTo>
                        <a:pt x="22" y="4"/>
                      </a:lnTo>
                      <a:lnTo>
                        <a:pt x="19" y="6"/>
                      </a:lnTo>
                      <a:lnTo>
                        <a:pt x="7" y="0"/>
                      </a:lnTo>
                      <a:lnTo>
                        <a:pt x="0" y="12"/>
                      </a:lnTo>
                      <a:lnTo>
                        <a:pt x="7" y="21"/>
                      </a:lnTo>
                      <a:lnTo>
                        <a:pt x="30" y="25"/>
                      </a:lnTo>
                      <a:lnTo>
                        <a:pt x="36" y="27"/>
                      </a:lnTo>
                      <a:lnTo>
                        <a:pt x="55" y="27"/>
                      </a:lnTo>
                      <a:lnTo>
                        <a:pt x="68" y="33"/>
                      </a:lnTo>
                      <a:lnTo>
                        <a:pt x="94" y="33"/>
                      </a:lnTo>
                      <a:lnTo>
                        <a:pt x="110" y="38"/>
                      </a:lnTo>
                      <a:lnTo>
                        <a:pt x="121" y="38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lnTo>
                        <a:pt x="119" y="31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375">
                  <a:extLst>
                    <a:ext uri="{FF2B5EF4-FFF2-40B4-BE49-F238E27FC236}">
                      <a16:creationId xmlns:a16="http://schemas.microsoft.com/office/drawing/2014/main" id="{6557D00D-6A21-8996-62F7-8082173777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8078" y="4719570"/>
                  <a:ext cx="39253" cy="7477"/>
                </a:xfrm>
                <a:custGeom>
                  <a:avLst/>
                  <a:gdLst>
                    <a:gd name="T0" fmla="*/ 0 w 21"/>
                    <a:gd name="T1" fmla="*/ 2 h 4"/>
                    <a:gd name="T2" fmla="*/ 0 w 21"/>
                    <a:gd name="T3" fmla="*/ 4 h 4"/>
                    <a:gd name="T4" fmla="*/ 19 w 21"/>
                    <a:gd name="T5" fmla="*/ 4 h 4"/>
                    <a:gd name="T6" fmla="*/ 21 w 21"/>
                    <a:gd name="T7" fmla="*/ 0 h 4"/>
                    <a:gd name="T8" fmla="*/ 0 w 21"/>
                    <a:gd name="T9" fmla="*/ 2 h 4"/>
                    <a:gd name="T10" fmla="*/ 0 w 21"/>
                    <a:gd name="T11" fmla="*/ 2 h 4"/>
                    <a:gd name="T12" fmla="*/ 0 w 21"/>
                    <a:gd name="T13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1" h="4">
                      <a:moveTo>
                        <a:pt x="0" y="2"/>
                      </a:moveTo>
                      <a:lnTo>
                        <a:pt x="0" y="4"/>
                      </a:lnTo>
                      <a:lnTo>
                        <a:pt x="19" y="4"/>
                      </a:lnTo>
                      <a:lnTo>
                        <a:pt x="21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376">
                  <a:extLst>
                    <a:ext uri="{FF2B5EF4-FFF2-40B4-BE49-F238E27FC236}">
                      <a16:creationId xmlns:a16="http://schemas.microsoft.com/office/drawing/2014/main" id="{2246E31C-C42E-38A6-1BD5-790587FFE3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84808" y="4749476"/>
                  <a:ext cx="26168" cy="16823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8 h 9"/>
                    <a:gd name="T4" fmla="*/ 8 w 14"/>
                    <a:gd name="T5" fmla="*/ 9 h 9"/>
                    <a:gd name="T6" fmla="*/ 14 w 14"/>
                    <a:gd name="T7" fmla="*/ 8 h 9"/>
                    <a:gd name="T8" fmla="*/ 12 w 14"/>
                    <a:gd name="T9" fmla="*/ 0 h 9"/>
                    <a:gd name="T10" fmla="*/ 0 w 14"/>
                    <a:gd name="T11" fmla="*/ 0 h 9"/>
                    <a:gd name="T12" fmla="*/ 0 w 14"/>
                    <a:gd name="T13" fmla="*/ 0 h 9"/>
                    <a:gd name="T14" fmla="*/ 0 w 14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9">
                      <a:moveTo>
                        <a:pt x="0" y="0"/>
                      </a:moveTo>
                      <a:lnTo>
                        <a:pt x="0" y="8"/>
                      </a:lnTo>
                      <a:lnTo>
                        <a:pt x="8" y="9"/>
                      </a:lnTo>
                      <a:lnTo>
                        <a:pt x="14" y="8"/>
                      </a:lnTo>
                      <a:lnTo>
                        <a:pt x="1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377">
                  <a:extLst>
                    <a:ext uri="{FF2B5EF4-FFF2-40B4-BE49-F238E27FC236}">
                      <a16:creationId xmlns:a16="http://schemas.microsoft.com/office/drawing/2014/main" id="{B296B6DA-92E2-D6CD-5718-98B713ECD8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4060" y="4616765"/>
                  <a:ext cx="7477" cy="16823"/>
                </a:xfrm>
                <a:custGeom>
                  <a:avLst/>
                  <a:gdLst>
                    <a:gd name="T0" fmla="*/ 0 w 4"/>
                    <a:gd name="T1" fmla="*/ 4 h 9"/>
                    <a:gd name="T2" fmla="*/ 0 w 4"/>
                    <a:gd name="T3" fmla="*/ 9 h 9"/>
                    <a:gd name="T4" fmla="*/ 4 w 4"/>
                    <a:gd name="T5" fmla="*/ 9 h 9"/>
                    <a:gd name="T6" fmla="*/ 4 w 4"/>
                    <a:gd name="T7" fmla="*/ 0 h 9"/>
                    <a:gd name="T8" fmla="*/ 0 w 4"/>
                    <a:gd name="T9" fmla="*/ 4 h 9"/>
                    <a:gd name="T10" fmla="*/ 0 w 4"/>
                    <a:gd name="T11" fmla="*/ 4 h 9"/>
                    <a:gd name="T12" fmla="*/ 0 w 4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378">
                  <a:extLst>
                    <a:ext uri="{FF2B5EF4-FFF2-40B4-BE49-F238E27FC236}">
                      <a16:creationId xmlns:a16="http://schemas.microsoft.com/office/drawing/2014/main" id="{20DD8993-1A77-BE90-43C3-2D87F4A1E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0322" y="4753215"/>
                  <a:ext cx="91589" cy="26168"/>
                </a:xfrm>
                <a:custGeom>
                  <a:avLst/>
                  <a:gdLst>
                    <a:gd name="T0" fmla="*/ 0 w 49"/>
                    <a:gd name="T1" fmla="*/ 6 h 14"/>
                    <a:gd name="T2" fmla="*/ 6 w 49"/>
                    <a:gd name="T3" fmla="*/ 0 h 14"/>
                    <a:gd name="T4" fmla="*/ 12 w 49"/>
                    <a:gd name="T5" fmla="*/ 6 h 14"/>
                    <a:gd name="T6" fmla="*/ 22 w 49"/>
                    <a:gd name="T7" fmla="*/ 4 h 14"/>
                    <a:gd name="T8" fmla="*/ 28 w 49"/>
                    <a:gd name="T9" fmla="*/ 4 h 14"/>
                    <a:gd name="T10" fmla="*/ 30 w 49"/>
                    <a:gd name="T11" fmla="*/ 2 h 14"/>
                    <a:gd name="T12" fmla="*/ 47 w 49"/>
                    <a:gd name="T13" fmla="*/ 0 h 14"/>
                    <a:gd name="T14" fmla="*/ 49 w 49"/>
                    <a:gd name="T15" fmla="*/ 6 h 14"/>
                    <a:gd name="T16" fmla="*/ 45 w 49"/>
                    <a:gd name="T17" fmla="*/ 10 h 14"/>
                    <a:gd name="T18" fmla="*/ 18 w 49"/>
                    <a:gd name="T19" fmla="*/ 14 h 14"/>
                    <a:gd name="T20" fmla="*/ 4 w 49"/>
                    <a:gd name="T21" fmla="*/ 10 h 14"/>
                    <a:gd name="T22" fmla="*/ 0 w 49"/>
                    <a:gd name="T23" fmla="*/ 6 h 14"/>
                    <a:gd name="T24" fmla="*/ 0 w 49"/>
                    <a:gd name="T25" fmla="*/ 6 h 14"/>
                    <a:gd name="T26" fmla="*/ 0 w 49"/>
                    <a:gd name="T27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9" h="14">
                      <a:moveTo>
                        <a:pt x="0" y="6"/>
                      </a:moveTo>
                      <a:lnTo>
                        <a:pt x="6" y="0"/>
                      </a:lnTo>
                      <a:lnTo>
                        <a:pt x="12" y="6"/>
                      </a:lnTo>
                      <a:lnTo>
                        <a:pt x="22" y="4"/>
                      </a:lnTo>
                      <a:lnTo>
                        <a:pt x="28" y="4"/>
                      </a:lnTo>
                      <a:lnTo>
                        <a:pt x="30" y="2"/>
                      </a:lnTo>
                      <a:lnTo>
                        <a:pt x="47" y="0"/>
                      </a:lnTo>
                      <a:lnTo>
                        <a:pt x="49" y="6"/>
                      </a:lnTo>
                      <a:lnTo>
                        <a:pt x="45" y="10"/>
                      </a:lnTo>
                      <a:lnTo>
                        <a:pt x="18" y="14"/>
                      </a:lnTo>
                      <a:lnTo>
                        <a:pt x="4" y="10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379">
                  <a:extLst>
                    <a:ext uri="{FF2B5EF4-FFF2-40B4-BE49-F238E27FC236}">
                      <a16:creationId xmlns:a16="http://schemas.microsoft.com/office/drawing/2014/main" id="{30E7D067-EB35-F692-6B39-D18B385D3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21257" y="4755084"/>
                  <a:ext cx="69159" cy="14953"/>
                </a:xfrm>
                <a:custGeom>
                  <a:avLst/>
                  <a:gdLst>
                    <a:gd name="T0" fmla="*/ 0 w 37"/>
                    <a:gd name="T1" fmla="*/ 6 h 8"/>
                    <a:gd name="T2" fmla="*/ 14 w 37"/>
                    <a:gd name="T3" fmla="*/ 0 h 8"/>
                    <a:gd name="T4" fmla="*/ 35 w 37"/>
                    <a:gd name="T5" fmla="*/ 2 h 8"/>
                    <a:gd name="T6" fmla="*/ 37 w 37"/>
                    <a:gd name="T7" fmla="*/ 6 h 8"/>
                    <a:gd name="T8" fmla="*/ 33 w 37"/>
                    <a:gd name="T9" fmla="*/ 8 h 8"/>
                    <a:gd name="T10" fmla="*/ 4 w 37"/>
                    <a:gd name="T11" fmla="*/ 8 h 8"/>
                    <a:gd name="T12" fmla="*/ 0 w 37"/>
                    <a:gd name="T13" fmla="*/ 6 h 8"/>
                    <a:gd name="T14" fmla="*/ 0 w 37"/>
                    <a:gd name="T15" fmla="*/ 6 h 8"/>
                    <a:gd name="T16" fmla="*/ 0 w 37"/>
                    <a:gd name="T17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8">
                      <a:moveTo>
                        <a:pt x="0" y="6"/>
                      </a:moveTo>
                      <a:lnTo>
                        <a:pt x="14" y="0"/>
                      </a:lnTo>
                      <a:lnTo>
                        <a:pt x="35" y="2"/>
                      </a:lnTo>
                      <a:lnTo>
                        <a:pt x="37" y="6"/>
                      </a:lnTo>
                      <a:lnTo>
                        <a:pt x="33" y="8"/>
                      </a:lnTo>
                      <a:lnTo>
                        <a:pt x="4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380">
                  <a:extLst>
                    <a:ext uri="{FF2B5EF4-FFF2-40B4-BE49-F238E27FC236}">
                      <a16:creationId xmlns:a16="http://schemas.microsoft.com/office/drawing/2014/main" id="{D07A82D3-F47C-D481-4864-0D93E009B2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4435" y="4781252"/>
                  <a:ext cx="50468" cy="28038"/>
                </a:xfrm>
                <a:custGeom>
                  <a:avLst/>
                  <a:gdLst>
                    <a:gd name="T0" fmla="*/ 0 w 27"/>
                    <a:gd name="T1" fmla="*/ 4 h 15"/>
                    <a:gd name="T2" fmla="*/ 2 w 27"/>
                    <a:gd name="T3" fmla="*/ 0 h 15"/>
                    <a:gd name="T4" fmla="*/ 16 w 27"/>
                    <a:gd name="T5" fmla="*/ 4 h 15"/>
                    <a:gd name="T6" fmla="*/ 27 w 27"/>
                    <a:gd name="T7" fmla="*/ 13 h 15"/>
                    <a:gd name="T8" fmla="*/ 23 w 27"/>
                    <a:gd name="T9" fmla="*/ 15 h 15"/>
                    <a:gd name="T10" fmla="*/ 10 w 27"/>
                    <a:gd name="T11" fmla="*/ 11 h 15"/>
                    <a:gd name="T12" fmla="*/ 0 w 27"/>
                    <a:gd name="T13" fmla="*/ 4 h 15"/>
                    <a:gd name="T14" fmla="*/ 0 w 27"/>
                    <a:gd name="T15" fmla="*/ 4 h 15"/>
                    <a:gd name="T16" fmla="*/ 0 w 27"/>
                    <a:gd name="T1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5">
                      <a:moveTo>
                        <a:pt x="0" y="4"/>
                      </a:moveTo>
                      <a:lnTo>
                        <a:pt x="2" y="0"/>
                      </a:lnTo>
                      <a:lnTo>
                        <a:pt x="16" y="4"/>
                      </a:lnTo>
                      <a:lnTo>
                        <a:pt x="27" y="13"/>
                      </a:lnTo>
                      <a:lnTo>
                        <a:pt x="23" y="15"/>
                      </a:lnTo>
                      <a:lnTo>
                        <a:pt x="10" y="11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381">
                  <a:extLst>
                    <a:ext uri="{FF2B5EF4-FFF2-40B4-BE49-F238E27FC236}">
                      <a16:creationId xmlns:a16="http://schemas.microsoft.com/office/drawing/2014/main" id="{06E6183B-F167-554C-3E12-D4E6B7547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27800" y="4755084"/>
                  <a:ext cx="95328" cy="50468"/>
                </a:xfrm>
                <a:custGeom>
                  <a:avLst/>
                  <a:gdLst>
                    <a:gd name="T0" fmla="*/ 49 w 51"/>
                    <a:gd name="T1" fmla="*/ 0 h 27"/>
                    <a:gd name="T2" fmla="*/ 51 w 51"/>
                    <a:gd name="T3" fmla="*/ 4 h 27"/>
                    <a:gd name="T4" fmla="*/ 47 w 51"/>
                    <a:gd name="T5" fmla="*/ 8 h 27"/>
                    <a:gd name="T6" fmla="*/ 34 w 51"/>
                    <a:gd name="T7" fmla="*/ 14 h 27"/>
                    <a:gd name="T8" fmla="*/ 27 w 51"/>
                    <a:gd name="T9" fmla="*/ 16 h 27"/>
                    <a:gd name="T10" fmla="*/ 21 w 51"/>
                    <a:gd name="T11" fmla="*/ 23 h 27"/>
                    <a:gd name="T12" fmla="*/ 8 w 51"/>
                    <a:gd name="T13" fmla="*/ 27 h 27"/>
                    <a:gd name="T14" fmla="*/ 2 w 51"/>
                    <a:gd name="T15" fmla="*/ 27 h 27"/>
                    <a:gd name="T16" fmla="*/ 0 w 51"/>
                    <a:gd name="T17" fmla="*/ 23 h 27"/>
                    <a:gd name="T18" fmla="*/ 8 w 51"/>
                    <a:gd name="T19" fmla="*/ 16 h 27"/>
                    <a:gd name="T20" fmla="*/ 13 w 51"/>
                    <a:gd name="T21" fmla="*/ 14 h 27"/>
                    <a:gd name="T22" fmla="*/ 25 w 51"/>
                    <a:gd name="T23" fmla="*/ 4 h 27"/>
                    <a:gd name="T24" fmla="*/ 49 w 51"/>
                    <a:gd name="T25" fmla="*/ 0 h 27"/>
                    <a:gd name="T26" fmla="*/ 49 w 51"/>
                    <a:gd name="T27" fmla="*/ 0 h 27"/>
                    <a:gd name="T28" fmla="*/ 49 w 51"/>
                    <a:gd name="T2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" h="27">
                      <a:moveTo>
                        <a:pt x="49" y="0"/>
                      </a:moveTo>
                      <a:lnTo>
                        <a:pt x="51" y="4"/>
                      </a:lnTo>
                      <a:lnTo>
                        <a:pt x="47" y="8"/>
                      </a:lnTo>
                      <a:lnTo>
                        <a:pt x="34" y="14"/>
                      </a:lnTo>
                      <a:lnTo>
                        <a:pt x="27" y="16"/>
                      </a:lnTo>
                      <a:lnTo>
                        <a:pt x="21" y="23"/>
                      </a:lnTo>
                      <a:lnTo>
                        <a:pt x="8" y="27"/>
                      </a:lnTo>
                      <a:lnTo>
                        <a:pt x="2" y="27"/>
                      </a:lnTo>
                      <a:lnTo>
                        <a:pt x="0" y="23"/>
                      </a:lnTo>
                      <a:lnTo>
                        <a:pt x="8" y="16"/>
                      </a:lnTo>
                      <a:lnTo>
                        <a:pt x="13" y="14"/>
                      </a:lnTo>
                      <a:lnTo>
                        <a:pt x="25" y="4"/>
                      </a:lnTo>
                      <a:lnTo>
                        <a:pt x="49" y="0"/>
                      </a:lnTo>
                      <a:lnTo>
                        <a:pt x="49" y="0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382">
                  <a:extLst>
                    <a:ext uri="{FF2B5EF4-FFF2-40B4-BE49-F238E27FC236}">
                      <a16:creationId xmlns:a16="http://schemas.microsoft.com/office/drawing/2014/main" id="{B08772E7-1336-89C5-8D95-32B39DB77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0884" y="4749476"/>
                  <a:ext cx="29907" cy="13084"/>
                </a:xfrm>
                <a:custGeom>
                  <a:avLst/>
                  <a:gdLst>
                    <a:gd name="T0" fmla="*/ 0 w 16"/>
                    <a:gd name="T1" fmla="*/ 7 h 7"/>
                    <a:gd name="T2" fmla="*/ 0 w 16"/>
                    <a:gd name="T3" fmla="*/ 5 h 7"/>
                    <a:gd name="T4" fmla="*/ 8 w 16"/>
                    <a:gd name="T5" fmla="*/ 2 h 7"/>
                    <a:gd name="T6" fmla="*/ 16 w 16"/>
                    <a:gd name="T7" fmla="*/ 0 h 7"/>
                    <a:gd name="T8" fmla="*/ 16 w 16"/>
                    <a:gd name="T9" fmla="*/ 4 h 7"/>
                    <a:gd name="T10" fmla="*/ 8 w 16"/>
                    <a:gd name="T11" fmla="*/ 7 h 7"/>
                    <a:gd name="T12" fmla="*/ 0 w 16"/>
                    <a:gd name="T13" fmla="*/ 7 h 7"/>
                    <a:gd name="T14" fmla="*/ 0 w 16"/>
                    <a:gd name="T15" fmla="*/ 7 h 7"/>
                    <a:gd name="T16" fmla="*/ 0 w 16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" h="7">
                      <a:moveTo>
                        <a:pt x="0" y="7"/>
                      </a:moveTo>
                      <a:lnTo>
                        <a:pt x="0" y="5"/>
                      </a:lnTo>
                      <a:lnTo>
                        <a:pt x="8" y="2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8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383">
                  <a:extLst>
                    <a:ext uri="{FF2B5EF4-FFF2-40B4-BE49-F238E27FC236}">
                      <a16:creationId xmlns:a16="http://schemas.microsoft.com/office/drawing/2014/main" id="{80326803-D6C5-8301-992C-3670F1788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16585" y="4749476"/>
                  <a:ext cx="16823" cy="13084"/>
                </a:xfrm>
                <a:custGeom>
                  <a:avLst/>
                  <a:gdLst>
                    <a:gd name="T0" fmla="*/ 0 w 9"/>
                    <a:gd name="T1" fmla="*/ 5 h 7"/>
                    <a:gd name="T2" fmla="*/ 4 w 9"/>
                    <a:gd name="T3" fmla="*/ 2 h 7"/>
                    <a:gd name="T4" fmla="*/ 9 w 9"/>
                    <a:gd name="T5" fmla="*/ 0 h 7"/>
                    <a:gd name="T6" fmla="*/ 9 w 9"/>
                    <a:gd name="T7" fmla="*/ 4 h 7"/>
                    <a:gd name="T8" fmla="*/ 2 w 9"/>
                    <a:gd name="T9" fmla="*/ 7 h 7"/>
                    <a:gd name="T10" fmla="*/ 0 w 9"/>
                    <a:gd name="T11" fmla="*/ 5 h 7"/>
                    <a:gd name="T12" fmla="*/ 0 w 9"/>
                    <a:gd name="T13" fmla="*/ 5 h 7"/>
                    <a:gd name="T14" fmla="*/ 0 w 9"/>
                    <a:gd name="T15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7">
                      <a:moveTo>
                        <a:pt x="0" y="5"/>
                      </a:moveTo>
                      <a:lnTo>
                        <a:pt x="4" y="2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2" y="7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384">
                  <a:extLst>
                    <a:ext uri="{FF2B5EF4-FFF2-40B4-BE49-F238E27FC236}">
                      <a16:creationId xmlns:a16="http://schemas.microsoft.com/office/drawing/2014/main" id="{1EC96CAF-DCD1-469C-0E64-8BA288A910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4155" y="4749476"/>
                  <a:ext cx="22430" cy="13084"/>
                </a:xfrm>
                <a:custGeom>
                  <a:avLst/>
                  <a:gdLst>
                    <a:gd name="T0" fmla="*/ 0 w 12"/>
                    <a:gd name="T1" fmla="*/ 7 h 7"/>
                    <a:gd name="T2" fmla="*/ 8 w 12"/>
                    <a:gd name="T3" fmla="*/ 0 h 7"/>
                    <a:gd name="T4" fmla="*/ 12 w 12"/>
                    <a:gd name="T5" fmla="*/ 2 h 7"/>
                    <a:gd name="T6" fmla="*/ 4 w 12"/>
                    <a:gd name="T7" fmla="*/ 7 h 7"/>
                    <a:gd name="T8" fmla="*/ 0 w 12"/>
                    <a:gd name="T9" fmla="*/ 7 h 7"/>
                    <a:gd name="T10" fmla="*/ 0 w 12"/>
                    <a:gd name="T11" fmla="*/ 7 h 7"/>
                    <a:gd name="T12" fmla="*/ 0 w 12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" h="7">
                      <a:moveTo>
                        <a:pt x="0" y="7"/>
                      </a:move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385">
                  <a:extLst>
                    <a:ext uri="{FF2B5EF4-FFF2-40B4-BE49-F238E27FC236}">
                      <a16:creationId xmlns:a16="http://schemas.microsoft.com/office/drawing/2014/main" id="{0F293178-BB23-87C7-6576-0F3486B7F8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91352" y="4734523"/>
                  <a:ext cx="22430" cy="14953"/>
                </a:xfrm>
                <a:custGeom>
                  <a:avLst/>
                  <a:gdLst>
                    <a:gd name="T0" fmla="*/ 0 w 12"/>
                    <a:gd name="T1" fmla="*/ 4 h 8"/>
                    <a:gd name="T2" fmla="*/ 10 w 12"/>
                    <a:gd name="T3" fmla="*/ 0 h 8"/>
                    <a:gd name="T4" fmla="*/ 12 w 12"/>
                    <a:gd name="T5" fmla="*/ 2 h 8"/>
                    <a:gd name="T6" fmla="*/ 10 w 12"/>
                    <a:gd name="T7" fmla="*/ 6 h 8"/>
                    <a:gd name="T8" fmla="*/ 0 w 12"/>
                    <a:gd name="T9" fmla="*/ 8 h 8"/>
                    <a:gd name="T10" fmla="*/ 0 w 12"/>
                    <a:gd name="T11" fmla="*/ 4 h 8"/>
                    <a:gd name="T12" fmla="*/ 0 w 12"/>
                    <a:gd name="T13" fmla="*/ 4 h 8"/>
                    <a:gd name="T14" fmla="*/ 0 w 12"/>
                    <a:gd name="T15" fmla="*/ 4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" h="8">
                      <a:moveTo>
                        <a:pt x="0" y="4"/>
                      </a:move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0" y="6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386">
                  <a:extLst>
                    <a:ext uri="{FF2B5EF4-FFF2-40B4-BE49-F238E27FC236}">
                      <a16:creationId xmlns:a16="http://schemas.microsoft.com/office/drawing/2014/main" id="{6A8B5279-512B-FACA-E559-F87A45D04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0696" y="4491531"/>
                  <a:ext cx="166356" cy="194394"/>
                </a:xfrm>
                <a:custGeom>
                  <a:avLst/>
                  <a:gdLst>
                    <a:gd name="T0" fmla="*/ 83 w 89"/>
                    <a:gd name="T1" fmla="*/ 0 h 104"/>
                    <a:gd name="T2" fmla="*/ 80 w 89"/>
                    <a:gd name="T3" fmla="*/ 8 h 104"/>
                    <a:gd name="T4" fmla="*/ 68 w 89"/>
                    <a:gd name="T5" fmla="*/ 10 h 104"/>
                    <a:gd name="T6" fmla="*/ 51 w 89"/>
                    <a:gd name="T7" fmla="*/ 11 h 104"/>
                    <a:gd name="T8" fmla="*/ 35 w 89"/>
                    <a:gd name="T9" fmla="*/ 4 h 104"/>
                    <a:gd name="T10" fmla="*/ 31 w 89"/>
                    <a:gd name="T11" fmla="*/ 4 h 104"/>
                    <a:gd name="T12" fmla="*/ 25 w 89"/>
                    <a:gd name="T13" fmla="*/ 11 h 104"/>
                    <a:gd name="T14" fmla="*/ 22 w 89"/>
                    <a:gd name="T15" fmla="*/ 11 h 104"/>
                    <a:gd name="T16" fmla="*/ 18 w 89"/>
                    <a:gd name="T17" fmla="*/ 13 h 104"/>
                    <a:gd name="T18" fmla="*/ 14 w 89"/>
                    <a:gd name="T19" fmla="*/ 25 h 104"/>
                    <a:gd name="T20" fmla="*/ 10 w 89"/>
                    <a:gd name="T21" fmla="*/ 32 h 104"/>
                    <a:gd name="T22" fmla="*/ 8 w 89"/>
                    <a:gd name="T23" fmla="*/ 40 h 104"/>
                    <a:gd name="T24" fmla="*/ 8 w 89"/>
                    <a:gd name="T25" fmla="*/ 52 h 104"/>
                    <a:gd name="T26" fmla="*/ 6 w 89"/>
                    <a:gd name="T27" fmla="*/ 59 h 104"/>
                    <a:gd name="T28" fmla="*/ 2 w 89"/>
                    <a:gd name="T29" fmla="*/ 59 h 104"/>
                    <a:gd name="T30" fmla="*/ 0 w 89"/>
                    <a:gd name="T31" fmla="*/ 73 h 104"/>
                    <a:gd name="T32" fmla="*/ 8 w 89"/>
                    <a:gd name="T33" fmla="*/ 73 h 104"/>
                    <a:gd name="T34" fmla="*/ 12 w 89"/>
                    <a:gd name="T35" fmla="*/ 76 h 104"/>
                    <a:gd name="T36" fmla="*/ 14 w 89"/>
                    <a:gd name="T37" fmla="*/ 90 h 104"/>
                    <a:gd name="T38" fmla="*/ 8 w 89"/>
                    <a:gd name="T39" fmla="*/ 100 h 104"/>
                    <a:gd name="T40" fmla="*/ 8 w 89"/>
                    <a:gd name="T41" fmla="*/ 104 h 104"/>
                    <a:gd name="T42" fmla="*/ 16 w 89"/>
                    <a:gd name="T43" fmla="*/ 104 h 104"/>
                    <a:gd name="T44" fmla="*/ 20 w 89"/>
                    <a:gd name="T45" fmla="*/ 92 h 104"/>
                    <a:gd name="T46" fmla="*/ 22 w 89"/>
                    <a:gd name="T47" fmla="*/ 69 h 104"/>
                    <a:gd name="T48" fmla="*/ 18 w 89"/>
                    <a:gd name="T49" fmla="*/ 65 h 104"/>
                    <a:gd name="T50" fmla="*/ 20 w 89"/>
                    <a:gd name="T51" fmla="*/ 63 h 104"/>
                    <a:gd name="T52" fmla="*/ 25 w 89"/>
                    <a:gd name="T53" fmla="*/ 63 h 104"/>
                    <a:gd name="T54" fmla="*/ 27 w 89"/>
                    <a:gd name="T55" fmla="*/ 59 h 104"/>
                    <a:gd name="T56" fmla="*/ 33 w 89"/>
                    <a:gd name="T57" fmla="*/ 61 h 104"/>
                    <a:gd name="T58" fmla="*/ 31 w 89"/>
                    <a:gd name="T59" fmla="*/ 75 h 104"/>
                    <a:gd name="T60" fmla="*/ 39 w 89"/>
                    <a:gd name="T61" fmla="*/ 84 h 104"/>
                    <a:gd name="T62" fmla="*/ 39 w 89"/>
                    <a:gd name="T63" fmla="*/ 94 h 104"/>
                    <a:gd name="T64" fmla="*/ 45 w 89"/>
                    <a:gd name="T65" fmla="*/ 94 h 104"/>
                    <a:gd name="T66" fmla="*/ 49 w 89"/>
                    <a:gd name="T67" fmla="*/ 84 h 104"/>
                    <a:gd name="T68" fmla="*/ 52 w 89"/>
                    <a:gd name="T69" fmla="*/ 84 h 104"/>
                    <a:gd name="T70" fmla="*/ 52 w 89"/>
                    <a:gd name="T71" fmla="*/ 81 h 104"/>
                    <a:gd name="T72" fmla="*/ 49 w 89"/>
                    <a:gd name="T73" fmla="*/ 71 h 104"/>
                    <a:gd name="T74" fmla="*/ 49 w 89"/>
                    <a:gd name="T75" fmla="*/ 59 h 104"/>
                    <a:gd name="T76" fmla="*/ 37 w 89"/>
                    <a:gd name="T77" fmla="*/ 54 h 104"/>
                    <a:gd name="T78" fmla="*/ 35 w 89"/>
                    <a:gd name="T79" fmla="*/ 50 h 104"/>
                    <a:gd name="T80" fmla="*/ 37 w 89"/>
                    <a:gd name="T81" fmla="*/ 48 h 104"/>
                    <a:gd name="T82" fmla="*/ 47 w 89"/>
                    <a:gd name="T83" fmla="*/ 50 h 104"/>
                    <a:gd name="T84" fmla="*/ 56 w 89"/>
                    <a:gd name="T85" fmla="*/ 38 h 104"/>
                    <a:gd name="T86" fmla="*/ 64 w 89"/>
                    <a:gd name="T87" fmla="*/ 38 h 104"/>
                    <a:gd name="T88" fmla="*/ 70 w 89"/>
                    <a:gd name="T89" fmla="*/ 34 h 104"/>
                    <a:gd name="T90" fmla="*/ 62 w 89"/>
                    <a:gd name="T91" fmla="*/ 31 h 104"/>
                    <a:gd name="T92" fmla="*/ 49 w 89"/>
                    <a:gd name="T93" fmla="*/ 32 h 104"/>
                    <a:gd name="T94" fmla="*/ 35 w 89"/>
                    <a:gd name="T95" fmla="*/ 36 h 104"/>
                    <a:gd name="T96" fmla="*/ 29 w 89"/>
                    <a:gd name="T97" fmla="*/ 44 h 104"/>
                    <a:gd name="T98" fmla="*/ 18 w 89"/>
                    <a:gd name="T99" fmla="*/ 32 h 104"/>
                    <a:gd name="T100" fmla="*/ 18 w 89"/>
                    <a:gd name="T101" fmla="*/ 23 h 104"/>
                    <a:gd name="T102" fmla="*/ 23 w 89"/>
                    <a:gd name="T103" fmla="*/ 17 h 104"/>
                    <a:gd name="T104" fmla="*/ 62 w 89"/>
                    <a:gd name="T105" fmla="*/ 17 h 104"/>
                    <a:gd name="T106" fmla="*/ 70 w 89"/>
                    <a:gd name="T107" fmla="*/ 21 h 104"/>
                    <a:gd name="T108" fmla="*/ 83 w 89"/>
                    <a:gd name="T109" fmla="*/ 15 h 104"/>
                    <a:gd name="T110" fmla="*/ 89 w 89"/>
                    <a:gd name="T111" fmla="*/ 0 h 104"/>
                    <a:gd name="T112" fmla="*/ 83 w 89"/>
                    <a:gd name="T113" fmla="*/ 0 h 104"/>
                    <a:gd name="T114" fmla="*/ 83 w 89"/>
                    <a:gd name="T115" fmla="*/ 0 h 104"/>
                    <a:gd name="T116" fmla="*/ 83 w 89"/>
                    <a:gd name="T117" fmla="*/ 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89" h="104">
                      <a:moveTo>
                        <a:pt x="83" y="0"/>
                      </a:moveTo>
                      <a:lnTo>
                        <a:pt x="80" y="8"/>
                      </a:lnTo>
                      <a:lnTo>
                        <a:pt x="68" y="10"/>
                      </a:lnTo>
                      <a:lnTo>
                        <a:pt x="51" y="11"/>
                      </a:lnTo>
                      <a:lnTo>
                        <a:pt x="35" y="4"/>
                      </a:lnTo>
                      <a:lnTo>
                        <a:pt x="31" y="4"/>
                      </a:lnTo>
                      <a:lnTo>
                        <a:pt x="25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4" y="25"/>
                      </a:lnTo>
                      <a:lnTo>
                        <a:pt x="10" y="32"/>
                      </a:lnTo>
                      <a:lnTo>
                        <a:pt x="8" y="40"/>
                      </a:lnTo>
                      <a:lnTo>
                        <a:pt x="8" y="52"/>
                      </a:lnTo>
                      <a:lnTo>
                        <a:pt x="6" y="59"/>
                      </a:lnTo>
                      <a:lnTo>
                        <a:pt x="2" y="59"/>
                      </a:lnTo>
                      <a:lnTo>
                        <a:pt x="0" y="73"/>
                      </a:lnTo>
                      <a:lnTo>
                        <a:pt x="8" y="73"/>
                      </a:lnTo>
                      <a:lnTo>
                        <a:pt x="12" y="76"/>
                      </a:lnTo>
                      <a:lnTo>
                        <a:pt x="14" y="90"/>
                      </a:lnTo>
                      <a:lnTo>
                        <a:pt x="8" y="100"/>
                      </a:lnTo>
                      <a:lnTo>
                        <a:pt x="8" y="104"/>
                      </a:lnTo>
                      <a:lnTo>
                        <a:pt x="16" y="104"/>
                      </a:lnTo>
                      <a:lnTo>
                        <a:pt x="20" y="92"/>
                      </a:lnTo>
                      <a:lnTo>
                        <a:pt x="22" y="69"/>
                      </a:lnTo>
                      <a:lnTo>
                        <a:pt x="18" y="65"/>
                      </a:lnTo>
                      <a:lnTo>
                        <a:pt x="20" y="63"/>
                      </a:lnTo>
                      <a:lnTo>
                        <a:pt x="25" y="63"/>
                      </a:lnTo>
                      <a:lnTo>
                        <a:pt x="27" y="59"/>
                      </a:lnTo>
                      <a:lnTo>
                        <a:pt x="33" y="61"/>
                      </a:lnTo>
                      <a:lnTo>
                        <a:pt x="31" y="75"/>
                      </a:lnTo>
                      <a:lnTo>
                        <a:pt x="39" y="84"/>
                      </a:lnTo>
                      <a:lnTo>
                        <a:pt x="39" y="94"/>
                      </a:lnTo>
                      <a:lnTo>
                        <a:pt x="45" y="94"/>
                      </a:lnTo>
                      <a:lnTo>
                        <a:pt x="49" y="84"/>
                      </a:lnTo>
                      <a:lnTo>
                        <a:pt x="52" y="84"/>
                      </a:lnTo>
                      <a:lnTo>
                        <a:pt x="52" y="81"/>
                      </a:lnTo>
                      <a:lnTo>
                        <a:pt x="49" y="71"/>
                      </a:lnTo>
                      <a:lnTo>
                        <a:pt x="49" y="59"/>
                      </a:lnTo>
                      <a:lnTo>
                        <a:pt x="37" y="54"/>
                      </a:lnTo>
                      <a:lnTo>
                        <a:pt x="35" y="50"/>
                      </a:lnTo>
                      <a:lnTo>
                        <a:pt x="37" y="48"/>
                      </a:lnTo>
                      <a:lnTo>
                        <a:pt x="47" y="50"/>
                      </a:lnTo>
                      <a:lnTo>
                        <a:pt x="56" y="38"/>
                      </a:lnTo>
                      <a:lnTo>
                        <a:pt x="64" y="38"/>
                      </a:lnTo>
                      <a:lnTo>
                        <a:pt x="70" y="34"/>
                      </a:lnTo>
                      <a:lnTo>
                        <a:pt x="62" y="31"/>
                      </a:lnTo>
                      <a:lnTo>
                        <a:pt x="49" y="32"/>
                      </a:lnTo>
                      <a:lnTo>
                        <a:pt x="35" y="36"/>
                      </a:lnTo>
                      <a:lnTo>
                        <a:pt x="29" y="44"/>
                      </a:lnTo>
                      <a:lnTo>
                        <a:pt x="18" y="32"/>
                      </a:lnTo>
                      <a:lnTo>
                        <a:pt x="18" y="23"/>
                      </a:lnTo>
                      <a:lnTo>
                        <a:pt x="23" y="17"/>
                      </a:lnTo>
                      <a:lnTo>
                        <a:pt x="62" y="17"/>
                      </a:lnTo>
                      <a:lnTo>
                        <a:pt x="70" y="21"/>
                      </a:lnTo>
                      <a:lnTo>
                        <a:pt x="83" y="15"/>
                      </a:lnTo>
                      <a:lnTo>
                        <a:pt x="89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lnTo>
                        <a:pt x="8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387">
                  <a:extLst>
                    <a:ext uri="{FF2B5EF4-FFF2-40B4-BE49-F238E27FC236}">
                      <a16:creationId xmlns:a16="http://schemas.microsoft.com/office/drawing/2014/main" id="{60D79E98-DE5C-6E13-811B-098B4DDC4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8081" y="4497138"/>
                  <a:ext cx="35514" cy="46729"/>
                </a:xfrm>
                <a:custGeom>
                  <a:avLst/>
                  <a:gdLst>
                    <a:gd name="T0" fmla="*/ 0 w 19"/>
                    <a:gd name="T1" fmla="*/ 10 h 25"/>
                    <a:gd name="T2" fmla="*/ 2 w 19"/>
                    <a:gd name="T3" fmla="*/ 19 h 25"/>
                    <a:gd name="T4" fmla="*/ 6 w 19"/>
                    <a:gd name="T5" fmla="*/ 25 h 25"/>
                    <a:gd name="T6" fmla="*/ 10 w 19"/>
                    <a:gd name="T7" fmla="*/ 25 h 25"/>
                    <a:gd name="T8" fmla="*/ 6 w 19"/>
                    <a:gd name="T9" fmla="*/ 19 h 25"/>
                    <a:gd name="T10" fmla="*/ 6 w 19"/>
                    <a:gd name="T11" fmla="*/ 13 h 25"/>
                    <a:gd name="T12" fmla="*/ 17 w 19"/>
                    <a:gd name="T13" fmla="*/ 13 h 25"/>
                    <a:gd name="T14" fmla="*/ 15 w 19"/>
                    <a:gd name="T15" fmla="*/ 8 h 25"/>
                    <a:gd name="T16" fmla="*/ 10 w 19"/>
                    <a:gd name="T17" fmla="*/ 8 h 25"/>
                    <a:gd name="T18" fmla="*/ 11 w 19"/>
                    <a:gd name="T19" fmla="*/ 6 h 25"/>
                    <a:gd name="T20" fmla="*/ 17 w 19"/>
                    <a:gd name="T21" fmla="*/ 4 h 25"/>
                    <a:gd name="T22" fmla="*/ 19 w 19"/>
                    <a:gd name="T23" fmla="*/ 0 h 25"/>
                    <a:gd name="T24" fmla="*/ 11 w 19"/>
                    <a:gd name="T25" fmla="*/ 0 h 25"/>
                    <a:gd name="T26" fmla="*/ 6 w 19"/>
                    <a:gd name="T27" fmla="*/ 4 h 25"/>
                    <a:gd name="T28" fmla="*/ 0 w 19"/>
                    <a:gd name="T29" fmla="*/ 10 h 25"/>
                    <a:gd name="T30" fmla="*/ 0 w 19"/>
                    <a:gd name="T31" fmla="*/ 10 h 25"/>
                    <a:gd name="T32" fmla="*/ 0 w 19"/>
                    <a:gd name="T33" fmla="*/ 1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0" y="10"/>
                      </a:moveTo>
                      <a:lnTo>
                        <a:pt x="2" y="19"/>
                      </a:lnTo>
                      <a:lnTo>
                        <a:pt x="6" y="25"/>
                      </a:lnTo>
                      <a:lnTo>
                        <a:pt x="10" y="25"/>
                      </a:lnTo>
                      <a:lnTo>
                        <a:pt x="6" y="19"/>
                      </a:lnTo>
                      <a:lnTo>
                        <a:pt x="6" y="13"/>
                      </a:lnTo>
                      <a:lnTo>
                        <a:pt x="17" y="13"/>
                      </a:lnTo>
                      <a:lnTo>
                        <a:pt x="15" y="8"/>
                      </a:lnTo>
                      <a:lnTo>
                        <a:pt x="10" y="8"/>
                      </a:lnTo>
                      <a:lnTo>
                        <a:pt x="11" y="6"/>
                      </a:lnTo>
                      <a:lnTo>
                        <a:pt x="17" y="4"/>
                      </a:lnTo>
                      <a:lnTo>
                        <a:pt x="19" y="0"/>
                      </a:lnTo>
                      <a:lnTo>
                        <a:pt x="11" y="0"/>
                      </a:lnTo>
                      <a:lnTo>
                        <a:pt x="6" y="4"/>
                      </a:lnTo>
                      <a:lnTo>
                        <a:pt x="0" y="10"/>
                      </a:lnTo>
                      <a:lnTo>
                        <a:pt x="0" y="1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388">
                  <a:extLst>
                    <a:ext uri="{FF2B5EF4-FFF2-40B4-BE49-F238E27FC236}">
                      <a16:creationId xmlns:a16="http://schemas.microsoft.com/office/drawing/2014/main" id="{228134F1-55F0-B9A3-9D8F-66384E5DF2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4343" y="4485923"/>
                  <a:ext cx="13084" cy="18692"/>
                </a:xfrm>
                <a:custGeom>
                  <a:avLst/>
                  <a:gdLst>
                    <a:gd name="T0" fmla="*/ 2 w 7"/>
                    <a:gd name="T1" fmla="*/ 10 h 10"/>
                    <a:gd name="T2" fmla="*/ 7 w 7"/>
                    <a:gd name="T3" fmla="*/ 6 h 10"/>
                    <a:gd name="T4" fmla="*/ 5 w 7"/>
                    <a:gd name="T5" fmla="*/ 0 h 10"/>
                    <a:gd name="T6" fmla="*/ 0 w 7"/>
                    <a:gd name="T7" fmla="*/ 1 h 10"/>
                    <a:gd name="T8" fmla="*/ 2 w 7"/>
                    <a:gd name="T9" fmla="*/ 10 h 10"/>
                    <a:gd name="T10" fmla="*/ 2 w 7"/>
                    <a:gd name="T11" fmla="*/ 10 h 10"/>
                    <a:gd name="T12" fmla="*/ 2 w 7"/>
                    <a:gd name="T13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10">
                      <a:moveTo>
                        <a:pt x="2" y="10"/>
                      </a:moveTo>
                      <a:lnTo>
                        <a:pt x="7" y="6"/>
                      </a:lnTo>
                      <a:lnTo>
                        <a:pt x="5" y="0"/>
                      </a:lnTo>
                      <a:lnTo>
                        <a:pt x="0" y="1"/>
                      </a:lnTo>
                      <a:lnTo>
                        <a:pt x="2" y="10"/>
                      </a:lnTo>
                      <a:lnTo>
                        <a:pt x="2" y="10"/>
                      </a:lnTo>
                      <a:lnTo>
                        <a:pt x="2" y="1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389">
                  <a:extLst>
                    <a:ext uri="{FF2B5EF4-FFF2-40B4-BE49-F238E27FC236}">
                      <a16:creationId xmlns:a16="http://schemas.microsoft.com/office/drawing/2014/main" id="{9226AAD2-311F-7AFA-1247-A959E2704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56773" y="4465362"/>
                  <a:ext cx="11215" cy="14953"/>
                </a:xfrm>
                <a:custGeom>
                  <a:avLst/>
                  <a:gdLst>
                    <a:gd name="T0" fmla="*/ 0 w 6"/>
                    <a:gd name="T1" fmla="*/ 5 h 8"/>
                    <a:gd name="T2" fmla="*/ 4 w 6"/>
                    <a:gd name="T3" fmla="*/ 0 h 8"/>
                    <a:gd name="T4" fmla="*/ 6 w 6"/>
                    <a:gd name="T5" fmla="*/ 5 h 8"/>
                    <a:gd name="T6" fmla="*/ 4 w 6"/>
                    <a:gd name="T7" fmla="*/ 8 h 8"/>
                    <a:gd name="T8" fmla="*/ 0 w 6"/>
                    <a:gd name="T9" fmla="*/ 5 h 8"/>
                    <a:gd name="T10" fmla="*/ 0 w 6"/>
                    <a:gd name="T11" fmla="*/ 5 h 8"/>
                    <a:gd name="T12" fmla="*/ 0 w 6"/>
                    <a:gd name="T13" fmla="*/ 5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8">
                      <a:moveTo>
                        <a:pt x="0" y="5"/>
                      </a:moveTo>
                      <a:lnTo>
                        <a:pt x="4" y="0"/>
                      </a:lnTo>
                      <a:lnTo>
                        <a:pt x="6" y="5"/>
                      </a:lnTo>
                      <a:lnTo>
                        <a:pt x="4" y="8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390">
                  <a:extLst>
                    <a:ext uri="{FF2B5EF4-FFF2-40B4-BE49-F238E27FC236}">
                      <a16:creationId xmlns:a16="http://schemas.microsoft.com/office/drawing/2014/main" id="{546899C1-026F-4AED-B447-F199BE7103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10044" y="4409287"/>
                  <a:ext cx="13084" cy="14953"/>
                </a:xfrm>
                <a:custGeom>
                  <a:avLst/>
                  <a:gdLst>
                    <a:gd name="T0" fmla="*/ 0 w 7"/>
                    <a:gd name="T1" fmla="*/ 6 h 8"/>
                    <a:gd name="T2" fmla="*/ 4 w 7"/>
                    <a:gd name="T3" fmla="*/ 0 h 8"/>
                    <a:gd name="T4" fmla="*/ 7 w 7"/>
                    <a:gd name="T5" fmla="*/ 2 h 8"/>
                    <a:gd name="T6" fmla="*/ 4 w 7"/>
                    <a:gd name="T7" fmla="*/ 8 h 8"/>
                    <a:gd name="T8" fmla="*/ 2 w 7"/>
                    <a:gd name="T9" fmla="*/ 8 h 8"/>
                    <a:gd name="T10" fmla="*/ 0 w 7"/>
                    <a:gd name="T11" fmla="*/ 6 h 8"/>
                    <a:gd name="T12" fmla="*/ 0 w 7"/>
                    <a:gd name="T13" fmla="*/ 6 h 8"/>
                    <a:gd name="T14" fmla="*/ 0 w 7"/>
                    <a:gd name="T15" fmla="*/ 6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8">
                      <a:moveTo>
                        <a:pt x="0" y="6"/>
                      </a:moveTo>
                      <a:lnTo>
                        <a:pt x="4" y="0"/>
                      </a:lnTo>
                      <a:lnTo>
                        <a:pt x="7" y="2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391">
                  <a:extLst>
                    <a:ext uri="{FF2B5EF4-FFF2-40B4-BE49-F238E27FC236}">
                      <a16:creationId xmlns:a16="http://schemas.microsoft.com/office/drawing/2014/main" id="{6C1FB6A3-1F9E-E1A7-884A-7B3DA7D9C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41998"/>
                  <a:ext cx="16823" cy="13084"/>
                </a:xfrm>
                <a:custGeom>
                  <a:avLst/>
                  <a:gdLst>
                    <a:gd name="T0" fmla="*/ 2 w 9"/>
                    <a:gd name="T1" fmla="*/ 0 h 7"/>
                    <a:gd name="T2" fmla="*/ 4 w 9"/>
                    <a:gd name="T3" fmla="*/ 1 h 7"/>
                    <a:gd name="T4" fmla="*/ 9 w 9"/>
                    <a:gd name="T5" fmla="*/ 3 h 7"/>
                    <a:gd name="T6" fmla="*/ 4 w 9"/>
                    <a:gd name="T7" fmla="*/ 7 h 7"/>
                    <a:gd name="T8" fmla="*/ 0 w 9"/>
                    <a:gd name="T9" fmla="*/ 3 h 7"/>
                    <a:gd name="T10" fmla="*/ 0 w 9"/>
                    <a:gd name="T11" fmla="*/ 1 h 7"/>
                    <a:gd name="T12" fmla="*/ 2 w 9"/>
                    <a:gd name="T13" fmla="*/ 0 h 7"/>
                    <a:gd name="T14" fmla="*/ 2 w 9"/>
                    <a:gd name="T15" fmla="*/ 0 h 7"/>
                    <a:gd name="T16" fmla="*/ 2 w 9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" h="7">
                      <a:moveTo>
                        <a:pt x="2" y="0"/>
                      </a:moveTo>
                      <a:lnTo>
                        <a:pt x="4" y="1"/>
                      </a:lnTo>
                      <a:lnTo>
                        <a:pt x="9" y="3"/>
                      </a:lnTo>
                      <a:lnTo>
                        <a:pt x="4" y="7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392">
                  <a:extLst>
                    <a:ext uri="{FF2B5EF4-FFF2-40B4-BE49-F238E27FC236}">
                      <a16:creationId xmlns:a16="http://schemas.microsoft.com/office/drawing/2014/main" id="{85F09379-5B68-1763-95AE-78399FB2B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02567" y="4611158"/>
                  <a:ext cx="24299" cy="16823"/>
                </a:xfrm>
                <a:custGeom>
                  <a:avLst/>
                  <a:gdLst>
                    <a:gd name="T0" fmla="*/ 0 w 13"/>
                    <a:gd name="T1" fmla="*/ 5 h 9"/>
                    <a:gd name="T2" fmla="*/ 2 w 13"/>
                    <a:gd name="T3" fmla="*/ 0 h 9"/>
                    <a:gd name="T4" fmla="*/ 11 w 13"/>
                    <a:gd name="T5" fmla="*/ 0 h 9"/>
                    <a:gd name="T6" fmla="*/ 13 w 13"/>
                    <a:gd name="T7" fmla="*/ 5 h 9"/>
                    <a:gd name="T8" fmla="*/ 11 w 13"/>
                    <a:gd name="T9" fmla="*/ 9 h 9"/>
                    <a:gd name="T10" fmla="*/ 4 w 13"/>
                    <a:gd name="T11" fmla="*/ 9 h 9"/>
                    <a:gd name="T12" fmla="*/ 0 w 13"/>
                    <a:gd name="T13" fmla="*/ 5 h 9"/>
                    <a:gd name="T14" fmla="*/ 0 w 13"/>
                    <a:gd name="T15" fmla="*/ 5 h 9"/>
                    <a:gd name="T16" fmla="*/ 0 w 13"/>
                    <a:gd name="T17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9">
                      <a:moveTo>
                        <a:pt x="0" y="5"/>
                      </a:move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3" y="5"/>
                      </a:lnTo>
                      <a:lnTo>
                        <a:pt x="11" y="9"/>
                      </a:lnTo>
                      <a:lnTo>
                        <a:pt x="4" y="9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393">
                  <a:extLst>
                    <a:ext uri="{FF2B5EF4-FFF2-40B4-BE49-F238E27FC236}">
                      <a16:creationId xmlns:a16="http://schemas.microsoft.com/office/drawing/2014/main" id="{F952180A-0C44-6D3F-75F4-5B038A559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49296" y="4607419"/>
                  <a:ext cx="84113" cy="31776"/>
                </a:xfrm>
                <a:custGeom>
                  <a:avLst/>
                  <a:gdLst>
                    <a:gd name="T0" fmla="*/ 0 w 45"/>
                    <a:gd name="T1" fmla="*/ 5 h 17"/>
                    <a:gd name="T2" fmla="*/ 12 w 45"/>
                    <a:gd name="T3" fmla="*/ 2 h 17"/>
                    <a:gd name="T4" fmla="*/ 27 w 45"/>
                    <a:gd name="T5" fmla="*/ 0 h 17"/>
                    <a:gd name="T6" fmla="*/ 33 w 45"/>
                    <a:gd name="T7" fmla="*/ 3 h 17"/>
                    <a:gd name="T8" fmla="*/ 41 w 45"/>
                    <a:gd name="T9" fmla="*/ 5 h 17"/>
                    <a:gd name="T10" fmla="*/ 45 w 45"/>
                    <a:gd name="T11" fmla="*/ 9 h 17"/>
                    <a:gd name="T12" fmla="*/ 45 w 45"/>
                    <a:gd name="T13" fmla="*/ 15 h 17"/>
                    <a:gd name="T14" fmla="*/ 41 w 45"/>
                    <a:gd name="T15" fmla="*/ 17 h 17"/>
                    <a:gd name="T16" fmla="*/ 29 w 45"/>
                    <a:gd name="T17" fmla="*/ 9 h 17"/>
                    <a:gd name="T18" fmla="*/ 18 w 45"/>
                    <a:gd name="T19" fmla="*/ 7 h 17"/>
                    <a:gd name="T20" fmla="*/ 8 w 45"/>
                    <a:gd name="T21" fmla="*/ 7 h 17"/>
                    <a:gd name="T22" fmla="*/ 2 w 45"/>
                    <a:gd name="T23" fmla="*/ 11 h 17"/>
                    <a:gd name="T24" fmla="*/ 0 w 45"/>
                    <a:gd name="T25" fmla="*/ 5 h 17"/>
                    <a:gd name="T26" fmla="*/ 0 w 45"/>
                    <a:gd name="T27" fmla="*/ 5 h 17"/>
                    <a:gd name="T28" fmla="*/ 0 w 45"/>
                    <a:gd name="T2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17">
                      <a:moveTo>
                        <a:pt x="0" y="5"/>
                      </a:moveTo>
                      <a:lnTo>
                        <a:pt x="12" y="2"/>
                      </a:lnTo>
                      <a:lnTo>
                        <a:pt x="27" y="0"/>
                      </a:lnTo>
                      <a:lnTo>
                        <a:pt x="33" y="3"/>
                      </a:lnTo>
                      <a:lnTo>
                        <a:pt x="41" y="5"/>
                      </a:lnTo>
                      <a:lnTo>
                        <a:pt x="45" y="9"/>
                      </a:lnTo>
                      <a:lnTo>
                        <a:pt x="45" y="15"/>
                      </a:lnTo>
                      <a:lnTo>
                        <a:pt x="41" y="17"/>
                      </a:lnTo>
                      <a:lnTo>
                        <a:pt x="29" y="9"/>
                      </a:lnTo>
                      <a:lnTo>
                        <a:pt x="18" y="7"/>
                      </a:lnTo>
                      <a:lnTo>
                        <a:pt x="8" y="7"/>
                      </a:lnTo>
                      <a:lnTo>
                        <a:pt x="2" y="11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394">
                  <a:extLst>
                    <a:ext uri="{FF2B5EF4-FFF2-40B4-BE49-F238E27FC236}">
                      <a16:creationId xmlns:a16="http://schemas.microsoft.com/office/drawing/2014/main" id="{FA05B5EF-FF7F-AA67-F605-AD47E770B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48361" y="4573774"/>
                  <a:ext cx="42991" cy="14953"/>
                </a:xfrm>
                <a:custGeom>
                  <a:avLst/>
                  <a:gdLst>
                    <a:gd name="T0" fmla="*/ 4 w 23"/>
                    <a:gd name="T1" fmla="*/ 8 h 8"/>
                    <a:gd name="T2" fmla="*/ 0 w 23"/>
                    <a:gd name="T3" fmla="*/ 4 h 8"/>
                    <a:gd name="T4" fmla="*/ 0 w 23"/>
                    <a:gd name="T5" fmla="*/ 2 h 8"/>
                    <a:gd name="T6" fmla="*/ 6 w 23"/>
                    <a:gd name="T7" fmla="*/ 0 h 8"/>
                    <a:gd name="T8" fmla="*/ 10 w 23"/>
                    <a:gd name="T9" fmla="*/ 2 h 8"/>
                    <a:gd name="T10" fmla="*/ 13 w 23"/>
                    <a:gd name="T11" fmla="*/ 4 h 8"/>
                    <a:gd name="T12" fmla="*/ 23 w 23"/>
                    <a:gd name="T13" fmla="*/ 4 h 8"/>
                    <a:gd name="T14" fmla="*/ 23 w 23"/>
                    <a:gd name="T15" fmla="*/ 6 h 8"/>
                    <a:gd name="T16" fmla="*/ 4 w 23"/>
                    <a:gd name="T17" fmla="*/ 8 h 8"/>
                    <a:gd name="T18" fmla="*/ 4 w 23"/>
                    <a:gd name="T19" fmla="*/ 8 h 8"/>
                    <a:gd name="T20" fmla="*/ 4 w 23"/>
                    <a:gd name="T21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" h="8">
                      <a:moveTo>
                        <a:pt x="4" y="8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3" y="4"/>
                      </a:lnTo>
                      <a:lnTo>
                        <a:pt x="23" y="4"/>
                      </a:lnTo>
                      <a:lnTo>
                        <a:pt x="23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395">
                  <a:extLst>
                    <a:ext uri="{FF2B5EF4-FFF2-40B4-BE49-F238E27FC236}">
                      <a16:creationId xmlns:a16="http://schemas.microsoft.com/office/drawing/2014/main" id="{AC583694-2E5C-3560-A5F4-86BBB93D70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7893" y="4650410"/>
                  <a:ext cx="18692" cy="35514"/>
                </a:xfrm>
                <a:custGeom>
                  <a:avLst/>
                  <a:gdLst>
                    <a:gd name="T0" fmla="*/ 10 w 10"/>
                    <a:gd name="T1" fmla="*/ 3 h 19"/>
                    <a:gd name="T2" fmla="*/ 8 w 10"/>
                    <a:gd name="T3" fmla="*/ 0 h 19"/>
                    <a:gd name="T4" fmla="*/ 4 w 10"/>
                    <a:gd name="T5" fmla="*/ 3 h 19"/>
                    <a:gd name="T6" fmla="*/ 8 w 10"/>
                    <a:gd name="T7" fmla="*/ 7 h 19"/>
                    <a:gd name="T8" fmla="*/ 4 w 10"/>
                    <a:gd name="T9" fmla="*/ 15 h 19"/>
                    <a:gd name="T10" fmla="*/ 0 w 10"/>
                    <a:gd name="T11" fmla="*/ 19 h 19"/>
                    <a:gd name="T12" fmla="*/ 4 w 10"/>
                    <a:gd name="T13" fmla="*/ 19 h 19"/>
                    <a:gd name="T14" fmla="*/ 8 w 10"/>
                    <a:gd name="T15" fmla="*/ 13 h 19"/>
                    <a:gd name="T16" fmla="*/ 10 w 10"/>
                    <a:gd name="T17" fmla="*/ 3 h 19"/>
                    <a:gd name="T18" fmla="*/ 10 w 10"/>
                    <a:gd name="T19" fmla="*/ 3 h 19"/>
                    <a:gd name="T20" fmla="*/ 10 w 10"/>
                    <a:gd name="T21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" h="19">
                      <a:moveTo>
                        <a:pt x="10" y="3"/>
                      </a:moveTo>
                      <a:lnTo>
                        <a:pt x="8" y="0"/>
                      </a:lnTo>
                      <a:lnTo>
                        <a:pt x="4" y="3"/>
                      </a:lnTo>
                      <a:lnTo>
                        <a:pt x="8" y="7"/>
                      </a:lnTo>
                      <a:lnTo>
                        <a:pt x="4" y="15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8" y="13"/>
                      </a:lnTo>
                      <a:lnTo>
                        <a:pt x="10" y="3"/>
                      </a:lnTo>
                      <a:lnTo>
                        <a:pt x="10" y="3"/>
                      </a:lnTo>
                      <a:lnTo>
                        <a:pt x="10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396">
                  <a:extLst>
                    <a:ext uri="{FF2B5EF4-FFF2-40B4-BE49-F238E27FC236}">
                      <a16:creationId xmlns:a16="http://schemas.microsoft.com/office/drawing/2014/main" id="{42FACC5A-4D72-C8CF-E432-F03111FAC9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90417" y="4661625"/>
                  <a:ext cx="13084" cy="13084"/>
                </a:xfrm>
                <a:custGeom>
                  <a:avLst/>
                  <a:gdLst>
                    <a:gd name="T0" fmla="*/ 7 w 7"/>
                    <a:gd name="T1" fmla="*/ 3 h 7"/>
                    <a:gd name="T2" fmla="*/ 4 w 7"/>
                    <a:gd name="T3" fmla="*/ 5 h 7"/>
                    <a:gd name="T4" fmla="*/ 4 w 7"/>
                    <a:gd name="T5" fmla="*/ 7 h 7"/>
                    <a:gd name="T6" fmla="*/ 0 w 7"/>
                    <a:gd name="T7" fmla="*/ 7 h 7"/>
                    <a:gd name="T8" fmla="*/ 2 w 7"/>
                    <a:gd name="T9" fmla="*/ 1 h 7"/>
                    <a:gd name="T10" fmla="*/ 5 w 7"/>
                    <a:gd name="T11" fmla="*/ 0 h 7"/>
                    <a:gd name="T12" fmla="*/ 7 w 7"/>
                    <a:gd name="T13" fmla="*/ 3 h 7"/>
                    <a:gd name="T14" fmla="*/ 7 w 7"/>
                    <a:gd name="T15" fmla="*/ 3 h 7"/>
                    <a:gd name="T16" fmla="*/ 7 w 7"/>
                    <a:gd name="T17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7">
                      <a:moveTo>
                        <a:pt x="7" y="3"/>
                      </a:move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0" y="7"/>
                      </a:lnTo>
                      <a:lnTo>
                        <a:pt x="2" y="1"/>
                      </a:lnTo>
                      <a:lnTo>
                        <a:pt x="5" y="0"/>
                      </a:lnTo>
                      <a:lnTo>
                        <a:pt x="7" y="3"/>
                      </a:lnTo>
                      <a:lnTo>
                        <a:pt x="7" y="3"/>
                      </a:lnTo>
                      <a:lnTo>
                        <a:pt x="7" y="3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397">
                  <a:extLst>
                    <a:ext uri="{FF2B5EF4-FFF2-40B4-BE49-F238E27FC236}">
                      <a16:creationId xmlns:a16="http://schemas.microsoft.com/office/drawing/2014/main" id="{82628F1C-8DC2-913F-3F75-A5A6B7783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67054" y="4680317"/>
                  <a:ext cx="20561" cy="11215"/>
                </a:xfrm>
                <a:custGeom>
                  <a:avLst/>
                  <a:gdLst>
                    <a:gd name="T0" fmla="*/ 4 w 11"/>
                    <a:gd name="T1" fmla="*/ 6 h 6"/>
                    <a:gd name="T2" fmla="*/ 0 w 11"/>
                    <a:gd name="T3" fmla="*/ 3 h 6"/>
                    <a:gd name="T4" fmla="*/ 4 w 11"/>
                    <a:gd name="T5" fmla="*/ 0 h 6"/>
                    <a:gd name="T6" fmla="*/ 9 w 11"/>
                    <a:gd name="T7" fmla="*/ 0 h 6"/>
                    <a:gd name="T8" fmla="*/ 11 w 11"/>
                    <a:gd name="T9" fmla="*/ 4 h 6"/>
                    <a:gd name="T10" fmla="*/ 4 w 11"/>
                    <a:gd name="T11" fmla="*/ 6 h 6"/>
                    <a:gd name="T12" fmla="*/ 4 w 11"/>
                    <a:gd name="T13" fmla="*/ 6 h 6"/>
                    <a:gd name="T14" fmla="*/ 4 w 11"/>
                    <a:gd name="T1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" h="6">
                      <a:moveTo>
                        <a:pt x="4" y="6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1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398">
                  <a:extLst>
                    <a:ext uri="{FF2B5EF4-FFF2-40B4-BE49-F238E27FC236}">
                      <a16:creationId xmlns:a16="http://schemas.microsoft.com/office/drawing/2014/main" id="{7E9A7DA7-8E7E-74A8-0BA3-FBC2BC047E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33409" y="4727046"/>
                  <a:ext cx="13084" cy="22430"/>
                </a:xfrm>
                <a:custGeom>
                  <a:avLst/>
                  <a:gdLst>
                    <a:gd name="T0" fmla="*/ 0 w 7"/>
                    <a:gd name="T1" fmla="*/ 12 h 12"/>
                    <a:gd name="T2" fmla="*/ 0 w 7"/>
                    <a:gd name="T3" fmla="*/ 8 h 12"/>
                    <a:gd name="T4" fmla="*/ 7 w 7"/>
                    <a:gd name="T5" fmla="*/ 0 h 12"/>
                    <a:gd name="T6" fmla="*/ 7 w 7"/>
                    <a:gd name="T7" fmla="*/ 4 h 12"/>
                    <a:gd name="T8" fmla="*/ 5 w 7"/>
                    <a:gd name="T9" fmla="*/ 10 h 12"/>
                    <a:gd name="T10" fmla="*/ 0 w 7"/>
                    <a:gd name="T11" fmla="*/ 12 h 12"/>
                    <a:gd name="T12" fmla="*/ 0 w 7"/>
                    <a:gd name="T13" fmla="*/ 12 h 12"/>
                    <a:gd name="T14" fmla="*/ 0 w 7"/>
                    <a:gd name="T15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12">
                      <a:moveTo>
                        <a:pt x="0" y="12"/>
                      </a:moveTo>
                      <a:lnTo>
                        <a:pt x="0" y="8"/>
                      </a:ln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5" y="10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399">
                  <a:extLst>
                    <a:ext uri="{FF2B5EF4-FFF2-40B4-BE49-F238E27FC236}">
                      <a16:creationId xmlns:a16="http://schemas.microsoft.com/office/drawing/2014/main" id="{40EA389F-2BE1-0A91-57C5-9439588521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4156" y="4742000"/>
                  <a:ext cx="9346" cy="11215"/>
                </a:xfrm>
                <a:custGeom>
                  <a:avLst/>
                  <a:gdLst>
                    <a:gd name="T0" fmla="*/ 0 w 5"/>
                    <a:gd name="T1" fmla="*/ 2 h 6"/>
                    <a:gd name="T2" fmla="*/ 0 w 5"/>
                    <a:gd name="T3" fmla="*/ 0 h 6"/>
                    <a:gd name="T4" fmla="*/ 5 w 5"/>
                    <a:gd name="T5" fmla="*/ 0 h 6"/>
                    <a:gd name="T6" fmla="*/ 5 w 5"/>
                    <a:gd name="T7" fmla="*/ 4 h 6"/>
                    <a:gd name="T8" fmla="*/ 2 w 5"/>
                    <a:gd name="T9" fmla="*/ 6 h 6"/>
                    <a:gd name="T10" fmla="*/ 0 w 5"/>
                    <a:gd name="T11" fmla="*/ 2 h 6"/>
                    <a:gd name="T12" fmla="*/ 0 w 5"/>
                    <a:gd name="T13" fmla="*/ 2 h 6"/>
                    <a:gd name="T14" fmla="*/ 0 w 5"/>
                    <a:gd name="T15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6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400">
                  <a:extLst>
                    <a:ext uri="{FF2B5EF4-FFF2-40B4-BE49-F238E27FC236}">
                      <a16:creationId xmlns:a16="http://schemas.microsoft.com/office/drawing/2014/main" id="{D2049303-0F98-5590-7971-BAA513E84D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11914" y="4699009"/>
                  <a:ext cx="14953" cy="13084"/>
                </a:xfrm>
                <a:custGeom>
                  <a:avLst/>
                  <a:gdLst>
                    <a:gd name="T0" fmla="*/ 2 w 8"/>
                    <a:gd name="T1" fmla="*/ 7 h 7"/>
                    <a:gd name="T2" fmla="*/ 0 w 8"/>
                    <a:gd name="T3" fmla="*/ 2 h 7"/>
                    <a:gd name="T4" fmla="*/ 4 w 8"/>
                    <a:gd name="T5" fmla="*/ 0 h 7"/>
                    <a:gd name="T6" fmla="*/ 8 w 8"/>
                    <a:gd name="T7" fmla="*/ 4 h 7"/>
                    <a:gd name="T8" fmla="*/ 2 w 8"/>
                    <a:gd name="T9" fmla="*/ 7 h 7"/>
                    <a:gd name="T10" fmla="*/ 2 w 8"/>
                    <a:gd name="T11" fmla="*/ 7 h 7"/>
                    <a:gd name="T12" fmla="*/ 2 w 8"/>
                    <a:gd name="T13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7">
                      <a:moveTo>
                        <a:pt x="2" y="7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4"/>
                      </a:lnTo>
                      <a:lnTo>
                        <a:pt x="2" y="7"/>
                      </a:lnTo>
                      <a:lnTo>
                        <a:pt x="2" y="7"/>
                      </a:lnTo>
                      <a:lnTo>
                        <a:pt x="2" y="7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401">
                  <a:extLst>
                    <a:ext uri="{FF2B5EF4-FFF2-40B4-BE49-F238E27FC236}">
                      <a16:creationId xmlns:a16="http://schemas.microsoft.com/office/drawing/2014/main" id="{71DD670A-3415-5CE8-A47F-D6D5D7DFE0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23129" y="4680317"/>
                  <a:ext cx="11215" cy="16823"/>
                </a:xfrm>
                <a:custGeom>
                  <a:avLst/>
                  <a:gdLst>
                    <a:gd name="T0" fmla="*/ 0 w 6"/>
                    <a:gd name="T1" fmla="*/ 4 h 9"/>
                    <a:gd name="T2" fmla="*/ 0 w 6"/>
                    <a:gd name="T3" fmla="*/ 0 h 9"/>
                    <a:gd name="T4" fmla="*/ 4 w 6"/>
                    <a:gd name="T5" fmla="*/ 0 h 9"/>
                    <a:gd name="T6" fmla="*/ 6 w 6"/>
                    <a:gd name="T7" fmla="*/ 9 h 9"/>
                    <a:gd name="T8" fmla="*/ 0 w 6"/>
                    <a:gd name="T9" fmla="*/ 4 h 9"/>
                    <a:gd name="T10" fmla="*/ 0 w 6"/>
                    <a:gd name="T11" fmla="*/ 4 h 9"/>
                    <a:gd name="T12" fmla="*/ 0 w 6"/>
                    <a:gd name="T13" fmla="*/ 4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" h="9">
                      <a:moveTo>
                        <a:pt x="0" y="4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9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402">
                  <a:extLst>
                    <a:ext uri="{FF2B5EF4-FFF2-40B4-BE49-F238E27FC236}">
                      <a16:creationId xmlns:a16="http://schemas.microsoft.com/office/drawing/2014/main" id="{48CCDC66-8EB1-3E9D-F0E2-74F33C3EE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09111" y="4727046"/>
                  <a:ext cx="31776" cy="28038"/>
                </a:xfrm>
                <a:custGeom>
                  <a:avLst/>
                  <a:gdLst>
                    <a:gd name="T0" fmla="*/ 13 w 17"/>
                    <a:gd name="T1" fmla="*/ 0 h 15"/>
                    <a:gd name="T2" fmla="*/ 17 w 17"/>
                    <a:gd name="T3" fmla="*/ 6 h 15"/>
                    <a:gd name="T4" fmla="*/ 17 w 17"/>
                    <a:gd name="T5" fmla="*/ 13 h 15"/>
                    <a:gd name="T6" fmla="*/ 2 w 17"/>
                    <a:gd name="T7" fmla="*/ 15 h 15"/>
                    <a:gd name="T8" fmla="*/ 0 w 17"/>
                    <a:gd name="T9" fmla="*/ 12 h 15"/>
                    <a:gd name="T10" fmla="*/ 7 w 17"/>
                    <a:gd name="T11" fmla="*/ 0 h 15"/>
                    <a:gd name="T12" fmla="*/ 13 w 17"/>
                    <a:gd name="T13" fmla="*/ 0 h 15"/>
                    <a:gd name="T14" fmla="*/ 13 w 17"/>
                    <a:gd name="T15" fmla="*/ 0 h 15"/>
                    <a:gd name="T16" fmla="*/ 13 w 17"/>
                    <a:gd name="T17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15">
                      <a:moveTo>
                        <a:pt x="13" y="0"/>
                      </a:moveTo>
                      <a:lnTo>
                        <a:pt x="17" y="6"/>
                      </a:lnTo>
                      <a:lnTo>
                        <a:pt x="17" y="13"/>
                      </a:lnTo>
                      <a:lnTo>
                        <a:pt x="2" y="15"/>
                      </a:lnTo>
                      <a:lnTo>
                        <a:pt x="0" y="1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403">
                  <a:extLst>
                    <a:ext uri="{FF2B5EF4-FFF2-40B4-BE49-F238E27FC236}">
                      <a16:creationId xmlns:a16="http://schemas.microsoft.com/office/drawing/2014/main" id="{F08D6B39-32C0-97C0-D06C-2D7C663476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30605" y="4570036"/>
                  <a:ext cx="18692" cy="7477"/>
                </a:xfrm>
                <a:custGeom>
                  <a:avLst/>
                  <a:gdLst>
                    <a:gd name="T0" fmla="*/ 4 w 10"/>
                    <a:gd name="T1" fmla="*/ 2 h 4"/>
                    <a:gd name="T2" fmla="*/ 10 w 10"/>
                    <a:gd name="T3" fmla="*/ 4 h 4"/>
                    <a:gd name="T4" fmla="*/ 10 w 10"/>
                    <a:gd name="T5" fmla="*/ 0 h 4"/>
                    <a:gd name="T6" fmla="*/ 4 w 10"/>
                    <a:gd name="T7" fmla="*/ 0 h 4"/>
                    <a:gd name="T8" fmla="*/ 0 w 10"/>
                    <a:gd name="T9" fmla="*/ 2 h 4"/>
                    <a:gd name="T10" fmla="*/ 4 w 10"/>
                    <a:gd name="T11" fmla="*/ 2 h 4"/>
                    <a:gd name="T12" fmla="*/ 4 w 10"/>
                    <a:gd name="T13" fmla="*/ 2 h 4"/>
                    <a:gd name="T14" fmla="*/ 4 w 10"/>
                    <a:gd name="T15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" h="4">
                      <a:moveTo>
                        <a:pt x="4" y="2"/>
                      </a:move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404">
                  <a:extLst>
                    <a:ext uri="{FF2B5EF4-FFF2-40B4-BE49-F238E27FC236}">
                      <a16:creationId xmlns:a16="http://schemas.microsoft.com/office/drawing/2014/main" id="{6E19182F-91AB-50E9-3A0A-DC2EAA6F1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399764" y="4570036"/>
                  <a:ext cx="18692" cy="14953"/>
                </a:xfrm>
                <a:custGeom>
                  <a:avLst/>
                  <a:gdLst>
                    <a:gd name="T0" fmla="*/ 0 w 10"/>
                    <a:gd name="T1" fmla="*/ 8 h 8"/>
                    <a:gd name="T2" fmla="*/ 0 w 10"/>
                    <a:gd name="T3" fmla="*/ 4 h 8"/>
                    <a:gd name="T4" fmla="*/ 2 w 10"/>
                    <a:gd name="T5" fmla="*/ 0 h 8"/>
                    <a:gd name="T6" fmla="*/ 10 w 10"/>
                    <a:gd name="T7" fmla="*/ 0 h 8"/>
                    <a:gd name="T8" fmla="*/ 10 w 10"/>
                    <a:gd name="T9" fmla="*/ 4 h 8"/>
                    <a:gd name="T10" fmla="*/ 6 w 10"/>
                    <a:gd name="T11" fmla="*/ 8 h 8"/>
                    <a:gd name="T12" fmla="*/ 0 w 10"/>
                    <a:gd name="T13" fmla="*/ 8 h 8"/>
                    <a:gd name="T14" fmla="*/ 0 w 10"/>
                    <a:gd name="T15" fmla="*/ 8 h 8"/>
                    <a:gd name="T16" fmla="*/ 0 w 10"/>
                    <a:gd name="T17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6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405">
                  <a:extLst>
                    <a:ext uri="{FF2B5EF4-FFF2-40B4-BE49-F238E27FC236}">
                      <a16:creationId xmlns:a16="http://schemas.microsoft.com/office/drawing/2014/main" id="{D2840FC6-DFDA-BDA5-CD38-FC15365BB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43690" y="4547606"/>
                  <a:ext cx="37383" cy="20561"/>
                </a:xfrm>
                <a:custGeom>
                  <a:avLst/>
                  <a:gdLst>
                    <a:gd name="T0" fmla="*/ 0 w 20"/>
                    <a:gd name="T1" fmla="*/ 0 h 11"/>
                    <a:gd name="T2" fmla="*/ 12 w 20"/>
                    <a:gd name="T3" fmla="*/ 11 h 11"/>
                    <a:gd name="T4" fmla="*/ 20 w 20"/>
                    <a:gd name="T5" fmla="*/ 8 h 11"/>
                    <a:gd name="T6" fmla="*/ 10 w 20"/>
                    <a:gd name="T7" fmla="*/ 0 h 11"/>
                    <a:gd name="T8" fmla="*/ 0 w 20"/>
                    <a:gd name="T9" fmla="*/ 0 h 11"/>
                    <a:gd name="T10" fmla="*/ 0 w 20"/>
                    <a:gd name="T11" fmla="*/ 0 h 11"/>
                    <a:gd name="T12" fmla="*/ 0 w 20"/>
                    <a:gd name="T13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0" h="11">
                      <a:moveTo>
                        <a:pt x="0" y="0"/>
                      </a:moveTo>
                      <a:lnTo>
                        <a:pt x="12" y="11"/>
                      </a:lnTo>
                      <a:lnTo>
                        <a:pt x="20" y="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">
                  <a:solidFill>
                    <a:srgbClr val="DDE8EB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Freeform 407">
                <a:extLst>
                  <a:ext uri="{FF2B5EF4-FFF2-40B4-BE49-F238E27FC236}">
                    <a16:creationId xmlns:a16="http://schemas.microsoft.com/office/drawing/2014/main" id="{696A0B9E-6B01-9797-9C06-D4D08FED7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3404" y="4424240"/>
                <a:ext cx="271031" cy="214954"/>
              </a:xfrm>
              <a:custGeom>
                <a:avLst/>
                <a:gdLst>
                  <a:gd name="T0" fmla="*/ 124 w 145"/>
                  <a:gd name="T1" fmla="*/ 4 h 115"/>
                  <a:gd name="T2" fmla="*/ 124 w 145"/>
                  <a:gd name="T3" fmla="*/ 13 h 115"/>
                  <a:gd name="T4" fmla="*/ 132 w 145"/>
                  <a:gd name="T5" fmla="*/ 21 h 115"/>
                  <a:gd name="T6" fmla="*/ 130 w 145"/>
                  <a:gd name="T7" fmla="*/ 34 h 115"/>
                  <a:gd name="T8" fmla="*/ 141 w 145"/>
                  <a:gd name="T9" fmla="*/ 37 h 115"/>
                  <a:gd name="T10" fmla="*/ 145 w 145"/>
                  <a:gd name="T11" fmla="*/ 45 h 115"/>
                  <a:gd name="T12" fmla="*/ 134 w 145"/>
                  <a:gd name="T13" fmla="*/ 47 h 115"/>
                  <a:gd name="T14" fmla="*/ 132 w 145"/>
                  <a:gd name="T15" fmla="*/ 43 h 115"/>
                  <a:gd name="T16" fmla="*/ 122 w 145"/>
                  <a:gd name="T17" fmla="*/ 51 h 115"/>
                  <a:gd name="T18" fmla="*/ 126 w 145"/>
                  <a:gd name="T19" fmla="*/ 64 h 115"/>
                  <a:gd name="T20" fmla="*/ 114 w 145"/>
                  <a:gd name="T21" fmla="*/ 80 h 115"/>
                  <a:gd name="T22" fmla="*/ 107 w 145"/>
                  <a:gd name="T23" fmla="*/ 82 h 115"/>
                  <a:gd name="T24" fmla="*/ 108 w 145"/>
                  <a:gd name="T25" fmla="*/ 97 h 115"/>
                  <a:gd name="T26" fmla="*/ 95 w 145"/>
                  <a:gd name="T27" fmla="*/ 111 h 115"/>
                  <a:gd name="T28" fmla="*/ 84 w 145"/>
                  <a:gd name="T29" fmla="*/ 115 h 115"/>
                  <a:gd name="T30" fmla="*/ 84 w 145"/>
                  <a:gd name="T31" fmla="*/ 111 h 115"/>
                  <a:gd name="T32" fmla="*/ 76 w 145"/>
                  <a:gd name="T33" fmla="*/ 105 h 115"/>
                  <a:gd name="T34" fmla="*/ 68 w 145"/>
                  <a:gd name="T35" fmla="*/ 107 h 115"/>
                  <a:gd name="T36" fmla="*/ 64 w 145"/>
                  <a:gd name="T37" fmla="*/ 103 h 115"/>
                  <a:gd name="T38" fmla="*/ 56 w 145"/>
                  <a:gd name="T39" fmla="*/ 101 h 115"/>
                  <a:gd name="T40" fmla="*/ 47 w 145"/>
                  <a:gd name="T41" fmla="*/ 107 h 115"/>
                  <a:gd name="T42" fmla="*/ 40 w 145"/>
                  <a:gd name="T43" fmla="*/ 101 h 115"/>
                  <a:gd name="T44" fmla="*/ 23 w 145"/>
                  <a:gd name="T45" fmla="*/ 97 h 115"/>
                  <a:gd name="T46" fmla="*/ 14 w 145"/>
                  <a:gd name="T47" fmla="*/ 74 h 115"/>
                  <a:gd name="T48" fmla="*/ 5 w 145"/>
                  <a:gd name="T49" fmla="*/ 66 h 115"/>
                  <a:gd name="T50" fmla="*/ 0 w 145"/>
                  <a:gd name="T51" fmla="*/ 37 h 115"/>
                  <a:gd name="T52" fmla="*/ 8 w 145"/>
                  <a:gd name="T53" fmla="*/ 34 h 115"/>
                  <a:gd name="T54" fmla="*/ 12 w 145"/>
                  <a:gd name="T55" fmla="*/ 35 h 115"/>
                  <a:gd name="T56" fmla="*/ 12 w 145"/>
                  <a:gd name="T57" fmla="*/ 34 h 115"/>
                  <a:gd name="T58" fmla="*/ 14 w 145"/>
                  <a:gd name="T59" fmla="*/ 39 h 115"/>
                  <a:gd name="T60" fmla="*/ 18 w 145"/>
                  <a:gd name="T61" fmla="*/ 47 h 115"/>
                  <a:gd name="T62" fmla="*/ 40 w 145"/>
                  <a:gd name="T63" fmla="*/ 47 h 115"/>
                  <a:gd name="T64" fmla="*/ 49 w 145"/>
                  <a:gd name="T65" fmla="*/ 41 h 115"/>
                  <a:gd name="T66" fmla="*/ 56 w 145"/>
                  <a:gd name="T67" fmla="*/ 39 h 115"/>
                  <a:gd name="T68" fmla="*/ 64 w 145"/>
                  <a:gd name="T69" fmla="*/ 43 h 115"/>
                  <a:gd name="T70" fmla="*/ 76 w 145"/>
                  <a:gd name="T71" fmla="*/ 39 h 115"/>
                  <a:gd name="T72" fmla="*/ 89 w 145"/>
                  <a:gd name="T73" fmla="*/ 24 h 115"/>
                  <a:gd name="T74" fmla="*/ 97 w 145"/>
                  <a:gd name="T75" fmla="*/ 5 h 115"/>
                  <a:gd name="T76" fmla="*/ 101 w 145"/>
                  <a:gd name="T77" fmla="*/ 0 h 115"/>
                  <a:gd name="T78" fmla="*/ 118 w 145"/>
                  <a:gd name="T79" fmla="*/ 0 h 115"/>
                  <a:gd name="T80" fmla="*/ 124 w 145"/>
                  <a:gd name="T81" fmla="*/ 4 h 115"/>
                  <a:gd name="T82" fmla="*/ 124 w 145"/>
                  <a:gd name="T83" fmla="*/ 4 h 115"/>
                  <a:gd name="T84" fmla="*/ 124 w 145"/>
                  <a:gd name="T85" fmla="*/ 4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5" h="115">
                    <a:moveTo>
                      <a:pt x="124" y="4"/>
                    </a:moveTo>
                    <a:lnTo>
                      <a:pt x="124" y="13"/>
                    </a:lnTo>
                    <a:lnTo>
                      <a:pt x="132" y="21"/>
                    </a:lnTo>
                    <a:lnTo>
                      <a:pt x="130" y="34"/>
                    </a:lnTo>
                    <a:lnTo>
                      <a:pt x="141" y="37"/>
                    </a:lnTo>
                    <a:lnTo>
                      <a:pt x="145" y="45"/>
                    </a:lnTo>
                    <a:lnTo>
                      <a:pt x="134" y="47"/>
                    </a:lnTo>
                    <a:lnTo>
                      <a:pt x="132" y="43"/>
                    </a:lnTo>
                    <a:lnTo>
                      <a:pt x="122" y="51"/>
                    </a:lnTo>
                    <a:lnTo>
                      <a:pt x="126" y="64"/>
                    </a:lnTo>
                    <a:lnTo>
                      <a:pt x="114" y="80"/>
                    </a:lnTo>
                    <a:lnTo>
                      <a:pt x="107" y="82"/>
                    </a:lnTo>
                    <a:lnTo>
                      <a:pt x="108" y="97"/>
                    </a:lnTo>
                    <a:lnTo>
                      <a:pt x="95" y="111"/>
                    </a:lnTo>
                    <a:lnTo>
                      <a:pt x="84" y="115"/>
                    </a:lnTo>
                    <a:lnTo>
                      <a:pt x="84" y="111"/>
                    </a:lnTo>
                    <a:lnTo>
                      <a:pt x="76" y="105"/>
                    </a:lnTo>
                    <a:lnTo>
                      <a:pt x="68" y="107"/>
                    </a:lnTo>
                    <a:lnTo>
                      <a:pt x="64" y="103"/>
                    </a:lnTo>
                    <a:lnTo>
                      <a:pt x="56" y="101"/>
                    </a:lnTo>
                    <a:lnTo>
                      <a:pt x="47" y="107"/>
                    </a:lnTo>
                    <a:lnTo>
                      <a:pt x="40" y="101"/>
                    </a:lnTo>
                    <a:lnTo>
                      <a:pt x="23" y="97"/>
                    </a:lnTo>
                    <a:lnTo>
                      <a:pt x="14" y="74"/>
                    </a:lnTo>
                    <a:lnTo>
                      <a:pt x="5" y="66"/>
                    </a:lnTo>
                    <a:lnTo>
                      <a:pt x="0" y="37"/>
                    </a:lnTo>
                    <a:lnTo>
                      <a:pt x="8" y="34"/>
                    </a:lnTo>
                    <a:lnTo>
                      <a:pt x="12" y="35"/>
                    </a:lnTo>
                    <a:lnTo>
                      <a:pt x="12" y="34"/>
                    </a:lnTo>
                    <a:lnTo>
                      <a:pt x="14" y="39"/>
                    </a:lnTo>
                    <a:lnTo>
                      <a:pt x="18" y="47"/>
                    </a:lnTo>
                    <a:lnTo>
                      <a:pt x="40" y="47"/>
                    </a:lnTo>
                    <a:lnTo>
                      <a:pt x="49" y="41"/>
                    </a:lnTo>
                    <a:lnTo>
                      <a:pt x="56" y="39"/>
                    </a:lnTo>
                    <a:lnTo>
                      <a:pt x="64" y="43"/>
                    </a:lnTo>
                    <a:lnTo>
                      <a:pt x="76" y="39"/>
                    </a:lnTo>
                    <a:lnTo>
                      <a:pt x="89" y="24"/>
                    </a:lnTo>
                    <a:lnTo>
                      <a:pt x="97" y="5"/>
                    </a:lnTo>
                    <a:lnTo>
                      <a:pt x="101" y="0"/>
                    </a:lnTo>
                    <a:lnTo>
                      <a:pt x="118" y="0"/>
                    </a:lnTo>
                    <a:lnTo>
                      <a:pt x="124" y="4"/>
                    </a:lnTo>
                    <a:lnTo>
                      <a:pt x="124" y="4"/>
                    </a:lnTo>
                    <a:lnTo>
                      <a:pt x="124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" name="Freeform 408">
                <a:extLst>
                  <a:ext uri="{FF2B5EF4-FFF2-40B4-BE49-F238E27FC236}">
                    <a16:creationId xmlns:a16="http://schemas.microsoft.com/office/drawing/2014/main" id="{D861170E-E0BE-A6C4-B1B5-760E9E16D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7146" y="4547606"/>
                <a:ext cx="269161" cy="233646"/>
              </a:xfrm>
              <a:custGeom>
                <a:avLst/>
                <a:gdLst>
                  <a:gd name="T0" fmla="*/ 144 w 144"/>
                  <a:gd name="T1" fmla="*/ 125 h 125"/>
                  <a:gd name="T2" fmla="*/ 142 w 144"/>
                  <a:gd name="T3" fmla="*/ 94 h 125"/>
                  <a:gd name="T4" fmla="*/ 138 w 144"/>
                  <a:gd name="T5" fmla="*/ 89 h 125"/>
                  <a:gd name="T6" fmla="*/ 136 w 144"/>
                  <a:gd name="T7" fmla="*/ 83 h 125"/>
                  <a:gd name="T8" fmla="*/ 142 w 144"/>
                  <a:gd name="T9" fmla="*/ 77 h 125"/>
                  <a:gd name="T10" fmla="*/ 140 w 144"/>
                  <a:gd name="T11" fmla="*/ 29 h 125"/>
                  <a:gd name="T12" fmla="*/ 138 w 144"/>
                  <a:gd name="T13" fmla="*/ 29 h 125"/>
                  <a:gd name="T14" fmla="*/ 126 w 144"/>
                  <a:gd name="T15" fmla="*/ 27 h 125"/>
                  <a:gd name="T16" fmla="*/ 113 w 144"/>
                  <a:gd name="T17" fmla="*/ 17 h 125"/>
                  <a:gd name="T18" fmla="*/ 88 w 144"/>
                  <a:gd name="T19" fmla="*/ 13 h 125"/>
                  <a:gd name="T20" fmla="*/ 81 w 144"/>
                  <a:gd name="T21" fmla="*/ 17 h 125"/>
                  <a:gd name="T22" fmla="*/ 81 w 144"/>
                  <a:gd name="T23" fmla="*/ 21 h 125"/>
                  <a:gd name="T24" fmla="*/ 59 w 144"/>
                  <a:gd name="T25" fmla="*/ 40 h 125"/>
                  <a:gd name="T26" fmla="*/ 52 w 144"/>
                  <a:gd name="T27" fmla="*/ 35 h 125"/>
                  <a:gd name="T28" fmla="*/ 50 w 144"/>
                  <a:gd name="T29" fmla="*/ 29 h 125"/>
                  <a:gd name="T30" fmla="*/ 42 w 144"/>
                  <a:gd name="T31" fmla="*/ 23 h 125"/>
                  <a:gd name="T32" fmla="*/ 42 w 144"/>
                  <a:gd name="T33" fmla="*/ 11 h 125"/>
                  <a:gd name="T34" fmla="*/ 40 w 144"/>
                  <a:gd name="T35" fmla="*/ 4 h 125"/>
                  <a:gd name="T36" fmla="*/ 29 w 144"/>
                  <a:gd name="T37" fmla="*/ 4 h 125"/>
                  <a:gd name="T38" fmla="*/ 19 w 144"/>
                  <a:gd name="T39" fmla="*/ 0 h 125"/>
                  <a:gd name="T40" fmla="*/ 15 w 144"/>
                  <a:gd name="T41" fmla="*/ 0 h 125"/>
                  <a:gd name="T42" fmla="*/ 8 w 144"/>
                  <a:gd name="T43" fmla="*/ 4 h 125"/>
                  <a:gd name="T44" fmla="*/ 4 w 144"/>
                  <a:gd name="T45" fmla="*/ 4 h 125"/>
                  <a:gd name="T46" fmla="*/ 0 w 144"/>
                  <a:gd name="T47" fmla="*/ 11 h 125"/>
                  <a:gd name="T48" fmla="*/ 8 w 144"/>
                  <a:gd name="T49" fmla="*/ 13 h 125"/>
                  <a:gd name="T50" fmla="*/ 15 w 144"/>
                  <a:gd name="T51" fmla="*/ 23 h 125"/>
                  <a:gd name="T52" fmla="*/ 19 w 144"/>
                  <a:gd name="T53" fmla="*/ 25 h 125"/>
                  <a:gd name="T54" fmla="*/ 33 w 144"/>
                  <a:gd name="T55" fmla="*/ 25 h 125"/>
                  <a:gd name="T56" fmla="*/ 36 w 144"/>
                  <a:gd name="T57" fmla="*/ 27 h 125"/>
                  <a:gd name="T58" fmla="*/ 33 w 144"/>
                  <a:gd name="T59" fmla="*/ 33 h 125"/>
                  <a:gd name="T60" fmla="*/ 12 w 144"/>
                  <a:gd name="T61" fmla="*/ 31 h 125"/>
                  <a:gd name="T62" fmla="*/ 12 w 144"/>
                  <a:gd name="T63" fmla="*/ 33 h 125"/>
                  <a:gd name="T64" fmla="*/ 19 w 144"/>
                  <a:gd name="T65" fmla="*/ 38 h 125"/>
                  <a:gd name="T66" fmla="*/ 21 w 144"/>
                  <a:gd name="T67" fmla="*/ 50 h 125"/>
                  <a:gd name="T68" fmla="*/ 31 w 144"/>
                  <a:gd name="T69" fmla="*/ 54 h 125"/>
                  <a:gd name="T70" fmla="*/ 33 w 144"/>
                  <a:gd name="T71" fmla="*/ 48 h 125"/>
                  <a:gd name="T72" fmla="*/ 38 w 144"/>
                  <a:gd name="T73" fmla="*/ 46 h 125"/>
                  <a:gd name="T74" fmla="*/ 52 w 144"/>
                  <a:gd name="T75" fmla="*/ 54 h 125"/>
                  <a:gd name="T76" fmla="*/ 65 w 144"/>
                  <a:gd name="T77" fmla="*/ 60 h 125"/>
                  <a:gd name="T78" fmla="*/ 77 w 144"/>
                  <a:gd name="T79" fmla="*/ 62 h 125"/>
                  <a:gd name="T80" fmla="*/ 88 w 144"/>
                  <a:gd name="T81" fmla="*/ 63 h 125"/>
                  <a:gd name="T82" fmla="*/ 102 w 144"/>
                  <a:gd name="T83" fmla="*/ 75 h 125"/>
                  <a:gd name="T84" fmla="*/ 103 w 144"/>
                  <a:gd name="T85" fmla="*/ 89 h 125"/>
                  <a:gd name="T86" fmla="*/ 109 w 144"/>
                  <a:gd name="T87" fmla="*/ 92 h 125"/>
                  <a:gd name="T88" fmla="*/ 111 w 144"/>
                  <a:gd name="T89" fmla="*/ 100 h 125"/>
                  <a:gd name="T90" fmla="*/ 113 w 144"/>
                  <a:gd name="T91" fmla="*/ 110 h 125"/>
                  <a:gd name="T92" fmla="*/ 126 w 144"/>
                  <a:gd name="T93" fmla="*/ 110 h 125"/>
                  <a:gd name="T94" fmla="*/ 134 w 144"/>
                  <a:gd name="T95" fmla="*/ 118 h 125"/>
                  <a:gd name="T96" fmla="*/ 144 w 144"/>
                  <a:gd name="T97" fmla="*/ 125 h 125"/>
                  <a:gd name="T98" fmla="*/ 144 w 144"/>
                  <a:gd name="T99" fmla="*/ 125 h 125"/>
                  <a:gd name="T100" fmla="*/ 144 w 144"/>
                  <a:gd name="T101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44" h="125">
                    <a:moveTo>
                      <a:pt x="144" y="125"/>
                    </a:moveTo>
                    <a:lnTo>
                      <a:pt x="142" y="94"/>
                    </a:lnTo>
                    <a:lnTo>
                      <a:pt x="138" y="89"/>
                    </a:lnTo>
                    <a:lnTo>
                      <a:pt x="136" y="83"/>
                    </a:lnTo>
                    <a:lnTo>
                      <a:pt x="142" y="77"/>
                    </a:lnTo>
                    <a:lnTo>
                      <a:pt x="140" y="29"/>
                    </a:lnTo>
                    <a:lnTo>
                      <a:pt x="138" y="29"/>
                    </a:lnTo>
                    <a:lnTo>
                      <a:pt x="126" y="27"/>
                    </a:lnTo>
                    <a:lnTo>
                      <a:pt x="113" y="17"/>
                    </a:lnTo>
                    <a:lnTo>
                      <a:pt x="88" y="13"/>
                    </a:lnTo>
                    <a:lnTo>
                      <a:pt x="81" y="17"/>
                    </a:lnTo>
                    <a:lnTo>
                      <a:pt x="81" y="21"/>
                    </a:lnTo>
                    <a:lnTo>
                      <a:pt x="59" y="40"/>
                    </a:lnTo>
                    <a:lnTo>
                      <a:pt x="52" y="35"/>
                    </a:lnTo>
                    <a:lnTo>
                      <a:pt x="50" y="29"/>
                    </a:lnTo>
                    <a:lnTo>
                      <a:pt x="42" y="23"/>
                    </a:lnTo>
                    <a:lnTo>
                      <a:pt x="42" y="11"/>
                    </a:lnTo>
                    <a:lnTo>
                      <a:pt x="40" y="4"/>
                    </a:lnTo>
                    <a:lnTo>
                      <a:pt x="29" y="4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0" y="11"/>
                    </a:lnTo>
                    <a:lnTo>
                      <a:pt x="8" y="13"/>
                    </a:lnTo>
                    <a:lnTo>
                      <a:pt x="15" y="23"/>
                    </a:lnTo>
                    <a:lnTo>
                      <a:pt x="19" y="25"/>
                    </a:lnTo>
                    <a:lnTo>
                      <a:pt x="33" y="25"/>
                    </a:lnTo>
                    <a:lnTo>
                      <a:pt x="36" y="27"/>
                    </a:lnTo>
                    <a:lnTo>
                      <a:pt x="33" y="33"/>
                    </a:lnTo>
                    <a:lnTo>
                      <a:pt x="12" y="31"/>
                    </a:lnTo>
                    <a:lnTo>
                      <a:pt x="12" y="33"/>
                    </a:lnTo>
                    <a:lnTo>
                      <a:pt x="19" y="38"/>
                    </a:lnTo>
                    <a:lnTo>
                      <a:pt x="21" y="50"/>
                    </a:lnTo>
                    <a:lnTo>
                      <a:pt x="31" y="54"/>
                    </a:lnTo>
                    <a:lnTo>
                      <a:pt x="33" y="48"/>
                    </a:lnTo>
                    <a:lnTo>
                      <a:pt x="38" y="46"/>
                    </a:lnTo>
                    <a:lnTo>
                      <a:pt x="52" y="54"/>
                    </a:lnTo>
                    <a:lnTo>
                      <a:pt x="65" y="60"/>
                    </a:lnTo>
                    <a:lnTo>
                      <a:pt x="77" y="62"/>
                    </a:lnTo>
                    <a:lnTo>
                      <a:pt x="88" y="63"/>
                    </a:lnTo>
                    <a:lnTo>
                      <a:pt x="102" y="75"/>
                    </a:lnTo>
                    <a:lnTo>
                      <a:pt x="103" y="89"/>
                    </a:lnTo>
                    <a:lnTo>
                      <a:pt x="109" y="92"/>
                    </a:lnTo>
                    <a:lnTo>
                      <a:pt x="111" y="100"/>
                    </a:lnTo>
                    <a:lnTo>
                      <a:pt x="113" y="110"/>
                    </a:lnTo>
                    <a:lnTo>
                      <a:pt x="126" y="110"/>
                    </a:lnTo>
                    <a:lnTo>
                      <a:pt x="134" y="118"/>
                    </a:lnTo>
                    <a:lnTo>
                      <a:pt x="144" y="125"/>
                    </a:lnTo>
                    <a:lnTo>
                      <a:pt x="144" y="125"/>
                    </a:lnTo>
                    <a:lnTo>
                      <a:pt x="144" y="12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" name="Freeform 409">
                <a:extLst>
                  <a:ext uri="{FF2B5EF4-FFF2-40B4-BE49-F238E27FC236}">
                    <a16:creationId xmlns:a16="http://schemas.microsoft.com/office/drawing/2014/main" id="{1A207566-C8BC-8DAA-7CB8-1548CDE520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8827" y="3586851"/>
                <a:ext cx="22430" cy="11215"/>
              </a:xfrm>
              <a:custGeom>
                <a:avLst/>
                <a:gdLst>
                  <a:gd name="T0" fmla="*/ 2 w 12"/>
                  <a:gd name="T1" fmla="*/ 6 h 6"/>
                  <a:gd name="T2" fmla="*/ 0 w 12"/>
                  <a:gd name="T3" fmla="*/ 2 h 6"/>
                  <a:gd name="T4" fmla="*/ 4 w 12"/>
                  <a:gd name="T5" fmla="*/ 2 h 6"/>
                  <a:gd name="T6" fmla="*/ 8 w 12"/>
                  <a:gd name="T7" fmla="*/ 0 h 6"/>
                  <a:gd name="T8" fmla="*/ 12 w 12"/>
                  <a:gd name="T9" fmla="*/ 2 h 6"/>
                  <a:gd name="T10" fmla="*/ 8 w 12"/>
                  <a:gd name="T11" fmla="*/ 6 h 6"/>
                  <a:gd name="T12" fmla="*/ 2 w 12"/>
                  <a:gd name="T13" fmla="*/ 6 h 6"/>
                  <a:gd name="T14" fmla="*/ 2 w 12"/>
                  <a:gd name="T15" fmla="*/ 6 h 6"/>
                  <a:gd name="T16" fmla="*/ 2 w 12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2" y="6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12" y="2"/>
                    </a:lnTo>
                    <a:lnTo>
                      <a:pt x="8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" name="Freeform 410">
                <a:extLst>
                  <a:ext uri="{FF2B5EF4-FFF2-40B4-BE49-F238E27FC236}">
                    <a16:creationId xmlns:a16="http://schemas.microsoft.com/office/drawing/2014/main" id="{2F83C7CA-DFE9-1FCF-002A-DC86AB07D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95089" y="3418625"/>
                <a:ext cx="89720" cy="142057"/>
              </a:xfrm>
              <a:custGeom>
                <a:avLst/>
                <a:gdLst>
                  <a:gd name="T0" fmla="*/ 2 w 48"/>
                  <a:gd name="T1" fmla="*/ 17 h 76"/>
                  <a:gd name="T2" fmla="*/ 12 w 48"/>
                  <a:gd name="T3" fmla="*/ 5 h 76"/>
                  <a:gd name="T4" fmla="*/ 34 w 48"/>
                  <a:gd name="T5" fmla="*/ 0 h 76"/>
                  <a:gd name="T6" fmla="*/ 36 w 48"/>
                  <a:gd name="T7" fmla="*/ 7 h 76"/>
                  <a:gd name="T8" fmla="*/ 44 w 48"/>
                  <a:gd name="T9" fmla="*/ 21 h 76"/>
                  <a:gd name="T10" fmla="*/ 44 w 48"/>
                  <a:gd name="T11" fmla="*/ 32 h 76"/>
                  <a:gd name="T12" fmla="*/ 48 w 48"/>
                  <a:gd name="T13" fmla="*/ 50 h 76"/>
                  <a:gd name="T14" fmla="*/ 46 w 48"/>
                  <a:gd name="T15" fmla="*/ 55 h 76"/>
                  <a:gd name="T16" fmla="*/ 44 w 48"/>
                  <a:gd name="T17" fmla="*/ 59 h 76"/>
                  <a:gd name="T18" fmla="*/ 42 w 48"/>
                  <a:gd name="T19" fmla="*/ 63 h 76"/>
                  <a:gd name="T20" fmla="*/ 36 w 48"/>
                  <a:gd name="T21" fmla="*/ 65 h 76"/>
                  <a:gd name="T22" fmla="*/ 31 w 48"/>
                  <a:gd name="T23" fmla="*/ 69 h 76"/>
                  <a:gd name="T24" fmla="*/ 25 w 48"/>
                  <a:gd name="T25" fmla="*/ 71 h 76"/>
                  <a:gd name="T26" fmla="*/ 16 w 48"/>
                  <a:gd name="T27" fmla="*/ 75 h 76"/>
                  <a:gd name="T28" fmla="*/ 12 w 48"/>
                  <a:gd name="T29" fmla="*/ 76 h 76"/>
                  <a:gd name="T30" fmla="*/ 6 w 48"/>
                  <a:gd name="T31" fmla="*/ 76 h 76"/>
                  <a:gd name="T32" fmla="*/ 0 w 48"/>
                  <a:gd name="T33" fmla="*/ 67 h 76"/>
                  <a:gd name="T34" fmla="*/ 4 w 48"/>
                  <a:gd name="T35" fmla="*/ 65 h 76"/>
                  <a:gd name="T36" fmla="*/ 6 w 48"/>
                  <a:gd name="T37" fmla="*/ 57 h 76"/>
                  <a:gd name="T38" fmla="*/ 6 w 48"/>
                  <a:gd name="T39" fmla="*/ 52 h 76"/>
                  <a:gd name="T40" fmla="*/ 4 w 48"/>
                  <a:gd name="T41" fmla="*/ 38 h 76"/>
                  <a:gd name="T42" fmla="*/ 2 w 48"/>
                  <a:gd name="T43" fmla="*/ 32 h 76"/>
                  <a:gd name="T44" fmla="*/ 6 w 48"/>
                  <a:gd name="T45" fmla="*/ 28 h 76"/>
                  <a:gd name="T46" fmla="*/ 8 w 48"/>
                  <a:gd name="T47" fmla="*/ 21 h 76"/>
                  <a:gd name="T48" fmla="*/ 0 w 48"/>
                  <a:gd name="T49" fmla="*/ 15 h 76"/>
                  <a:gd name="T50" fmla="*/ 2 w 48"/>
                  <a:gd name="T51" fmla="*/ 17 h 76"/>
                  <a:gd name="T52" fmla="*/ 2 w 48"/>
                  <a:gd name="T53" fmla="*/ 17 h 76"/>
                  <a:gd name="T54" fmla="*/ 2 w 48"/>
                  <a:gd name="T55" fmla="*/ 17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" h="76">
                    <a:moveTo>
                      <a:pt x="2" y="17"/>
                    </a:moveTo>
                    <a:lnTo>
                      <a:pt x="12" y="5"/>
                    </a:lnTo>
                    <a:lnTo>
                      <a:pt x="34" y="0"/>
                    </a:lnTo>
                    <a:lnTo>
                      <a:pt x="36" y="7"/>
                    </a:lnTo>
                    <a:lnTo>
                      <a:pt x="44" y="21"/>
                    </a:lnTo>
                    <a:lnTo>
                      <a:pt x="44" y="32"/>
                    </a:lnTo>
                    <a:lnTo>
                      <a:pt x="48" y="50"/>
                    </a:lnTo>
                    <a:lnTo>
                      <a:pt x="46" y="55"/>
                    </a:lnTo>
                    <a:lnTo>
                      <a:pt x="44" y="59"/>
                    </a:lnTo>
                    <a:lnTo>
                      <a:pt x="42" y="63"/>
                    </a:lnTo>
                    <a:lnTo>
                      <a:pt x="36" y="65"/>
                    </a:lnTo>
                    <a:lnTo>
                      <a:pt x="31" y="69"/>
                    </a:lnTo>
                    <a:lnTo>
                      <a:pt x="25" y="71"/>
                    </a:lnTo>
                    <a:lnTo>
                      <a:pt x="16" y="75"/>
                    </a:lnTo>
                    <a:lnTo>
                      <a:pt x="12" y="76"/>
                    </a:lnTo>
                    <a:lnTo>
                      <a:pt x="6" y="76"/>
                    </a:lnTo>
                    <a:lnTo>
                      <a:pt x="0" y="67"/>
                    </a:lnTo>
                    <a:lnTo>
                      <a:pt x="4" y="65"/>
                    </a:lnTo>
                    <a:lnTo>
                      <a:pt x="6" y="57"/>
                    </a:lnTo>
                    <a:lnTo>
                      <a:pt x="6" y="52"/>
                    </a:lnTo>
                    <a:lnTo>
                      <a:pt x="4" y="38"/>
                    </a:lnTo>
                    <a:lnTo>
                      <a:pt x="2" y="32"/>
                    </a:lnTo>
                    <a:lnTo>
                      <a:pt x="6" y="28"/>
                    </a:lnTo>
                    <a:lnTo>
                      <a:pt x="8" y="21"/>
                    </a:lnTo>
                    <a:lnTo>
                      <a:pt x="0" y="15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" name="Freeform 411">
                <a:extLst>
                  <a:ext uri="{FF2B5EF4-FFF2-40B4-BE49-F238E27FC236}">
                    <a16:creationId xmlns:a16="http://schemas.microsoft.com/office/drawing/2014/main" id="{0272A5DA-E1FA-2B5B-CAE2-8D2AA0CEB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6186" y="3414887"/>
                <a:ext cx="13085" cy="11215"/>
              </a:xfrm>
              <a:custGeom>
                <a:avLst/>
                <a:gdLst>
                  <a:gd name="T0" fmla="*/ 0 w 7"/>
                  <a:gd name="T1" fmla="*/ 6 h 6"/>
                  <a:gd name="T2" fmla="*/ 0 w 7"/>
                  <a:gd name="T3" fmla="*/ 4 h 6"/>
                  <a:gd name="T4" fmla="*/ 3 w 7"/>
                  <a:gd name="T5" fmla="*/ 0 h 6"/>
                  <a:gd name="T6" fmla="*/ 7 w 7"/>
                  <a:gd name="T7" fmla="*/ 0 h 6"/>
                  <a:gd name="T8" fmla="*/ 5 w 7"/>
                  <a:gd name="T9" fmla="*/ 6 h 6"/>
                  <a:gd name="T10" fmla="*/ 0 w 7"/>
                  <a:gd name="T11" fmla="*/ 6 h 6"/>
                  <a:gd name="T12" fmla="*/ 0 w 7"/>
                  <a:gd name="T13" fmla="*/ 6 h 6"/>
                  <a:gd name="T14" fmla="*/ 0 w 7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6"/>
                    </a:moveTo>
                    <a:lnTo>
                      <a:pt x="0" y="4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" name="Freeform 412">
                <a:extLst>
                  <a:ext uri="{FF2B5EF4-FFF2-40B4-BE49-F238E27FC236}">
                    <a16:creationId xmlns:a16="http://schemas.microsoft.com/office/drawing/2014/main" id="{E77D86A9-E45B-A94F-60A5-6AFA82CC46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6093" y="3396195"/>
                <a:ext cx="24300" cy="18692"/>
              </a:xfrm>
              <a:custGeom>
                <a:avLst/>
                <a:gdLst>
                  <a:gd name="T0" fmla="*/ 0 w 13"/>
                  <a:gd name="T1" fmla="*/ 8 h 10"/>
                  <a:gd name="T2" fmla="*/ 0 w 13"/>
                  <a:gd name="T3" fmla="*/ 0 h 10"/>
                  <a:gd name="T4" fmla="*/ 8 w 13"/>
                  <a:gd name="T5" fmla="*/ 0 h 10"/>
                  <a:gd name="T6" fmla="*/ 13 w 13"/>
                  <a:gd name="T7" fmla="*/ 4 h 10"/>
                  <a:gd name="T8" fmla="*/ 10 w 13"/>
                  <a:gd name="T9" fmla="*/ 8 h 10"/>
                  <a:gd name="T10" fmla="*/ 2 w 13"/>
                  <a:gd name="T11" fmla="*/ 10 h 10"/>
                  <a:gd name="T12" fmla="*/ 0 w 13"/>
                  <a:gd name="T13" fmla="*/ 8 h 10"/>
                  <a:gd name="T14" fmla="*/ 0 w 13"/>
                  <a:gd name="T15" fmla="*/ 8 h 10"/>
                  <a:gd name="T16" fmla="*/ 0 w 13"/>
                  <a:gd name="T1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0">
                    <a:moveTo>
                      <a:pt x="0" y="8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10" y="8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" name="Freeform 413">
                <a:extLst>
                  <a:ext uri="{FF2B5EF4-FFF2-40B4-BE49-F238E27FC236}">
                    <a16:creationId xmlns:a16="http://schemas.microsoft.com/office/drawing/2014/main" id="{3FD75800-782F-629B-6ED3-AD532980B4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9738" y="3379373"/>
                <a:ext cx="14953" cy="13084"/>
              </a:xfrm>
              <a:custGeom>
                <a:avLst/>
                <a:gdLst>
                  <a:gd name="T0" fmla="*/ 0 w 8"/>
                  <a:gd name="T1" fmla="*/ 5 h 7"/>
                  <a:gd name="T2" fmla="*/ 0 w 8"/>
                  <a:gd name="T3" fmla="*/ 3 h 7"/>
                  <a:gd name="T4" fmla="*/ 4 w 8"/>
                  <a:gd name="T5" fmla="*/ 0 h 7"/>
                  <a:gd name="T6" fmla="*/ 8 w 8"/>
                  <a:gd name="T7" fmla="*/ 2 h 7"/>
                  <a:gd name="T8" fmla="*/ 5 w 8"/>
                  <a:gd name="T9" fmla="*/ 7 h 7"/>
                  <a:gd name="T10" fmla="*/ 0 w 8"/>
                  <a:gd name="T11" fmla="*/ 5 h 7"/>
                  <a:gd name="T12" fmla="*/ 0 w 8"/>
                  <a:gd name="T13" fmla="*/ 5 h 7"/>
                  <a:gd name="T14" fmla="*/ 0 w 8"/>
                  <a:gd name="T1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5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8" y="2"/>
                    </a:lnTo>
                    <a:lnTo>
                      <a:pt x="5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" name="Freeform 414">
                <a:extLst>
                  <a:ext uri="{FF2B5EF4-FFF2-40B4-BE49-F238E27FC236}">
                    <a16:creationId xmlns:a16="http://schemas.microsoft.com/office/drawing/2014/main" id="{ADB26D11-4A50-E30C-F729-DE759CE66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3940" y="3248531"/>
                <a:ext cx="328974" cy="272899"/>
              </a:xfrm>
              <a:custGeom>
                <a:avLst/>
                <a:gdLst>
                  <a:gd name="T0" fmla="*/ 176 w 176"/>
                  <a:gd name="T1" fmla="*/ 31 h 146"/>
                  <a:gd name="T2" fmla="*/ 172 w 176"/>
                  <a:gd name="T3" fmla="*/ 43 h 146"/>
                  <a:gd name="T4" fmla="*/ 158 w 176"/>
                  <a:gd name="T5" fmla="*/ 48 h 146"/>
                  <a:gd name="T6" fmla="*/ 151 w 176"/>
                  <a:gd name="T7" fmla="*/ 50 h 146"/>
                  <a:gd name="T8" fmla="*/ 141 w 176"/>
                  <a:gd name="T9" fmla="*/ 58 h 146"/>
                  <a:gd name="T10" fmla="*/ 141 w 176"/>
                  <a:gd name="T11" fmla="*/ 62 h 146"/>
                  <a:gd name="T12" fmla="*/ 133 w 176"/>
                  <a:gd name="T13" fmla="*/ 69 h 146"/>
                  <a:gd name="T14" fmla="*/ 133 w 176"/>
                  <a:gd name="T15" fmla="*/ 83 h 146"/>
                  <a:gd name="T16" fmla="*/ 135 w 176"/>
                  <a:gd name="T17" fmla="*/ 98 h 146"/>
                  <a:gd name="T18" fmla="*/ 127 w 176"/>
                  <a:gd name="T19" fmla="*/ 106 h 146"/>
                  <a:gd name="T20" fmla="*/ 126 w 176"/>
                  <a:gd name="T21" fmla="*/ 116 h 146"/>
                  <a:gd name="T22" fmla="*/ 116 w 176"/>
                  <a:gd name="T23" fmla="*/ 120 h 146"/>
                  <a:gd name="T24" fmla="*/ 110 w 176"/>
                  <a:gd name="T25" fmla="*/ 125 h 146"/>
                  <a:gd name="T26" fmla="*/ 104 w 176"/>
                  <a:gd name="T27" fmla="*/ 127 h 146"/>
                  <a:gd name="T28" fmla="*/ 102 w 176"/>
                  <a:gd name="T29" fmla="*/ 133 h 146"/>
                  <a:gd name="T30" fmla="*/ 95 w 176"/>
                  <a:gd name="T31" fmla="*/ 139 h 146"/>
                  <a:gd name="T32" fmla="*/ 85 w 176"/>
                  <a:gd name="T33" fmla="*/ 137 h 146"/>
                  <a:gd name="T34" fmla="*/ 77 w 176"/>
                  <a:gd name="T35" fmla="*/ 135 h 146"/>
                  <a:gd name="T36" fmla="*/ 64 w 176"/>
                  <a:gd name="T37" fmla="*/ 139 h 146"/>
                  <a:gd name="T38" fmla="*/ 56 w 176"/>
                  <a:gd name="T39" fmla="*/ 146 h 146"/>
                  <a:gd name="T40" fmla="*/ 48 w 176"/>
                  <a:gd name="T41" fmla="*/ 145 h 146"/>
                  <a:gd name="T42" fmla="*/ 46 w 176"/>
                  <a:gd name="T43" fmla="*/ 143 h 146"/>
                  <a:gd name="T44" fmla="*/ 41 w 176"/>
                  <a:gd name="T45" fmla="*/ 139 h 146"/>
                  <a:gd name="T46" fmla="*/ 35 w 176"/>
                  <a:gd name="T47" fmla="*/ 127 h 146"/>
                  <a:gd name="T48" fmla="*/ 29 w 176"/>
                  <a:gd name="T49" fmla="*/ 125 h 146"/>
                  <a:gd name="T50" fmla="*/ 25 w 176"/>
                  <a:gd name="T51" fmla="*/ 128 h 146"/>
                  <a:gd name="T52" fmla="*/ 27 w 176"/>
                  <a:gd name="T53" fmla="*/ 118 h 146"/>
                  <a:gd name="T54" fmla="*/ 31 w 176"/>
                  <a:gd name="T55" fmla="*/ 112 h 146"/>
                  <a:gd name="T56" fmla="*/ 35 w 176"/>
                  <a:gd name="T57" fmla="*/ 95 h 146"/>
                  <a:gd name="T58" fmla="*/ 31 w 176"/>
                  <a:gd name="T59" fmla="*/ 82 h 146"/>
                  <a:gd name="T60" fmla="*/ 35 w 176"/>
                  <a:gd name="T61" fmla="*/ 76 h 146"/>
                  <a:gd name="T62" fmla="*/ 35 w 176"/>
                  <a:gd name="T63" fmla="*/ 60 h 146"/>
                  <a:gd name="T64" fmla="*/ 39 w 176"/>
                  <a:gd name="T65" fmla="*/ 55 h 146"/>
                  <a:gd name="T66" fmla="*/ 41 w 176"/>
                  <a:gd name="T67" fmla="*/ 43 h 146"/>
                  <a:gd name="T68" fmla="*/ 35 w 176"/>
                  <a:gd name="T69" fmla="*/ 35 h 146"/>
                  <a:gd name="T70" fmla="*/ 29 w 176"/>
                  <a:gd name="T71" fmla="*/ 37 h 146"/>
                  <a:gd name="T72" fmla="*/ 15 w 176"/>
                  <a:gd name="T73" fmla="*/ 39 h 146"/>
                  <a:gd name="T74" fmla="*/ 8 w 176"/>
                  <a:gd name="T75" fmla="*/ 37 h 146"/>
                  <a:gd name="T76" fmla="*/ 8 w 176"/>
                  <a:gd name="T77" fmla="*/ 29 h 146"/>
                  <a:gd name="T78" fmla="*/ 0 w 176"/>
                  <a:gd name="T79" fmla="*/ 17 h 146"/>
                  <a:gd name="T80" fmla="*/ 4 w 176"/>
                  <a:gd name="T81" fmla="*/ 10 h 146"/>
                  <a:gd name="T82" fmla="*/ 14 w 176"/>
                  <a:gd name="T83" fmla="*/ 6 h 146"/>
                  <a:gd name="T84" fmla="*/ 15 w 176"/>
                  <a:gd name="T85" fmla="*/ 0 h 146"/>
                  <a:gd name="T86" fmla="*/ 23 w 176"/>
                  <a:gd name="T87" fmla="*/ 0 h 146"/>
                  <a:gd name="T88" fmla="*/ 25 w 176"/>
                  <a:gd name="T89" fmla="*/ 4 h 146"/>
                  <a:gd name="T90" fmla="*/ 44 w 176"/>
                  <a:gd name="T91" fmla="*/ 4 h 146"/>
                  <a:gd name="T92" fmla="*/ 48 w 176"/>
                  <a:gd name="T93" fmla="*/ 2 h 146"/>
                  <a:gd name="T94" fmla="*/ 56 w 176"/>
                  <a:gd name="T95" fmla="*/ 2 h 146"/>
                  <a:gd name="T96" fmla="*/ 69 w 176"/>
                  <a:gd name="T97" fmla="*/ 6 h 146"/>
                  <a:gd name="T98" fmla="*/ 79 w 176"/>
                  <a:gd name="T99" fmla="*/ 4 h 146"/>
                  <a:gd name="T100" fmla="*/ 95 w 176"/>
                  <a:gd name="T101" fmla="*/ 8 h 146"/>
                  <a:gd name="T102" fmla="*/ 110 w 176"/>
                  <a:gd name="T103" fmla="*/ 8 h 146"/>
                  <a:gd name="T104" fmla="*/ 122 w 176"/>
                  <a:gd name="T105" fmla="*/ 15 h 146"/>
                  <a:gd name="T106" fmla="*/ 126 w 176"/>
                  <a:gd name="T107" fmla="*/ 15 h 146"/>
                  <a:gd name="T108" fmla="*/ 131 w 176"/>
                  <a:gd name="T109" fmla="*/ 19 h 146"/>
                  <a:gd name="T110" fmla="*/ 149 w 176"/>
                  <a:gd name="T111" fmla="*/ 19 h 146"/>
                  <a:gd name="T112" fmla="*/ 152 w 176"/>
                  <a:gd name="T113" fmla="*/ 21 h 146"/>
                  <a:gd name="T114" fmla="*/ 158 w 176"/>
                  <a:gd name="T115" fmla="*/ 23 h 146"/>
                  <a:gd name="T116" fmla="*/ 173 w 176"/>
                  <a:gd name="T117" fmla="*/ 23 h 146"/>
                  <a:gd name="T118" fmla="*/ 176 w 176"/>
                  <a:gd name="T119" fmla="*/ 31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6" h="146">
                    <a:moveTo>
                      <a:pt x="176" y="31"/>
                    </a:moveTo>
                    <a:lnTo>
                      <a:pt x="172" y="43"/>
                    </a:lnTo>
                    <a:lnTo>
                      <a:pt x="158" y="48"/>
                    </a:lnTo>
                    <a:lnTo>
                      <a:pt x="151" y="50"/>
                    </a:lnTo>
                    <a:lnTo>
                      <a:pt x="141" y="58"/>
                    </a:lnTo>
                    <a:lnTo>
                      <a:pt x="141" y="62"/>
                    </a:lnTo>
                    <a:lnTo>
                      <a:pt x="133" y="69"/>
                    </a:lnTo>
                    <a:lnTo>
                      <a:pt x="133" y="83"/>
                    </a:lnTo>
                    <a:lnTo>
                      <a:pt x="135" y="98"/>
                    </a:lnTo>
                    <a:lnTo>
                      <a:pt x="127" y="106"/>
                    </a:lnTo>
                    <a:lnTo>
                      <a:pt x="126" y="116"/>
                    </a:lnTo>
                    <a:lnTo>
                      <a:pt x="116" y="120"/>
                    </a:lnTo>
                    <a:lnTo>
                      <a:pt x="110" y="125"/>
                    </a:lnTo>
                    <a:lnTo>
                      <a:pt x="104" y="127"/>
                    </a:lnTo>
                    <a:lnTo>
                      <a:pt x="102" y="133"/>
                    </a:lnTo>
                    <a:lnTo>
                      <a:pt x="95" y="139"/>
                    </a:lnTo>
                    <a:lnTo>
                      <a:pt x="85" y="137"/>
                    </a:lnTo>
                    <a:lnTo>
                      <a:pt x="77" y="135"/>
                    </a:lnTo>
                    <a:lnTo>
                      <a:pt x="64" y="139"/>
                    </a:lnTo>
                    <a:lnTo>
                      <a:pt x="56" y="146"/>
                    </a:lnTo>
                    <a:lnTo>
                      <a:pt x="48" y="145"/>
                    </a:lnTo>
                    <a:lnTo>
                      <a:pt x="46" y="143"/>
                    </a:lnTo>
                    <a:lnTo>
                      <a:pt x="41" y="139"/>
                    </a:lnTo>
                    <a:lnTo>
                      <a:pt x="35" y="127"/>
                    </a:lnTo>
                    <a:lnTo>
                      <a:pt x="29" y="125"/>
                    </a:lnTo>
                    <a:lnTo>
                      <a:pt x="25" y="128"/>
                    </a:lnTo>
                    <a:lnTo>
                      <a:pt x="27" y="118"/>
                    </a:lnTo>
                    <a:lnTo>
                      <a:pt x="31" y="112"/>
                    </a:lnTo>
                    <a:lnTo>
                      <a:pt x="35" y="95"/>
                    </a:lnTo>
                    <a:lnTo>
                      <a:pt x="31" y="82"/>
                    </a:lnTo>
                    <a:lnTo>
                      <a:pt x="35" y="76"/>
                    </a:lnTo>
                    <a:lnTo>
                      <a:pt x="35" y="60"/>
                    </a:lnTo>
                    <a:lnTo>
                      <a:pt x="39" y="55"/>
                    </a:lnTo>
                    <a:lnTo>
                      <a:pt x="41" y="43"/>
                    </a:lnTo>
                    <a:lnTo>
                      <a:pt x="35" y="35"/>
                    </a:lnTo>
                    <a:lnTo>
                      <a:pt x="29" y="37"/>
                    </a:lnTo>
                    <a:lnTo>
                      <a:pt x="15" y="39"/>
                    </a:lnTo>
                    <a:lnTo>
                      <a:pt x="8" y="37"/>
                    </a:lnTo>
                    <a:lnTo>
                      <a:pt x="8" y="29"/>
                    </a:lnTo>
                    <a:lnTo>
                      <a:pt x="0" y="17"/>
                    </a:lnTo>
                    <a:lnTo>
                      <a:pt x="4" y="10"/>
                    </a:lnTo>
                    <a:lnTo>
                      <a:pt x="14" y="6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25" y="4"/>
                    </a:lnTo>
                    <a:lnTo>
                      <a:pt x="44" y="4"/>
                    </a:lnTo>
                    <a:lnTo>
                      <a:pt x="48" y="2"/>
                    </a:lnTo>
                    <a:lnTo>
                      <a:pt x="56" y="2"/>
                    </a:lnTo>
                    <a:lnTo>
                      <a:pt x="69" y="6"/>
                    </a:lnTo>
                    <a:lnTo>
                      <a:pt x="79" y="4"/>
                    </a:lnTo>
                    <a:lnTo>
                      <a:pt x="95" y="8"/>
                    </a:lnTo>
                    <a:lnTo>
                      <a:pt x="110" y="8"/>
                    </a:lnTo>
                    <a:lnTo>
                      <a:pt x="122" y="15"/>
                    </a:lnTo>
                    <a:lnTo>
                      <a:pt x="126" y="15"/>
                    </a:lnTo>
                    <a:lnTo>
                      <a:pt x="131" y="19"/>
                    </a:lnTo>
                    <a:lnTo>
                      <a:pt x="149" y="19"/>
                    </a:lnTo>
                    <a:lnTo>
                      <a:pt x="152" y="21"/>
                    </a:lnTo>
                    <a:lnTo>
                      <a:pt x="158" y="23"/>
                    </a:lnTo>
                    <a:lnTo>
                      <a:pt x="173" y="23"/>
                    </a:lnTo>
                    <a:lnTo>
                      <a:pt x="176" y="3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" name="Freeform 415">
                <a:extLst>
                  <a:ext uri="{FF2B5EF4-FFF2-40B4-BE49-F238E27FC236}">
                    <a16:creationId xmlns:a16="http://schemas.microsoft.com/office/drawing/2014/main" id="{B66DCC11-75AA-639B-BA52-8D2E5D6C47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2911" y="3760685"/>
                <a:ext cx="7477" cy="5607"/>
              </a:xfrm>
              <a:custGeom>
                <a:avLst/>
                <a:gdLst>
                  <a:gd name="T0" fmla="*/ 0 w 4"/>
                  <a:gd name="T1" fmla="*/ 1 h 3"/>
                  <a:gd name="T2" fmla="*/ 2 w 4"/>
                  <a:gd name="T3" fmla="*/ 0 h 3"/>
                  <a:gd name="T4" fmla="*/ 4 w 4"/>
                  <a:gd name="T5" fmla="*/ 1 h 3"/>
                  <a:gd name="T6" fmla="*/ 2 w 4"/>
                  <a:gd name="T7" fmla="*/ 3 h 3"/>
                  <a:gd name="T8" fmla="*/ 0 w 4"/>
                  <a:gd name="T9" fmla="*/ 1 h 3"/>
                  <a:gd name="T10" fmla="*/ 0 w 4"/>
                  <a:gd name="T11" fmla="*/ 1 h 3"/>
                  <a:gd name="T12" fmla="*/ 0 w 4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lnTo>
                      <a:pt x="2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" name="Freeform 416">
                <a:extLst>
                  <a:ext uri="{FF2B5EF4-FFF2-40B4-BE49-F238E27FC236}">
                    <a16:creationId xmlns:a16="http://schemas.microsoft.com/office/drawing/2014/main" id="{A3C8454A-F755-647C-E460-E6BD556E2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7209" y="3777507"/>
                <a:ext cx="14953" cy="5607"/>
              </a:xfrm>
              <a:custGeom>
                <a:avLst/>
                <a:gdLst>
                  <a:gd name="T0" fmla="*/ 0 w 8"/>
                  <a:gd name="T1" fmla="*/ 2 h 3"/>
                  <a:gd name="T2" fmla="*/ 2 w 8"/>
                  <a:gd name="T3" fmla="*/ 0 h 3"/>
                  <a:gd name="T4" fmla="*/ 8 w 8"/>
                  <a:gd name="T5" fmla="*/ 2 h 3"/>
                  <a:gd name="T6" fmla="*/ 4 w 8"/>
                  <a:gd name="T7" fmla="*/ 3 h 3"/>
                  <a:gd name="T8" fmla="*/ 0 w 8"/>
                  <a:gd name="T9" fmla="*/ 2 h 3"/>
                  <a:gd name="T10" fmla="*/ 0 w 8"/>
                  <a:gd name="T11" fmla="*/ 2 h 3"/>
                  <a:gd name="T12" fmla="*/ 0 w 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0" y="2"/>
                    </a:moveTo>
                    <a:lnTo>
                      <a:pt x="2" y="0"/>
                    </a:lnTo>
                    <a:lnTo>
                      <a:pt x="8" y="2"/>
                    </a:lnTo>
                    <a:lnTo>
                      <a:pt x="4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" name="Freeform 417">
                <a:extLst>
                  <a:ext uri="{FF2B5EF4-FFF2-40B4-BE49-F238E27FC236}">
                    <a16:creationId xmlns:a16="http://schemas.microsoft.com/office/drawing/2014/main" id="{C504DF4A-BC25-7534-5438-76944B9E2C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3378" y="3770030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0 w 4"/>
                  <a:gd name="T3" fmla="*/ 2 h 6"/>
                  <a:gd name="T4" fmla="*/ 4 w 4"/>
                  <a:gd name="T5" fmla="*/ 0 h 6"/>
                  <a:gd name="T6" fmla="*/ 4 w 4"/>
                  <a:gd name="T7" fmla="*/ 4 h 6"/>
                  <a:gd name="T8" fmla="*/ 2 w 4"/>
                  <a:gd name="T9" fmla="*/ 6 h 6"/>
                  <a:gd name="T10" fmla="*/ 0 w 4"/>
                  <a:gd name="T11" fmla="*/ 4 h 6"/>
                  <a:gd name="T12" fmla="*/ 0 w 4"/>
                  <a:gd name="T13" fmla="*/ 4 h 6"/>
                  <a:gd name="T14" fmla="*/ 0 w 4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" name="Freeform 418">
                <a:extLst>
                  <a:ext uri="{FF2B5EF4-FFF2-40B4-BE49-F238E27FC236}">
                    <a16:creationId xmlns:a16="http://schemas.microsoft.com/office/drawing/2014/main" id="{AA871D4E-FC1A-83FE-4F06-430067F9D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0201" y="3764423"/>
                <a:ext cx="13085" cy="13084"/>
              </a:xfrm>
              <a:custGeom>
                <a:avLst/>
                <a:gdLst>
                  <a:gd name="T0" fmla="*/ 0 w 7"/>
                  <a:gd name="T1" fmla="*/ 2 h 7"/>
                  <a:gd name="T2" fmla="*/ 2 w 7"/>
                  <a:gd name="T3" fmla="*/ 0 h 7"/>
                  <a:gd name="T4" fmla="*/ 7 w 7"/>
                  <a:gd name="T5" fmla="*/ 2 h 7"/>
                  <a:gd name="T6" fmla="*/ 7 w 7"/>
                  <a:gd name="T7" fmla="*/ 5 h 7"/>
                  <a:gd name="T8" fmla="*/ 0 w 7"/>
                  <a:gd name="T9" fmla="*/ 7 h 7"/>
                  <a:gd name="T10" fmla="*/ 0 w 7"/>
                  <a:gd name="T11" fmla="*/ 2 h 7"/>
                  <a:gd name="T12" fmla="*/ 0 w 7"/>
                  <a:gd name="T13" fmla="*/ 2 h 7"/>
                  <a:gd name="T14" fmla="*/ 0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lnTo>
                      <a:pt x="2" y="0"/>
                    </a:lnTo>
                    <a:lnTo>
                      <a:pt x="7" y="2"/>
                    </a:lnTo>
                    <a:lnTo>
                      <a:pt x="7" y="5"/>
                    </a:lnTo>
                    <a:lnTo>
                      <a:pt x="0" y="7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" name="Freeform 419">
                <a:extLst>
                  <a:ext uri="{FF2B5EF4-FFF2-40B4-BE49-F238E27FC236}">
                    <a16:creationId xmlns:a16="http://schemas.microsoft.com/office/drawing/2014/main" id="{8E30F7F3-8B92-0058-401A-3BEADC8E9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67023" y="3753208"/>
                <a:ext cx="1870" cy="7477"/>
              </a:xfrm>
              <a:custGeom>
                <a:avLst/>
                <a:gdLst>
                  <a:gd name="T0" fmla="*/ 0 w 1"/>
                  <a:gd name="T1" fmla="*/ 2 h 4"/>
                  <a:gd name="T2" fmla="*/ 1 w 1"/>
                  <a:gd name="T3" fmla="*/ 0 h 4"/>
                  <a:gd name="T4" fmla="*/ 1 w 1"/>
                  <a:gd name="T5" fmla="*/ 4 h 4"/>
                  <a:gd name="T6" fmla="*/ 0 w 1"/>
                  <a:gd name="T7" fmla="*/ 2 h 4"/>
                  <a:gd name="T8" fmla="*/ 0 w 1"/>
                  <a:gd name="T9" fmla="*/ 2 h 4"/>
                  <a:gd name="T10" fmla="*/ 0 w 1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">
                    <a:moveTo>
                      <a:pt x="0" y="2"/>
                    </a:moveTo>
                    <a:lnTo>
                      <a:pt x="1" y="0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" name="Freeform 420">
                <a:extLst>
                  <a:ext uri="{FF2B5EF4-FFF2-40B4-BE49-F238E27FC236}">
                    <a16:creationId xmlns:a16="http://schemas.microsoft.com/office/drawing/2014/main" id="{CE389BE0-B033-483A-1E70-AF5B658DA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093397"/>
                <a:ext cx="13085" cy="5607"/>
              </a:xfrm>
              <a:custGeom>
                <a:avLst/>
                <a:gdLst>
                  <a:gd name="T0" fmla="*/ 0 w 7"/>
                  <a:gd name="T1" fmla="*/ 2 h 3"/>
                  <a:gd name="T2" fmla="*/ 2 w 7"/>
                  <a:gd name="T3" fmla="*/ 0 h 3"/>
                  <a:gd name="T4" fmla="*/ 5 w 7"/>
                  <a:gd name="T5" fmla="*/ 0 h 3"/>
                  <a:gd name="T6" fmla="*/ 7 w 7"/>
                  <a:gd name="T7" fmla="*/ 3 h 3"/>
                  <a:gd name="T8" fmla="*/ 0 w 7"/>
                  <a:gd name="T9" fmla="*/ 2 h 3"/>
                  <a:gd name="T10" fmla="*/ 0 w 7"/>
                  <a:gd name="T11" fmla="*/ 2 h 3"/>
                  <a:gd name="T12" fmla="*/ 0 w 7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0"/>
                    </a:lnTo>
                    <a:lnTo>
                      <a:pt x="7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" name="Freeform 421">
                <a:extLst>
                  <a:ext uri="{FF2B5EF4-FFF2-40B4-BE49-F238E27FC236}">
                    <a16:creationId xmlns:a16="http://schemas.microsoft.com/office/drawing/2014/main" id="{C42A1B88-544C-CA4F-FD12-C0DA03C90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7022" y="4136388"/>
                <a:ext cx="11215" cy="5607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0 h 3"/>
                  <a:gd name="T4" fmla="*/ 6 w 6"/>
                  <a:gd name="T5" fmla="*/ 2 h 3"/>
                  <a:gd name="T6" fmla="*/ 2 w 6"/>
                  <a:gd name="T7" fmla="*/ 3 h 3"/>
                  <a:gd name="T8" fmla="*/ 0 w 6"/>
                  <a:gd name="T9" fmla="*/ 0 h 3"/>
                  <a:gd name="T10" fmla="*/ 0 w 6"/>
                  <a:gd name="T11" fmla="*/ 0 h 3"/>
                  <a:gd name="T12" fmla="*/ 0 w 6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6" name="Freeform 422">
                <a:extLst>
                  <a:ext uri="{FF2B5EF4-FFF2-40B4-BE49-F238E27FC236}">
                    <a16:creationId xmlns:a16="http://schemas.microsoft.com/office/drawing/2014/main" id="{53B8A086-18F1-370F-DA44-7E43619A4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2722" y="4141996"/>
                <a:ext cx="7477" cy="7477"/>
              </a:xfrm>
              <a:custGeom>
                <a:avLst/>
                <a:gdLst>
                  <a:gd name="T0" fmla="*/ 0 w 4"/>
                  <a:gd name="T1" fmla="*/ 0 h 4"/>
                  <a:gd name="T2" fmla="*/ 2 w 4"/>
                  <a:gd name="T3" fmla="*/ 0 h 4"/>
                  <a:gd name="T4" fmla="*/ 4 w 4"/>
                  <a:gd name="T5" fmla="*/ 2 h 4"/>
                  <a:gd name="T6" fmla="*/ 2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7" name="Freeform 423">
                <a:extLst>
                  <a:ext uri="{FF2B5EF4-FFF2-40B4-BE49-F238E27FC236}">
                    <a16:creationId xmlns:a16="http://schemas.microsoft.com/office/drawing/2014/main" id="{C478D3A3-5DCF-545F-9E65-97BCF5154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972" y="3917695"/>
                <a:ext cx="248601" cy="97197"/>
              </a:xfrm>
              <a:custGeom>
                <a:avLst/>
                <a:gdLst>
                  <a:gd name="T0" fmla="*/ 0 w 133"/>
                  <a:gd name="T1" fmla="*/ 9 h 52"/>
                  <a:gd name="T2" fmla="*/ 13 w 133"/>
                  <a:gd name="T3" fmla="*/ 2 h 52"/>
                  <a:gd name="T4" fmla="*/ 23 w 133"/>
                  <a:gd name="T5" fmla="*/ 0 h 52"/>
                  <a:gd name="T6" fmla="*/ 30 w 133"/>
                  <a:gd name="T7" fmla="*/ 2 h 52"/>
                  <a:gd name="T8" fmla="*/ 52 w 133"/>
                  <a:gd name="T9" fmla="*/ 2 h 52"/>
                  <a:gd name="T10" fmla="*/ 61 w 133"/>
                  <a:gd name="T11" fmla="*/ 8 h 52"/>
                  <a:gd name="T12" fmla="*/ 63 w 133"/>
                  <a:gd name="T13" fmla="*/ 13 h 52"/>
                  <a:gd name="T14" fmla="*/ 75 w 133"/>
                  <a:gd name="T15" fmla="*/ 13 h 52"/>
                  <a:gd name="T16" fmla="*/ 97 w 133"/>
                  <a:gd name="T17" fmla="*/ 25 h 52"/>
                  <a:gd name="T18" fmla="*/ 102 w 133"/>
                  <a:gd name="T19" fmla="*/ 31 h 52"/>
                  <a:gd name="T20" fmla="*/ 108 w 133"/>
                  <a:gd name="T21" fmla="*/ 31 h 52"/>
                  <a:gd name="T22" fmla="*/ 116 w 133"/>
                  <a:gd name="T23" fmla="*/ 38 h 52"/>
                  <a:gd name="T24" fmla="*/ 129 w 133"/>
                  <a:gd name="T25" fmla="*/ 40 h 52"/>
                  <a:gd name="T26" fmla="*/ 133 w 133"/>
                  <a:gd name="T27" fmla="*/ 46 h 52"/>
                  <a:gd name="T28" fmla="*/ 114 w 133"/>
                  <a:gd name="T29" fmla="*/ 48 h 52"/>
                  <a:gd name="T30" fmla="*/ 108 w 133"/>
                  <a:gd name="T31" fmla="*/ 48 h 52"/>
                  <a:gd name="T32" fmla="*/ 91 w 133"/>
                  <a:gd name="T33" fmla="*/ 52 h 52"/>
                  <a:gd name="T34" fmla="*/ 85 w 133"/>
                  <a:gd name="T35" fmla="*/ 50 h 52"/>
                  <a:gd name="T36" fmla="*/ 85 w 133"/>
                  <a:gd name="T37" fmla="*/ 44 h 52"/>
                  <a:gd name="T38" fmla="*/ 91 w 133"/>
                  <a:gd name="T39" fmla="*/ 38 h 52"/>
                  <a:gd name="T40" fmla="*/ 90 w 133"/>
                  <a:gd name="T41" fmla="*/ 34 h 52"/>
                  <a:gd name="T42" fmla="*/ 79 w 133"/>
                  <a:gd name="T43" fmla="*/ 34 h 52"/>
                  <a:gd name="T44" fmla="*/ 69 w 133"/>
                  <a:gd name="T45" fmla="*/ 25 h 52"/>
                  <a:gd name="T46" fmla="*/ 57 w 133"/>
                  <a:gd name="T47" fmla="*/ 23 h 52"/>
                  <a:gd name="T48" fmla="*/ 52 w 133"/>
                  <a:gd name="T49" fmla="*/ 17 h 52"/>
                  <a:gd name="T50" fmla="*/ 40 w 133"/>
                  <a:gd name="T51" fmla="*/ 17 h 52"/>
                  <a:gd name="T52" fmla="*/ 28 w 133"/>
                  <a:gd name="T53" fmla="*/ 9 h 52"/>
                  <a:gd name="T54" fmla="*/ 28 w 133"/>
                  <a:gd name="T55" fmla="*/ 8 h 52"/>
                  <a:gd name="T56" fmla="*/ 19 w 133"/>
                  <a:gd name="T57" fmla="*/ 8 h 52"/>
                  <a:gd name="T58" fmla="*/ 7 w 133"/>
                  <a:gd name="T59" fmla="*/ 15 h 52"/>
                  <a:gd name="T60" fmla="*/ 0 w 133"/>
                  <a:gd name="T61" fmla="*/ 13 h 52"/>
                  <a:gd name="T62" fmla="*/ 0 w 133"/>
                  <a:gd name="T63" fmla="*/ 9 h 52"/>
                  <a:gd name="T64" fmla="*/ 0 w 133"/>
                  <a:gd name="T65" fmla="*/ 9 h 52"/>
                  <a:gd name="T66" fmla="*/ 0 w 133"/>
                  <a:gd name="T67" fmla="*/ 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52">
                    <a:moveTo>
                      <a:pt x="0" y="9"/>
                    </a:moveTo>
                    <a:lnTo>
                      <a:pt x="13" y="2"/>
                    </a:lnTo>
                    <a:lnTo>
                      <a:pt x="23" y="0"/>
                    </a:lnTo>
                    <a:lnTo>
                      <a:pt x="30" y="2"/>
                    </a:lnTo>
                    <a:lnTo>
                      <a:pt x="52" y="2"/>
                    </a:lnTo>
                    <a:lnTo>
                      <a:pt x="61" y="8"/>
                    </a:lnTo>
                    <a:lnTo>
                      <a:pt x="63" y="13"/>
                    </a:lnTo>
                    <a:lnTo>
                      <a:pt x="75" y="13"/>
                    </a:lnTo>
                    <a:lnTo>
                      <a:pt x="97" y="25"/>
                    </a:lnTo>
                    <a:lnTo>
                      <a:pt x="102" y="31"/>
                    </a:lnTo>
                    <a:lnTo>
                      <a:pt x="108" y="31"/>
                    </a:lnTo>
                    <a:lnTo>
                      <a:pt x="116" y="38"/>
                    </a:lnTo>
                    <a:lnTo>
                      <a:pt x="129" y="40"/>
                    </a:lnTo>
                    <a:lnTo>
                      <a:pt x="133" y="46"/>
                    </a:lnTo>
                    <a:lnTo>
                      <a:pt x="114" y="48"/>
                    </a:lnTo>
                    <a:lnTo>
                      <a:pt x="108" y="48"/>
                    </a:lnTo>
                    <a:lnTo>
                      <a:pt x="91" y="52"/>
                    </a:lnTo>
                    <a:lnTo>
                      <a:pt x="85" y="50"/>
                    </a:lnTo>
                    <a:lnTo>
                      <a:pt x="85" y="44"/>
                    </a:lnTo>
                    <a:lnTo>
                      <a:pt x="91" y="38"/>
                    </a:lnTo>
                    <a:lnTo>
                      <a:pt x="90" y="34"/>
                    </a:lnTo>
                    <a:lnTo>
                      <a:pt x="79" y="34"/>
                    </a:lnTo>
                    <a:lnTo>
                      <a:pt x="69" y="25"/>
                    </a:lnTo>
                    <a:lnTo>
                      <a:pt x="57" y="23"/>
                    </a:lnTo>
                    <a:lnTo>
                      <a:pt x="52" y="17"/>
                    </a:lnTo>
                    <a:lnTo>
                      <a:pt x="40" y="17"/>
                    </a:lnTo>
                    <a:lnTo>
                      <a:pt x="28" y="9"/>
                    </a:lnTo>
                    <a:lnTo>
                      <a:pt x="28" y="8"/>
                    </a:lnTo>
                    <a:lnTo>
                      <a:pt x="19" y="8"/>
                    </a:lnTo>
                    <a:lnTo>
                      <a:pt x="7" y="15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Freeform 424">
                <a:extLst>
                  <a:ext uri="{FF2B5EF4-FFF2-40B4-BE49-F238E27FC236}">
                    <a16:creationId xmlns:a16="http://schemas.microsoft.com/office/drawing/2014/main" id="{7FE0721F-F4D5-AE0B-D962-A6F4B481B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3941994"/>
                <a:ext cx="7477" cy="3738"/>
              </a:xfrm>
              <a:custGeom>
                <a:avLst/>
                <a:gdLst>
                  <a:gd name="T0" fmla="*/ 0 w 4"/>
                  <a:gd name="T1" fmla="*/ 0 h 2"/>
                  <a:gd name="T2" fmla="*/ 2 w 4"/>
                  <a:gd name="T3" fmla="*/ 0 h 2"/>
                  <a:gd name="T4" fmla="*/ 4 w 4"/>
                  <a:gd name="T5" fmla="*/ 2 h 2"/>
                  <a:gd name="T6" fmla="*/ 0 w 4"/>
                  <a:gd name="T7" fmla="*/ 2 h 2"/>
                  <a:gd name="T8" fmla="*/ 0 w 4"/>
                  <a:gd name="T9" fmla="*/ 0 h 2"/>
                  <a:gd name="T10" fmla="*/ 0 w 4"/>
                  <a:gd name="T11" fmla="*/ 0 h 2"/>
                  <a:gd name="T12" fmla="*/ 0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9" name="Freeform 425">
                <a:extLst>
                  <a:ext uri="{FF2B5EF4-FFF2-40B4-BE49-F238E27FC236}">
                    <a16:creationId xmlns:a16="http://schemas.microsoft.com/office/drawing/2014/main" id="{C7ED7F87-4458-3CB2-8C41-BC6A6C4C9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4050406"/>
                <a:ext cx="44860" cy="22430"/>
              </a:xfrm>
              <a:custGeom>
                <a:avLst/>
                <a:gdLst>
                  <a:gd name="T0" fmla="*/ 0 w 24"/>
                  <a:gd name="T1" fmla="*/ 3 h 12"/>
                  <a:gd name="T2" fmla="*/ 7 w 24"/>
                  <a:gd name="T3" fmla="*/ 0 h 12"/>
                  <a:gd name="T4" fmla="*/ 24 w 24"/>
                  <a:gd name="T5" fmla="*/ 7 h 12"/>
                  <a:gd name="T6" fmla="*/ 24 w 24"/>
                  <a:gd name="T7" fmla="*/ 12 h 12"/>
                  <a:gd name="T8" fmla="*/ 7 w 24"/>
                  <a:gd name="T9" fmla="*/ 11 h 12"/>
                  <a:gd name="T10" fmla="*/ 1 w 24"/>
                  <a:gd name="T11" fmla="*/ 7 h 12"/>
                  <a:gd name="T12" fmla="*/ 0 w 24"/>
                  <a:gd name="T13" fmla="*/ 3 h 12"/>
                  <a:gd name="T14" fmla="*/ 0 w 24"/>
                  <a:gd name="T15" fmla="*/ 3 h 12"/>
                  <a:gd name="T16" fmla="*/ 0 w 24"/>
                  <a:gd name="T17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" h="12">
                    <a:moveTo>
                      <a:pt x="0" y="3"/>
                    </a:moveTo>
                    <a:lnTo>
                      <a:pt x="7" y="0"/>
                    </a:lnTo>
                    <a:lnTo>
                      <a:pt x="24" y="7"/>
                    </a:lnTo>
                    <a:lnTo>
                      <a:pt x="24" y="12"/>
                    </a:lnTo>
                    <a:lnTo>
                      <a:pt x="7" y="11"/>
                    </a:lnTo>
                    <a:lnTo>
                      <a:pt x="1" y="7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0" name="Freeform 426">
                <a:extLst>
                  <a:ext uri="{FF2B5EF4-FFF2-40B4-BE49-F238E27FC236}">
                    <a16:creationId xmlns:a16="http://schemas.microsoft.com/office/drawing/2014/main" id="{9A4E4448-A4FF-A915-9A9B-A291719687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14890"/>
                <a:ext cx="14953" cy="29907"/>
              </a:xfrm>
              <a:custGeom>
                <a:avLst/>
                <a:gdLst>
                  <a:gd name="T0" fmla="*/ 0 w 8"/>
                  <a:gd name="T1" fmla="*/ 0 h 16"/>
                  <a:gd name="T2" fmla="*/ 6 w 8"/>
                  <a:gd name="T3" fmla="*/ 8 h 16"/>
                  <a:gd name="T4" fmla="*/ 5 w 8"/>
                  <a:gd name="T5" fmla="*/ 16 h 16"/>
                  <a:gd name="T6" fmla="*/ 8 w 8"/>
                  <a:gd name="T7" fmla="*/ 16 h 16"/>
                  <a:gd name="T8" fmla="*/ 8 w 8"/>
                  <a:gd name="T9" fmla="*/ 6 h 16"/>
                  <a:gd name="T10" fmla="*/ 5 w 8"/>
                  <a:gd name="T11" fmla="*/ 0 h 16"/>
                  <a:gd name="T12" fmla="*/ 0 w 8"/>
                  <a:gd name="T13" fmla="*/ 0 h 16"/>
                  <a:gd name="T14" fmla="*/ 0 w 8"/>
                  <a:gd name="T15" fmla="*/ 0 h 16"/>
                  <a:gd name="T16" fmla="*/ 0 w 8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6">
                    <a:moveTo>
                      <a:pt x="0" y="0"/>
                    </a:moveTo>
                    <a:lnTo>
                      <a:pt x="6" y="8"/>
                    </a:lnTo>
                    <a:lnTo>
                      <a:pt x="5" y="16"/>
                    </a:lnTo>
                    <a:lnTo>
                      <a:pt x="8" y="16"/>
                    </a:lnTo>
                    <a:lnTo>
                      <a:pt x="8" y="6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1" name="Freeform 427">
                <a:extLst>
                  <a:ext uri="{FF2B5EF4-FFF2-40B4-BE49-F238E27FC236}">
                    <a16:creationId xmlns:a16="http://schemas.microsoft.com/office/drawing/2014/main" id="{F5583EA0-5AB0-6114-A242-874670BAD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9628" y="3852273"/>
                <a:ext cx="14953" cy="31775"/>
              </a:xfrm>
              <a:custGeom>
                <a:avLst/>
                <a:gdLst>
                  <a:gd name="T0" fmla="*/ 0 w 8"/>
                  <a:gd name="T1" fmla="*/ 2 h 17"/>
                  <a:gd name="T2" fmla="*/ 5 w 8"/>
                  <a:gd name="T3" fmla="*/ 7 h 17"/>
                  <a:gd name="T4" fmla="*/ 5 w 8"/>
                  <a:gd name="T5" fmla="*/ 15 h 17"/>
                  <a:gd name="T6" fmla="*/ 8 w 8"/>
                  <a:gd name="T7" fmla="*/ 17 h 17"/>
                  <a:gd name="T8" fmla="*/ 7 w 8"/>
                  <a:gd name="T9" fmla="*/ 6 h 17"/>
                  <a:gd name="T10" fmla="*/ 1 w 8"/>
                  <a:gd name="T11" fmla="*/ 0 h 17"/>
                  <a:gd name="T12" fmla="*/ 0 w 8"/>
                  <a:gd name="T13" fmla="*/ 2 h 17"/>
                  <a:gd name="T14" fmla="*/ 0 w 8"/>
                  <a:gd name="T15" fmla="*/ 2 h 17"/>
                  <a:gd name="T16" fmla="*/ 0 w 8"/>
                  <a:gd name="T1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17">
                    <a:moveTo>
                      <a:pt x="0" y="2"/>
                    </a:moveTo>
                    <a:lnTo>
                      <a:pt x="5" y="7"/>
                    </a:lnTo>
                    <a:lnTo>
                      <a:pt x="5" y="15"/>
                    </a:lnTo>
                    <a:lnTo>
                      <a:pt x="8" y="17"/>
                    </a:lnTo>
                    <a:lnTo>
                      <a:pt x="7" y="6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2" name="Freeform 428">
                <a:extLst>
                  <a:ext uri="{FF2B5EF4-FFF2-40B4-BE49-F238E27FC236}">
                    <a16:creationId xmlns:a16="http://schemas.microsoft.com/office/drawing/2014/main" id="{FE2A4D8B-12B7-F507-224B-9665018C1E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3882180"/>
                <a:ext cx="14953" cy="16822"/>
              </a:xfrm>
              <a:custGeom>
                <a:avLst/>
                <a:gdLst>
                  <a:gd name="T0" fmla="*/ 0 w 8"/>
                  <a:gd name="T1" fmla="*/ 0 h 9"/>
                  <a:gd name="T2" fmla="*/ 4 w 8"/>
                  <a:gd name="T3" fmla="*/ 9 h 9"/>
                  <a:gd name="T4" fmla="*/ 8 w 8"/>
                  <a:gd name="T5" fmla="*/ 9 h 9"/>
                  <a:gd name="T6" fmla="*/ 4 w 8"/>
                  <a:gd name="T7" fmla="*/ 0 h 9"/>
                  <a:gd name="T8" fmla="*/ 0 w 8"/>
                  <a:gd name="T9" fmla="*/ 0 h 9"/>
                  <a:gd name="T10" fmla="*/ 0 w 8"/>
                  <a:gd name="T11" fmla="*/ 0 h 9"/>
                  <a:gd name="T12" fmla="*/ 0 w 8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9">
                    <a:moveTo>
                      <a:pt x="0" y="0"/>
                    </a:moveTo>
                    <a:lnTo>
                      <a:pt x="4" y="9"/>
                    </a:lnTo>
                    <a:lnTo>
                      <a:pt x="8" y="9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3" name="Freeform 429">
                <a:extLst>
                  <a:ext uri="{FF2B5EF4-FFF2-40B4-BE49-F238E27FC236}">
                    <a16:creationId xmlns:a16="http://schemas.microsoft.com/office/drawing/2014/main" id="{CED21213-E0CD-2FD8-3C55-0E3BF9E79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3908349"/>
                <a:ext cx="11215" cy="26168"/>
              </a:xfrm>
              <a:custGeom>
                <a:avLst/>
                <a:gdLst>
                  <a:gd name="T0" fmla="*/ 0 w 6"/>
                  <a:gd name="T1" fmla="*/ 0 h 14"/>
                  <a:gd name="T2" fmla="*/ 4 w 6"/>
                  <a:gd name="T3" fmla="*/ 14 h 14"/>
                  <a:gd name="T4" fmla="*/ 6 w 6"/>
                  <a:gd name="T5" fmla="*/ 14 h 14"/>
                  <a:gd name="T6" fmla="*/ 4 w 6"/>
                  <a:gd name="T7" fmla="*/ 6 h 14"/>
                  <a:gd name="T8" fmla="*/ 4 w 6"/>
                  <a:gd name="T9" fmla="*/ 0 h 14"/>
                  <a:gd name="T10" fmla="*/ 0 w 6"/>
                  <a:gd name="T11" fmla="*/ 0 h 14"/>
                  <a:gd name="T12" fmla="*/ 0 w 6"/>
                  <a:gd name="T13" fmla="*/ 0 h 14"/>
                  <a:gd name="T14" fmla="*/ 0 w 6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4">
                    <a:moveTo>
                      <a:pt x="0" y="0"/>
                    </a:moveTo>
                    <a:lnTo>
                      <a:pt x="4" y="14"/>
                    </a:lnTo>
                    <a:lnTo>
                      <a:pt x="6" y="14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35" name="Freeform 430">
                <a:extLst>
                  <a:ext uri="{FF2B5EF4-FFF2-40B4-BE49-F238E27FC236}">
                    <a16:creationId xmlns:a16="http://schemas.microsoft.com/office/drawing/2014/main" id="{D86963ED-50DE-441B-23AF-0DD348F73C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3930779"/>
                <a:ext cx="16823" cy="29907"/>
              </a:xfrm>
              <a:custGeom>
                <a:avLst/>
                <a:gdLst>
                  <a:gd name="T0" fmla="*/ 0 w 9"/>
                  <a:gd name="T1" fmla="*/ 2 h 16"/>
                  <a:gd name="T2" fmla="*/ 5 w 9"/>
                  <a:gd name="T3" fmla="*/ 6 h 16"/>
                  <a:gd name="T4" fmla="*/ 5 w 9"/>
                  <a:gd name="T5" fmla="*/ 8 h 16"/>
                  <a:gd name="T6" fmla="*/ 0 w 9"/>
                  <a:gd name="T7" fmla="*/ 12 h 16"/>
                  <a:gd name="T8" fmla="*/ 2 w 9"/>
                  <a:gd name="T9" fmla="*/ 16 h 16"/>
                  <a:gd name="T10" fmla="*/ 9 w 9"/>
                  <a:gd name="T11" fmla="*/ 8 h 16"/>
                  <a:gd name="T12" fmla="*/ 7 w 9"/>
                  <a:gd name="T13" fmla="*/ 4 h 16"/>
                  <a:gd name="T14" fmla="*/ 2 w 9"/>
                  <a:gd name="T15" fmla="*/ 0 h 16"/>
                  <a:gd name="T16" fmla="*/ 0 w 9"/>
                  <a:gd name="T17" fmla="*/ 2 h 16"/>
                  <a:gd name="T18" fmla="*/ 0 w 9"/>
                  <a:gd name="T19" fmla="*/ 2 h 16"/>
                  <a:gd name="T20" fmla="*/ 0 w 9"/>
                  <a:gd name="T2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" h="16">
                    <a:moveTo>
                      <a:pt x="0" y="2"/>
                    </a:moveTo>
                    <a:lnTo>
                      <a:pt x="5" y="6"/>
                    </a:lnTo>
                    <a:lnTo>
                      <a:pt x="5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8"/>
                    </a:lnTo>
                    <a:lnTo>
                      <a:pt x="7" y="4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8" name="Freeform 431">
                <a:extLst>
                  <a:ext uri="{FF2B5EF4-FFF2-40B4-BE49-F238E27FC236}">
                    <a16:creationId xmlns:a16="http://schemas.microsoft.com/office/drawing/2014/main" id="{F181AEB1-3E0E-871A-C460-B5EEBB3E44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6264" y="3975639"/>
                <a:ext cx="18692" cy="9345"/>
              </a:xfrm>
              <a:custGeom>
                <a:avLst/>
                <a:gdLst>
                  <a:gd name="T0" fmla="*/ 0 w 10"/>
                  <a:gd name="T1" fmla="*/ 3 h 5"/>
                  <a:gd name="T2" fmla="*/ 6 w 10"/>
                  <a:gd name="T3" fmla="*/ 0 h 5"/>
                  <a:gd name="T4" fmla="*/ 10 w 10"/>
                  <a:gd name="T5" fmla="*/ 1 h 5"/>
                  <a:gd name="T6" fmla="*/ 6 w 10"/>
                  <a:gd name="T7" fmla="*/ 5 h 5"/>
                  <a:gd name="T8" fmla="*/ 0 w 10"/>
                  <a:gd name="T9" fmla="*/ 3 h 5"/>
                  <a:gd name="T10" fmla="*/ 0 w 10"/>
                  <a:gd name="T11" fmla="*/ 3 h 5"/>
                  <a:gd name="T12" fmla="*/ 0 w 10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5">
                    <a:moveTo>
                      <a:pt x="0" y="3"/>
                    </a:moveTo>
                    <a:lnTo>
                      <a:pt x="6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6" name="Freeform 432">
                <a:extLst>
                  <a:ext uri="{FF2B5EF4-FFF2-40B4-BE49-F238E27FC236}">
                    <a16:creationId xmlns:a16="http://schemas.microsoft.com/office/drawing/2014/main" id="{4BDA06D2-9F93-0BAD-878F-E2B23A79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956" y="3941994"/>
                <a:ext cx="3738" cy="7477"/>
              </a:xfrm>
              <a:custGeom>
                <a:avLst/>
                <a:gdLst>
                  <a:gd name="T0" fmla="*/ 0 w 2"/>
                  <a:gd name="T1" fmla="*/ 0 h 4"/>
                  <a:gd name="T2" fmla="*/ 2 w 2"/>
                  <a:gd name="T3" fmla="*/ 2 h 4"/>
                  <a:gd name="T4" fmla="*/ 2 w 2"/>
                  <a:gd name="T5" fmla="*/ 4 h 4"/>
                  <a:gd name="T6" fmla="*/ 0 w 2"/>
                  <a:gd name="T7" fmla="*/ 4 h 4"/>
                  <a:gd name="T8" fmla="*/ 0 w 2"/>
                  <a:gd name="T9" fmla="*/ 0 h 4"/>
                  <a:gd name="T10" fmla="*/ 0 w 2"/>
                  <a:gd name="T11" fmla="*/ 0 h 4"/>
                  <a:gd name="T12" fmla="*/ 0 w 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0"/>
                    </a:move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7" name="Freeform 433">
                <a:extLst>
                  <a:ext uri="{FF2B5EF4-FFF2-40B4-BE49-F238E27FC236}">
                    <a16:creationId xmlns:a16="http://schemas.microsoft.com/office/drawing/2014/main" id="{8DCE94CE-1CC1-93C1-8BC0-0DA036D23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3960685"/>
                <a:ext cx="13085" cy="7477"/>
              </a:xfrm>
              <a:custGeom>
                <a:avLst/>
                <a:gdLst>
                  <a:gd name="T0" fmla="*/ 2 w 7"/>
                  <a:gd name="T1" fmla="*/ 0 h 4"/>
                  <a:gd name="T2" fmla="*/ 7 w 7"/>
                  <a:gd name="T3" fmla="*/ 2 h 4"/>
                  <a:gd name="T4" fmla="*/ 5 w 7"/>
                  <a:gd name="T5" fmla="*/ 4 h 4"/>
                  <a:gd name="T6" fmla="*/ 0 w 7"/>
                  <a:gd name="T7" fmla="*/ 2 h 4"/>
                  <a:gd name="T8" fmla="*/ 2 w 7"/>
                  <a:gd name="T9" fmla="*/ 0 h 4"/>
                  <a:gd name="T10" fmla="*/ 2 w 7"/>
                  <a:gd name="T11" fmla="*/ 0 h 4"/>
                  <a:gd name="T12" fmla="*/ 2 w 7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lnTo>
                      <a:pt x="7" y="2"/>
                    </a:lnTo>
                    <a:lnTo>
                      <a:pt x="5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8" name="Freeform 434">
                <a:extLst>
                  <a:ext uri="{FF2B5EF4-FFF2-40B4-BE49-F238E27FC236}">
                    <a16:creationId xmlns:a16="http://schemas.microsoft.com/office/drawing/2014/main" id="{761229F9-078E-7D87-BB41-00DE33523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0376" y="3869097"/>
                <a:ext cx="11215" cy="18692"/>
              </a:xfrm>
              <a:custGeom>
                <a:avLst/>
                <a:gdLst>
                  <a:gd name="T0" fmla="*/ 1 w 6"/>
                  <a:gd name="T1" fmla="*/ 0 h 10"/>
                  <a:gd name="T2" fmla="*/ 0 w 6"/>
                  <a:gd name="T3" fmla="*/ 4 h 10"/>
                  <a:gd name="T4" fmla="*/ 0 w 6"/>
                  <a:gd name="T5" fmla="*/ 10 h 10"/>
                  <a:gd name="T6" fmla="*/ 6 w 6"/>
                  <a:gd name="T7" fmla="*/ 10 h 10"/>
                  <a:gd name="T8" fmla="*/ 6 w 6"/>
                  <a:gd name="T9" fmla="*/ 4 h 10"/>
                  <a:gd name="T10" fmla="*/ 1 w 6"/>
                  <a:gd name="T11" fmla="*/ 0 h 10"/>
                  <a:gd name="T12" fmla="*/ 1 w 6"/>
                  <a:gd name="T13" fmla="*/ 0 h 10"/>
                  <a:gd name="T14" fmla="*/ 1 w 6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0">
                    <a:moveTo>
                      <a:pt x="1" y="0"/>
                    </a:moveTo>
                    <a:lnTo>
                      <a:pt x="0" y="4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6" y="4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9" name="Freeform 435">
                <a:extLst>
                  <a:ext uri="{FF2B5EF4-FFF2-40B4-BE49-F238E27FC236}">
                    <a16:creationId xmlns:a16="http://schemas.microsoft.com/office/drawing/2014/main" id="{E2223BD8-427E-D800-597B-465F5A7C60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9160" y="3814890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6 w 6"/>
                  <a:gd name="T3" fmla="*/ 4 h 4"/>
                  <a:gd name="T4" fmla="*/ 0 w 6"/>
                  <a:gd name="T5" fmla="*/ 4 h 4"/>
                  <a:gd name="T6" fmla="*/ 0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6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0" name="Freeform 436">
                <a:extLst>
                  <a:ext uri="{FF2B5EF4-FFF2-40B4-BE49-F238E27FC236}">
                    <a16:creationId xmlns:a16="http://schemas.microsoft.com/office/drawing/2014/main" id="{EEC08832-7B68-ADE7-7D45-B52D0AD03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3895265"/>
                <a:ext cx="3738" cy="7477"/>
              </a:xfrm>
              <a:custGeom>
                <a:avLst/>
                <a:gdLst>
                  <a:gd name="T0" fmla="*/ 0 w 2"/>
                  <a:gd name="T1" fmla="*/ 2 h 4"/>
                  <a:gd name="T2" fmla="*/ 2 w 2"/>
                  <a:gd name="T3" fmla="*/ 0 h 4"/>
                  <a:gd name="T4" fmla="*/ 2 w 2"/>
                  <a:gd name="T5" fmla="*/ 4 h 4"/>
                  <a:gd name="T6" fmla="*/ 0 w 2"/>
                  <a:gd name="T7" fmla="*/ 2 h 4"/>
                  <a:gd name="T8" fmla="*/ 0 w 2"/>
                  <a:gd name="T9" fmla="*/ 2 h 4"/>
                  <a:gd name="T10" fmla="*/ 0 w 2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lnTo>
                      <a:pt x="2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1" name="Freeform 437">
                <a:extLst>
                  <a:ext uri="{FF2B5EF4-FFF2-40B4-BE49-F238E27FC236}">
                    <a16:creationId xmlns:a16="http://schemas.microsoft.com/office/drawing/2014/main" id="{34A5A018-C9C4-99EF-AC29-F826C228B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4011154"/>
                <a:ext cx="69160" cy="54205"/>
              </a:xfrm>
              <a:custGeom>
                <a:avLst/>
                <a:gdLst>
                  <a:gd name="T0" fmla="*/ 37 w 37"/>
                  <a:gd name="T1" fmla="*/ 17 h 29"/>
                  <a:gd name="T2" fmla="*/ 37 w 37"/>
                  <a:gd name="T3" fmla="*/ 3 h 29"/>
                  <a:gd name="T4" fmla="*/ 28 w 37"/>
                  <a:gd name="T5" fmla="*/ 2 h 29"/>
                  <a:gd name="T6" fmla="*/ 22 w 37"/>
                  <a:gd name="T7" fmla="*/ 0 h 29"/>
                  <a:gd name="T8" fmla="*/ 14 w 37"/>
                  <a:gd name="T9" fmla="*/ 3 h 29"/>
                  <a:gd name="T10" fmla="*/ 14 w 37"/>
                  <a:gd name="T11" fmla="*/ 7 h 29"/>
                  <a:gd name="T12" fmla="*/ 22 w 37"/>
                  <a:gd name="T13" fmla="*/ 7 h 29"/>
                  <a:gd name="T14" fmla="*/ 22 w 37"/>
                  <a:gd name="T15" fmla="*/ 13 h 29"/>
                  <a:gd name="T16" fmla="*/ 28 w 37"/>
                  <a:gd name="T17" fmla="*/ 15 h 29"/>
                  <a:gd name="T18" fmla="*/ 25 w 37"/>
                  <a:gd name="T19" fmla="*/ 21 h 29"/>
                  <a:gd name="T20" fmla="*/ 12 w 37"/>
                  <a:gd name="T21" fmla="*/ 19 h 29"/>
                  <a:gd name="T22" fmla="*/ 0 w 37"/>
                  <a:gd name="T23" fmla="*/ 19 h 29"/>
                  <a:gd name="T24" fmla="*/ 0 w 37"/>
                  <a:gd name="T25" fmla="*/ 23 h 29"/>
                  <a:gd name="T26" fmla="*/ 10 w 37"/>
                  <a:gd name="T27" fmla="*/ 27 h 29"/>
                  <a:gd name="T28" fmla="*/ 20 w 37"/>
                  <a:gd name="T29" fmla="*/ 29 h 29"/>
                  <a:gd name="T30" fmla="*/ 35 w 37"/>
                  <a:gd name="T31" fmla="*/ 27 h 29"/>
                  <a:gd name="T32" fmla="*/ 37 w 37"/>
                  <a:gd name="T33" fmla="*/ 17 h 29"/>
                  <a:gd name="T34" fmla="*/ 37 w 37"/>
                  <a:gd name="T35" fmla="*/ 17 h 29"/>
                  <a:gd name="T36" fmla="*/ 37 w 37"/>
                  <a:gd name="T37" fmla="*/ 1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7" h="29">
                    <a:moveTo>
                      <a:pt x="37" y="17"/>
                    </a:moveTo>
                    <a:lnTo>
                      <a:pt x="37" y="3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14" y="3"/>
                    </a:lnTo>
                    <a:lnTo>
                      <a:pt x="14" y="7"/>
                    </a:lnTo>
                    <a:lnTo>
                      <a:pt x="22" y="7"/>
                    </a:lnTo>
                    <a:lnTo>
                      <a:pt x="22" y="13"/>
                    </a:lnTo>
                    <a:lnTo>
                      <a:pt x="28" y="15"/>
                    </a:lnTo>
                    <a:lnTo>
                      <a:pt x="25" y="21"/>
                    </a:lnTo>
                    <a:lnTo>
                      <a:pt x="12" y="19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0" y="27"/>
                    </a:lnTo>
                    <a:lnTo>
                      <a:pt x="20" y="29"/>
                    </a:lnTo>
                    <a:lnTo>
                      <a:pt x="35" y="27"/>
                    </a:lnTo>
                    <a:lnTo>
                      <a:pt x="37" y="17"/>
                    </a:lnTo>
                    <a:lnTo>
                      <a:pt x="37" y="17"/>
                    </a:lnTo>
                    <a:lnTo>
                      <a:pt x="37" y="1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2" name="Freeform 438">
                <a:extLst>
                  <a:ext uri="{FF2B5EF4-FFF2-40B4-BE49-F238E27FC236}">
                    <a16:creationId xmlns:a16="http://schemas.microsoft.com/office/drawing/2014/main" id="{75CD183B-ECE5-EED8-AEB5-C5F9CD6FA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4011154"/>
                <a:ext cx="89720" cy="61682"/>
              </a:xfrm>
              <a:custGeom>
                <a:avLst/>
                <a:gdLst>
                  <a:gd name="T0" fmla="*/ 2 w 48"/>
                  <a:gd name="T1" fmla="*/ 17 h 33"/>
                  <a:gd name="T2" fmla="*/ 0 w 48"/>
                  <a:gd name="T3" fmla="*/ 27 h 33"/>
                  <a:gd name="T4" fmla="*/ 0 w 48"/>
                  <a:gd name="T5" fmla="*/ 31 h 33"/>
                  <a:gd name="T6" fmla="*/ 6 w 48"/>
                  <a:gd name="T7" fmla="*/ 33 h 33"/>
                  <a:gd name="T8" fmla="*/ 14 w 48"/>
                  <a:gd name="T9" fmla="*/ 27 h 33"/>
                  <a:gd name="T10" fmla="*/ 16 w 48"/>
                  <a:gd name="T11" fmla="*/ 23 h 33"/>
                  <a:gd name="T12" fmla="*/ 27 w 48"/>
                  <a:gd name="T13" fmla="*/ 23 h 33"/>
                  <a:gd name="T14" fmla="*/ 37 w 48"/>
                  <a:gd name="T15" fmla="*/ 23 h 33"/>
                  <a:gd name="T16" fmla="*/ 44 w 48"/>
                  <a:gd name="T17" fmla="*/ 27 h 33"/>
                  <a:gd name="T18" fmla="*/ 48 w 48"/>
                  <a:gd name="T19" fmla="*/ 23 h 33"/>
                  <a:gd name="T20" fmla="*/ 48 w 48"/>
                  <a:gd name="T21" fmla="*/ 17 h 33"/>
                  <a:gd name="T22" fmla="*/ 39 w 48"/>
                  <a:gd name="T23" fmla="*/ 9 h 33"/>
                  <a:gd name="T24" fmla="*/ 31 w 48"/>
                  <a:gd name="T25" fmla="*/ 9 h 33"/>
                  <a:gd name="T26" fmla="*/ 19 w 48"/>
                  <a:gd name="T27" fmla="*/ 2 h 33"/>
                  <a:gd name="T28" fmla="*/ 6 w 48"/>
                  <a:gd name="T29" fmla="*/ 0 h 33"/>
                  <a:gd name="T30" fmla="*/ 2 w 48"/>
                  <a:gd name="T31" fmla="*/ 3 h 33"/>
                  <a:gd name="T32" fmla="*/ 2 w 48"/>
                  <a:gd name="T33" fmla="*/ 17 h 33"/>
                  <a:gd name="T34" fmla="*/ 2 w 48"/>
                  <a:gd name="T35" fmla="*/ 17 h 33"/>
                  <a:gd name="T36" fmla="*/ 2 w 48"/>
                  <a:gd name="T37" fmla="*/ 1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8" h="33">
                    <a:moveTo>
                      <a:pt x="2" y="17"/>
                    </a:moveTo>
                    <a:lnTo>
                      <a:pt x="0" y="27"/>
                    </a:lnTo>
                    <a:lnTo>
                      <a:pt x="0" y="31"/>
                    </a:lnTo>
                    <a:lnTo>
                      <a:pt x="6" y="33"/>
                    </a:lnTo>
                    <a:lnTo>
                      <a:pt x="14" y="27"/>
                    </a:lnTo>
                    <a:lnTo>
                      <a:pt x="16" y="23"/>
                    </a:lnTo>
                    <a:lnTo>
                      <a:pt x="27" y="23"/>
                    </a:lnTo>
                    <a:lnTo>
                      <a:pt x="37" y="23"/>
                    </a:lnTo>
                    <a:lnTo>
                      <a:pt x="44" y="27"/>
                    </a:lnTo>
                    <a:lnTo>
                      <a:pt x="48" y="23"/>
                    </a:lnTo>
                    <a:lnTo>
                      <a:pt x="48" y="17"/>
                    </a:lnTo>
                    <a:lnTo>
                      <a:pt x="39" y="9"/>
                    </a:lnTo>
                    <a:lnTo>
                      <a:pt x="31" y="9"/>
                    </a:lnTo>
                    <a:lnTo>
                      <a:pt x="19" y="2"/>
                    </a:lnTo>
                    <a:lnTo>
                      <a:pt x="6" y="0"/>
                    </a:lnTo>
                    <a:lnTo>
                      <a:pt x="2" y="3"/>
                    </a:lnTo>
                    <a:lnTo>
                      <a:pt x="2" y="17"/>
                    </a:lnTo>
                    <a:lnTo>
                      <a:pt x="2" y="17"/>
                    </a:lnTo>
                    <a:lnTo>
                      <a:pt x="2" y="1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3" name="Freeform 439">
                <a:extLst>
                  <a:ext uri="{FF2B5EF4-FFF2-40B4-BE49-F238E27FC236}">
                    <a16:creationId xmlns:a16="http://schemas.microsoft.com/office/drawing/2014/main" id="{2EE27560-BD18-9EE6-32C4-D1424F6B35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097" y="4050406"/>
                <a:ext cx="35515" cy="14953"/>
              </a:xfrm>
              <a:custGeom>
                <a:avLst/>
                <a:gdLst>
                  <a:gd name="T0" fmla="*/ 0 w 19"/>
                  <a:gd name="T1" fmla="*/ 2 h 8"/>
                  <a:gd name="T2" fmla="*/ 4 w 19"/>
                  <a:gd name="T3" fmla="*/ 0 h 8"/>
                  <a:gd name="T4" fmla="*/ 19 w 19"/>
                  <a:gd name="T5" fmla="*/ 2 h 8"/>
                  <a:gd name="T6" fmla="*/ 19 w 19"/>
                  <a:gd name="T7" fmla="*/ 4 h 8"/>
                  <a:gd name="T8" fmla="*/ 17 w 19"/>
                  <a:gd name="T9" fmla="*/ 8 h 8"/>
                  <a:gd name="T10" fmla="*/ 0 w 19"/>
                  <a:gd name="T11" fmla="*/ 8 h 8"/>
                  <a:gd name="T12" fmla="*/ 0 w 19"/>
                  <a:gd name="T13" fmla="*/ 2 h 8"/>
                  <a:gd name="T14" fmla="*/ 0 w 19"/>
                  <a:gd name="T15" fmla="*/ 2 h 8"/>
                  <a:gd name="T16" fmla="*/ 0 w 19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8">
                    <a:moveTo>
                      <a:pt x="0" y="2"/>
                    </a:moveTo>
                    <a:lnTo>
                      <a:pt x="4" y="0"/>
                    </a:lnTo>
                    <a:lnTo>
                      <a:pt x="19" y="2"/>
                    </a:lnTo>
                    <a:lnTo>
                      <a:pt x="19" y="4"/>
                    </a:lnTo>
                    <a:lnTo>
                      <a:pt x="17" y="8"/>
                    </a:lnTo>
                    <a:lnTo>
                      <a:pt x="0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4" name="Freeform 440">
                <a:extLst>
                  <a:ext uri="{FF2B5EF4-FFF2-40B4-BE49-F238E27FC236}">
                    <a16:creationId xmlns:a16="http://schemas.microsoft.com/office/drawing/2014/main" id="{28F8E877-872C-60C0-9051-B85B6B541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4065359"/>
                <a:ext cx="9346" cy="7477"/>
              </a:xfrm>
              <a:custGeom>
                <a:avLst/>
                <a:gdLst>
                  <a:gd name="T0" fmla="*/ 0 w 5"/>
                  <a:gd name="T1" fmla="*/ 1 h 4"/>
                  <a:gd name="T2" fmla="*/ 2 w 5"/>
                  <a:gd name="T3" fmla="*/ 0 h 4"/>
                  <a:gd name="T4" fmla="*/ 5 w 5"/>
                  <a:gd name="T5" fmla="*/ 3 h 4"/>
                  <a:gd name="T6" fmla="*/ 2 w 5"/>
                  <a:gd name="T7" fmla="*/ 4 h 4"/>
                  <a:gd name="T8" fmla="*/ 0 w 5"/>
                  <a:gd name="T9" fmla="*/ 1 h 4"/>
                  <a:gd name="T10" fmla="*/ 0 w 5"/>
                  <a:gd name="T11" fmla="*/ 1 h 4"/>
                  <a:gd name="T12" fmla="*/ 0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0" y="1"/>
                    </a:moveTo>
                    <a:lnTo>
                      <a:pt x="2" y="0"/>
                    </a:lnTo>
                    <a:lnTo>
                      <a:pt x="5" y="3"/>
                    </a:lnTo>
                    <a:lnTo>
                      <a:pt x="2" y="4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5" name="Freeform 441">
                <a:extLst>
                  <a:ext uri="{FF2B5EF4-FFF2-40B4-BE49-F238E27FC236}">
                    <a16:creationId xmlns:a16="http://schemas.microsoft.com/office/drawing/2014/main" id="{DFDFA990-B3D4-DCEA-03C5-B645C4A15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106481"/>
                <a:ext cx="16823" cy="16822"/>
              </a:xfrm>
              <a:custGeom>
                <a:avLst/>
                <a:gdLst>
                  <a:gd name="T0" fmla="*/ 0 w 9"/>
                  <a:gd name="T1" fmla="*/ 2 h 9"/>
                  <a:gd name="T2" fmla="*/ 2 w 9"/>
                  <a:gd name="T3" fmla="*/ 6 h 9"/>
                  <a:gd name="T4" fmla="*/ 4 w 9"/>
                  <a:gd name="T5" fmla="*/ 9 h 9"/>
                  <a:gd name="T6" fmla="*/ 5 w 9"/>
                  <a:gd name="T7" fmla="*/ 6 h 9"/>
                  <a:gd name="T8" fmla="*/ 9 w 9"/>
                  <a:gd name="T9" fmla="*/ 6 h 9"/>
                  <a:gd name="T10" fmla="*/ 9 w 9"/>
                  <a:gd name="T11" fmla="*/ 0 h 9"/>
                  <a:gd name="T12" fmla="*/ 4 w 9"/>
                  <a:gd name="T13" fmla="*/ 2 h 9"/>
                  <a:gd name="T14" fmla="*/ 0 w 9"/>
                  <a:gd name="T15" fmla="*/ 2 h 9"/>
                  <a:gd name="T16" fmla="*/ 0 w 9"/>
                  <a:gd name="T17" fmla="*/ 2 h 9"/>
                  <a:gd name="T18" fmla="*/ 0 w 9"/>
                  <a:gd name="T1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9">
                    <a:moveTo>
                      <a:pt x="0" y="2"/>
                    </a:moveTo>
                    <a:lnTo>
                      <a:pt x="2" y="6"/>
                    </a:lnTo>
                    <a:lnTo>
                      <a:pt x="4" y="9"/>
                    </a:lnTo>
                    <a:lnTo>
                      <a:pt x="5" y="6"/>
                    </a:lnTo>
                    <a:lnTo>
                      <a:pt x="9" y="6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6" name="Freeform 442">
                <a:extLst>
                  <a:ext uri="{FF2B5EF4-FFF2-40B4-BE49-F238E27FC236}">
                    <a16:creationId xmlns:a16="http://schemas.microsoft.com/office/drawing/2014/main" id="{AA35E984-FA9E-9C3C-52BD-CE95CB181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762" y="4257885"/>
                <a:ext cx="16823" cy="22430"/>
              </a:xfrm>
              <a:custGeom>
                <a:avLst/>
                <a:gdLst>
                  <a:gd name="T0" fmla="*/ 0 w 9"/>
                  <a:gd name="T1" fmla="*/ 4 h 12"/>
                  <a:gd name="T2" fmla="*/ 0 w 9"/>
                  <a:gd name="T3" fmla="*/ 12 h 12"/>
                  <a:gd name="T4" fmla="*/ 9 w 9"/>
                  <a:gd name="T5" fmla="*/ 12 h 12"/>
                  <a:gd name="T6" fmla="*/ 9 w 9"/>
                  <a:gd name="T7" fmla="*/ 4 h 12"/>
                  <a:gd name="T8" fmla="*/ 7 w 9"/>
                  <a:gd name="T9" fmla="*/ 4 h 12"/>
                  <a:gd name="T10" fmla="*/ 9 w 9"/>
                  <a:gd name="T11" fmla="*/ 0 h 12"/>
                  <a:gd name="T12" fmla="*/ 0 w 9"/>
                  <a:gd name="T13" fmla="*/ 4 h 12"/>
                  <a:gd name="T14" fmla="*/ 0 w 9"/>
                  <a:gd name="T15" fmla="*/ 4 h 12"/>
                  <a:gd name="T16" fmla="*/ 0 w 9"/>
                  <a:gd name="T17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2">
                    <a:moveTo>
                      <a:pt x="0" y="4"/>
                    </a:moveTo>
                    <a:lnTo>
                      <a:pt x="0" y="12"/>
                    </a:lnTo>
                    <a:lnTo>
                      <a:pt x="9" y="12"/>
                    </a:lnTo>
                    <a:lnTo>
                      <a:pt x="9" y="4"/>
                    </a:lnTo>
                    <a:lnTo>
                      <a:pt x="7" y="4"/>
                    </a:lnTo>
                    <a:lnTo>
                      <a:pt x="9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7" name="Freeform 443">
                <a:extLst>
                  <a:ext uri="{FF2B5EF4-FFF2-40B4-BE49-F238E27FC236}">
                    <a16:creationId xmlns:a16="http://schemas.microsoft.com/office/drawing/2014/main" id="{C5084E1A-22DF-C3E7-3BEB-C552A4CFF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0192" y="4246670"/>
                <a:ext cx="11215" cy="11215"/>
              </a:xfrm>
              <a:custGeom>
                <a:avLst/>
                <a:gdLst>
                  <a:gd name="T0" fmla="*/ 0 w 6"/>
                  <a:gd name="T1" fmla="*/ 2 h 6"/>
                  <a:gd name="T2" fmla="*/ 6 w 6"/>
                  <a:gd name="T3" fmla="*/ 0 h 6"/>
                  <a:gd name="T4" fmla="*/ 6 w 6"/>
                  <a:gd name="T5" fmla="*/ 4 h 6"/>
                  <a:gd name="T6" fmla="*/ 2 w 6"/>
                  <a:gd name="T7" fmla="*/ 6 h 6"/>
                  <a:gd name="T8" fmla="*/ 0 w 6"/>
                  <a:gd name="T9" fmla="*/ 2 h 6"/>
                  <a:gd name="T10" fmla="*/ 0 w 6"/>
                  <a:gd name="T11" fmla="*/ 2 h 6"/>
                  <a:gd name="T12" fmla="*/ 0 w 6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lnTo>
                      <a:pt x="6" y="0"/>
                    </a:lnTo>
                    <a:lnTo>
                      <a:pt x="6" y="4"/>
                    </a:lnTo>
                    <a:lnTo>
                      <a:pt x="2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8" name="Freeform 444">
                <a:extLst>
                  <a:ext uri="{FF2B5EF4-FFF2-40B4-BE49-F238E27FC236}">
                    <a16:creationId xmlns:a16="http://schemas.microsoft.com/office/drawing/2014/main" id="{B97282FF-E1DF-6353-BBB2-E12B4140C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53211"/>
                <a:ext cx="14953" cy="13084"/>
              </a:xfrm>
              <a:custGeom>
                <a:avLst/>
                <a:gdLst>
                  <a:gd name="T0" fmla="*/ 0 w 8"/>
                  <a:gd name="T1" fmla="*/ 2 h 7"/>
                  <a:gd name="T2" fmla="*/ 6 w 8"/>
                  <a:gd name="T3" fmla="*/ 7 h 7"/>
                  <a:gd name="T4" fmla="*/ 8 w 8"/>
                  <a:gd name="T5" fmla="*/ 6 h 7"/>
                  <a:gd name="T6" fmla="*/ 6 w 8"/>
                  <a:gd name="T7" fmla="*/ 0 h 7"/>
                  <a:gd name="T8" fmla="*/ 2 w 8"/>
                  <a:gd name="T9" fmla="*/ 0 h 7"/>
                  <a:gd name="T10" fmla="*/ 0 w 8"/>
                  <a:gd name="T11" fmla="*/ 2 h 7"/>
                  <a:gd name="T12" fmla="*/ 0 w 8"/>
                  <a:gd name="T13" fmla="*/ 2 h 7"/>
                  <a:gd name="T14" fmla="*/ 0 w 8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2"/>
                    </a:moveTo>
                    <a:lnTo>
                      <a:pt x="6" y="7"/>
                    </a:lnTo>
                    <a:lnTo>
                      <a:pt x="8" y="6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99" name="Freeform 445">
                <a:extLst>
                  <a:ext uri="{FF2B5EF4-FFF2-40B4-BE49-F238E27FC236}">
                    <a16:creationId xmlns:a16="http://schemas.microsoft.com/office/drawing/2014/main" id="{FEAEC2EB-B097-A116-E249-DB6D9F16B2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4084051"/>
                <a:ext cx="11215" cy="9345"/>
              </a:xfrm>
              <a:custGeom>
                <a:avLst/>
                <a:gdLst>
                  <a:gd name="T0" fmla="*/ 0 w 6"/>
                  <a:gd name="T1" fmla="*/ 3 h 5"/>
                  <a:gd name="T2" fmla="*/ 2 w 6"/>
                  <a:gd name="T3" fmla="*/ 0 h 5"/>
                  <a:gd name="T4" fmla="*/ 6 w 6"/>
                  <a:gd name="T5" fmla="*/ 3 h 5"/>
                  <a:gd name="T6" fmla="*/ 2 w 6"/>
                  <a:gd name="T7" fmla="*/ 5 h 5"/>
                  <a:gd name="T8" fmla="*/ 0 w 6"/>
                  <a:gd name="T9" fmla="*/ 5 h 5"/>
                  <a:gd name="T10" fmla="*/ 0 w 6"/>
                  <a:gd name="T11" fmla="*/ 3 h 5"/>
                  <a:gd name="T12" fmla="*/ 0 w 6"/>
                  <a:gd name="T13" fmla="*/ 3 h 5"/>
                  <a:gd name="T14" fmla="*/ 0 w 6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5">
                    <a:moveTo>
                      <a:pt x="0" y="3"/>
                    </a:moveTo>
                    <a:lnTo>
                      <a:pt x="2" y="0"/>
                    </a:lnTo>
                    <a:lnTo>
                      <a:pt x="6" y="3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0" name="Freeform 446">
                <a:extLst>
                  <a:ext uri="{FF2B5EF4-FFF2-40B4-BE49-F238E27FC236}">
                    <a16:creationId xmlns:a16="http://schemas.microsoft.com/office/drawing/2014/main" id="{2BA6341C-0872-8138-D85A-16D181F8D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4132649"/>
                <a:ext cx="9346" cy="9345"/>
              </a:xfrm>
              <a:custGeom>
                <a:avLst/>
                <a:gdLst>
                  <a:gd name="T0" fmla="*/ 0 w 5"/>
                  <a:gd name="T1" fmla="*/ 2 h 5"/>
                  <a:gd name="T2" fmla="*/ 2 w 5"/>
                  <a:gd name="T3" fmla="*/ 0 h 5"/>
                  <a:gd name="T4" fmla="*/ 5 w 5"/>
                  <a:gd name="T5" fmla="*/ 4 h 5"/>
                  <a:gd name="T6" fmla="*/ 2 w 5"/>
                  <a:gd name="T7" fmla="*/ 5 h 5"/>
                  <a:gd name="T8" fmla="*/ 0 w 5"/>
                  <a:gd name="T9" fmla="*/ 2 h 5"/>
                  <a:gd name="T10" fmla="*/ 0 w 5"/>
                  <a:gd name="T11" fmla="*/ 2 h 5"/>
                  <a:gd name="T12" fmla="*/ 0 w 5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0" y="2"/>
                    </a:moveTo>
                    <a:lnTo>
                      <a:pt x="2" y="0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1" name="Freeform 447">
                <a:extLst>
                  <a:ext uri="{FF2B5EF4-FFF2-40B4-BE49-F238E27FC236}">
                    <a16:creationId xmlns:a16="http://schemas.microsoft.com/office/drawing/2014/main" id="{BB9A15A2-FD6E-5197-91AD-6741B11EF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8977" y="4196201"/>
                <a:ext cx="5608" cy="7477"/>
              </a:xfrm>
              <a:custGeom>
                <a:avLst/>
                <a:gdLst>
                  <a:gd name="T0" fmla="*/ 0 w 3"/>
                  <a:gd name="T1" fmla="*/ 0 h 4"/>
                  <a:gd name="T2" fmla="*/ 2 w 3"/>
                  <a:gd name="T3" fmla="*/ 0 h 4"/>
                  <a:gd name="T4" fmla="*/ 3 w 3"/>
                  <a:gd name="T5" fmla="*/ 2 h 4"/>
                  <a:gd name="T6" fmla="*/ 0 w 3"/>
                  <a:gd name="T7" fmla="*/ 4 h 4"/>
                  <a:gd name="T8" fmla="*/ 0 w 3"/>
                  <a:gd name="T9" fmla="*/ 0 h 4"/>
                  <a:gd name="T10" fmla="*/ 0 w 3"/>
                  <a:gd name="T11" fmla="*/ 0 h 4"/>
                  <a:gd name="T12" fmla="*/ 0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3" y="2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2" name="Freeform 448">
                <a:extLst>
                  <a:ext uri="{FF2B5EF4-FFF2-40B4-BE49-F238E27FC236}">
                    <a16:creationId xmlns:a16="http://schemas.microsoft.com/office/drawing/2014/main" id="{7DAEC10C-2C58-D992-7073-A1F908476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4024" y="4218631"/>
                <a:ext cx="11215" cy="11215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0 h 6"/>
                  <a:gd name="T4" fmla="*/ 6 w 6"/>
                  <a:gd name="T5" fmla="*/ 2 h 6"/>
                  <a:gd name="T6" fmla="*/ 4 w 6"/>
                  <a:gd name="T7" fmla="*/ 6 h 6"/>
                  <a:gd name="T8" fmla="*/ 0 w 6"/>
                  <a:gd name="T9" fmla="*/ 4 h 6"/>
                  <a:gd name="T10" fmla="*/ 0 w 6"/>
                  <a:gd name="T11" fmla="*/ 4 h 6"/>
                  <a:gd name="T12" fmla="*/ 0 w 6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0" y="4"/>
                    </a:moveTo>
                    <a:lnTo>
                      <a:pt x="2" y="0"/>
                    </a:lnTo>
                    <a:lnTo>
                      <a:pt x="6" y="2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3" name="Freeform 449">
                <a:extLst>
                  <a:ext uri="{FF2B5EF4-FFF2-40B4-BE49-F238E27FC236}">
                    <a16:creationId xmlns:a16="http://schemas.microsoft.com/office/drawing/2014/main" id="{1F01AE68-87BD-C8F2-CF52-C15E51E228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5891" y="4222370"/>
                <a:ext cx="11215" cy="7477"/>
              </a:xfrm>
              <a:custGeom>
                <a:avLst/>
                <a:gdLst>
                  <a:gd name="T0" fmla="*/ 0 w 6"/>
                  <a:gd name="T1" fmla="*/ 2 h 4"/>
                  <a:gd name="T2" fmla="*/ 4 w 6"/>
                  <a:gd name="T3" fmla="*/ 0 h 4"/>
                  <a:gd name="T4" fmla="*/ 6 w 6"/>
                  <a:gd name="T5" fmla="*/ 4 h 4"/>
                  <a:gd name="T6" fmla="*/ 4 w 6"/>
                  <a:gd name="T7" fmla="*/ 4 h 4"/>
                  <a:gd name="T8" fmla="*/ 0 w 6"/>
                  <a:gd name="T9" fmla="*/ 2 h 4"/>
                  <a:gd name="T10" fmla="*/ 0 w 6"/>
                  <a:gd name="T11" fmla="*/ 2 h 4"/>
                  <a:gd name="T12" fmla="*/ 0 w 6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0" y="2"/>
                    </a:moveTo>
                    <a:lnTo>
                      <a:pt x="4" y="0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4" name="Freeform 450">
                <a:extLst>
                  <a:ext uri="{FF2B5EF4-FFF2-40B4-BE49-F238E27FC236}">
                    <a16:creationId xmlns:a16="http://schemas.microsoft.com/office/drawing/2014/main" id="{9FD8E474-3350-F1A5-E06F-7CF5B5EA7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496" y="6214908"/>
                <a:ext cx="61683" cy="37383"/>
              </a:xfrm>
              <a:custGeom>
                <a:avLst/>
                <a:gdLst>
                  <a:gd name="T0" fmla="*/ 0 w 33"/>
                  <a:gd name="T1" fmla="*/ 3 h 20"/>
                  <a:gd name="T2" fmla="*/ 1 w 33"/>
                  <a:gd name="T3" fmla="*/ 0 h 20"/>
                  <a:gd name="T4" fmla="*/ 16 w 33"/>
                  <a:gd name="T5" fmla="*/ 3 h 20"/>
                  <a:gd name="T6" fmla="*/ 28 w 33"/>
                  <a:gd name="T7" fmla="*/ 11 h 20"/>
                  <a:gd name="T8" fmla="*/ 33 w 33"/>
                  <a:gd name="T9" fmla="*/ 20 h 20"/>
                  <a:gd name="T10" fmla="*/ 22 w 33"/>
                  <a:gd name="T11" fmla="*/ 18 h 20"/>
                  <a:gd name="T12" fmla="*/ 11 w 33"/>
                  <a:gd name="T13" fmla="*/ 8 h 20"/>
                  <a:gd name="T14" fmla="*/ 0 w 33"/>
                  <a:gd name="T15" fmla="*/ 3 h 20"/>
                  <a:gd name="T16" fmla="*/ 0 w 33"/>
                  <a:gd name="T17" fmla="*/ 3 h 20"/>
                  <a:gd name="T18" fmla="*/ 0 w 33"/>
                  <a:gd name="T1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20">
                    <a:moveTo>
                      <a:pt x="0" y="3"/>
                    </a:moveTo>
                    <a:lnTo>
                      <a:pt x="1" y="0"/>
                    </a:lnTo>
                    <a:lnTo>
                      <a:pt x="16" y="3"/>
                    </a:lnTo>
                    <a:lnTo>
                      <a:pt x="28" y="11"/>
                    </a:lnTo>
                    <a:lnTo>
                      <a:pt x="33" y="20"/>
                    </a:lnTo>
                    <a:lnTo>
                      <a:pt x="22" y="18"/>
                    </a:lnTo>
                    <a:lnTo>
                      <a:pt x="11" y="8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5" name="Freeform 451">
                <a:extLst>
                  <a:ext uri="{FF2B5EF4-FFF2-40B4-BE49-F238E27FC236}">
                    <a16:creationId xmlns:a16="http://schemas.microsoft.com/office/drawing/2014/main" id="{2D22A797-2BAF-5B97-D004-08CC1F831A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7855" y="5078451"/>
                <a:ext cx="229909" cy="229908"/>
              </a:xfrm>
              <a:custGeom>
                <a:avLst/>
                <a:gdLst>
                  <a:gd name="T0" fmla="*/ 0 w 123"/>
                  <a:gd name="T1" fmla="*/ 46 h 123"/>
                  <a:gd name="T2" fmla="*/ 4 w 123"/>
                  <a:gd name="T3" fmla="*/ 33 h 123"/>
                  <a:gd name="T4" fmla="*/ 6 w 123"/>
                  <a:gd name="T5" fmla="*/ 16 h 123"/>
                  <a:gd name="T6" fmla="*/ 10 w 123"/>
                  <a:gd name="T7" fmla="*/ 6 h 123"/>
                  <a:gd name="T8" fmla="*/ 27 w 123"/>
                  <a:gd name="T9" fmla="*/ 0 h 123"/>
                  <a:gd name="T10" fmla="*/ 60 w 123"/>
                  <a:gd name="T11" fmla="*/ 0 h 123"/>
                  <a:gd name="T12" fmla="*/ 70 w 123"/>
                  <a:gd name="T13" fmla="*/ 8 h 123"/>
                  <a:gd name="T14" fmla="*/ 74 w 123"/>
                  <a:gd name="T15" fmla="*/ 43 h 123"/>
                  <a:gd name="T16" fmla="*/ 84 w 123"/>
                  <a:gd name="T17" fmla="*/ 49 h 123"/>
                  <a:gd name="T18" fmla="*/ 103 w 123"/>
                  <a:gd name="T19" fmla="*/ 56 h 123"/>
                  <a:gd name="T20" fmla="*/ 105 w 123"/>
                  <a:gd name="T21" fmla="*/ 71 h 123"/>
                  <a:gd name="T22" fmla="*/ 113 w 123"/>
                  <a:gd name="T23" fmla="*/ 68 h 123"/>
                  <a:gd name="T24" fmla="*/ 121 w 123"/>
                  <a:gd name="T25" fmla="*/ 72 h 123"/>
                  <a:gd name="T26" fmla="*/ 123 w 123"/>
                  <a:gd name="T27" fmla="*/ 83 h 123"/>
                  <a:gd name="T28" fmla="*/ 119 w 123"/>
                  <a:gd name="T29" fmla="*/ 89 h 123"/>
                  <a:gd name="T30" fmla="*/ 117 w 123"/>
                  <a:gd name="T31" fmla="*/ 99 h 123"/>
                  <a:gd name="T32" fmla="*/ 115 w 123"/>
                  <a:gd name="T33" fmla="*/ 112 h 123"/>
                  <a:gd name="T34" fmla="*/ 105 w 123"/>
                  <a:gd name="T35" fmla="*/ 121 h 123"/>
                  <a:gd name="T36" fmla="*/ 86 w 123"/>
                  <a:gd name="T37" fmla="*/ 123 h 123"/>
                  <a:gd name="T38" fmla="*/ 68 w 123"/>
                  <a:gd name="T39" fmla="*/ 123 h 123"/>
                  <a:gd name="T40" fmla="*/ 62 w 123"/>
                  <a:gd name="T41" fmla="*/ 121 h 123"/>
                  <a:gd name="T42" fmla="*/ 78 w 123"/>
                  <a:gd name="T43" fmla="*/ 99 h 123"/>
                  <a:gd name="T44" fmla="*/ 77 w 123"/>
                  <a:gd name="T45" fmla="*/ 94 h 123"/>
                  <a:gd name="T46" fmla="*/ 68 w 123"/>
                  <a:gd name="T47" fmla="*/ 85 h 123"/>
                  <a:gd name="T48" fmla="*/ 47 w 123"/>
                  <a:gd name="T49" fmla="*/ 79 h 123"/>
                  <a:gd name="T50" fmla="*/ 35 w 123"/>
                  <a:gd name="T51" fmla="*/ 69 h 123"/>
                  <a:gd name="T52" fmla="*/ 26 w 123"/>
                  <a:gd name="T53" fmla="*/ 71 h 123"/>
                  <a:gd name="T54" fmla="*/ 16 w 123"/>
                  <a:gd name="T55" fmla="*/ 60 h 123"/>
                  <a:gd name="T56" fmla="*/ 8 w 123"/>
                  <a:gd name="T57" fmla="*/ 50 h 123"/>
                  <a:gd name="T58" fmla="*/ 0 w 123"/>
                  <a:gd name="T59" fmla="*/ 47 h 123"/>
                  <a:gd name="T60" fmla="*/ 0 w 123"/>
                  <a:gd name="T61" fmla="*/ 47 h 123"/>
                  <a:gd name="T62" fmla="*/ 0 w 123"/>
                  <a:gd name="T63" fmla="*/ 46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3" h="123">
                    <a:moveTo>
                      <a:pt x="0" y="46"/>
                    </a:moveTo>
                    <a:lnTo>
                      <a:pt x="4" y="33"/>
                    </a:lnTo>
                    <a:lnTo>
                      <a:pt x="6" y="16"/>
                    </a:lnTo>
                    <a:lnTo>
                      <a:pt x="10" y="6"/>
                    </a:lnTo>
                    <a:lnTo>
                      <a:pt x="27" y="0"/>
                    </a:lnTo>
                    <a:lnTo>
                      <a:pt x="60" y="0"/>
                    </a:lnTo>
                    <a:lnTo>
                      <a:pt x="70" y="8"/>
                    </a:lnTo>
                    <a:lnTo>
                      <a:pt x="74" y="43"/>
                    </a:lnTo>
                    <a:lnTo>
                      <a:pt x="84" y="49"/>
                    </a:lnTo>
                    <a:lnTo>
                      <a:pt x="103" y="56"/>
                    </a:lnTo>
                    <a:lnTo>
                      <a:pt x="105" y="71"/>
                    </a:lnTo>
                    <a:lnTo>
                      <a:pt x="113" y="68"/>
                    </a:lnTo>
                    <a:lnTo>
                      <a:pt x="121" y="72"/>
                    </a:lnTo>
                    <a:lnTo>
                      <a:pt x="123" y="83"/>
                    </a:lnTo>
                    <a:lnTo>
                      <a:pt x="119" y="89"/>
                    </a:lnTo>
                    <a:lnTo>
                      <a:pt x="117" y="99"/>
                    </a:lnTo>
                    <a:lnTo>
                      <a:pt x="115" y="112"/>
                    </a:lnTo>
                    <a:lnTo>
                      <a:pt x="105" y="121"/>
                    </a:lnTo>
                    <a:lnTo>
                      <a:pt x="86" y="123"/>
                    </a:lnTo>
                    <a:lnTo>
                      <a:pt x="68" y="123"/>
                    </a:lnTo>
                    <a:lnTo>
                      <a:pt x="62" y="121"/>
                    </a:lnTo>
                    <a:lnTo>
                      <a:pt x="78" y="99"/>
                    </a:lnTo>
                    <a:lnTo>
                      <a:pt x="77" y="94"/>
                    </a:lnTo>
                    <a:lnTo>
                      <a:pt x="68" y="85"/>
                    </a:lnTo>
                    <a:lnTo>
                      <a:pt x="47" y="79"/>
                    </a:lnTo>
                    <a:lnTo>
                      <a:pt x="35" y="69"/>
                    </a:lnTo>
                    <a:lnTo>
                      <a:pt x="26" y="71"/>
                    </a:lnTo>
                    <a:lnTo>
                      <a:pt x="16" y="60"/>
                    </a:lnTo>
                    <a:lnTo>
                      <a:pt x="8" y="50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6" name="Freeform 452">
                <a:extLst>
                  <a:ext uri="{FF2B5EF4-FFF2-40B4-BE49-F238E27FC236}">
                    <a16:creationId xmlns:a16="http://schemas.microsoft.com/office/drawing/2014/main" id="{A065A453-D483-18CF-ACA4-EF8C58D6E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938" y="4813028"/>
                <a:ext cx="321498" cy="368226"/>
              </a:xfrm>
              <a:custGeom>
                <a:avLst/>
                <a:gdLst>
                  <a:gd name="T0" fmla="*/ 100 w 172"/>
                  <a:gd name="T1" fmla="*/ 188 h 197"/>
                  <a:gd name="T2" fmla="*/ 104 w 172"/>
                  <a:gd name="T3" fmla="*/ 175 h 197"/>
                  <a:gd name="T4" fmla="*/ 106 w 172"/>
                  <a:gd name="T5" fmla="*/ 158 h 197"/>
                  <a:gd name="T6" fmla="*/ 110 w 172"/>
                  <a:gd name="T7" fmla="*/ 148 h 197"/>
                  <a:gd name="T8" fmla="*/ 128 w 172"/>
                  <a:gd name="T9" fmla="*/ 142 h 197"/>
                  <a:gd name="T10" fmla="*/ 161 w 172"/>
                  <a:gd name="T11" fmla="*/ 142 h 197"/>
                  <a:gd name="T12" fmla="*/ 170 w 172"/>
                  <a:gd name="T13" fmla="*/ 149 h 197"/>
                  <a:gd name="T14" fmla="*/ 172 w 172"/>
                  <a:gd name="T15" fmla="*/ 130 h 197"/>
                  <a:gd name="T16" fmla="*/ 166 w 172"/>
                  <a:gd name="T17" fmla="*/ 122 h 197"/>
                  <a:gd name="T18" fmla="*/ 166 w 172"/>
                  <a:gd name="T19" fmla="*/ 112 h 197"/>
                  <a:gd name="T20" fmla="*/ 160 w 172"/>
                  <a:gd name="T21" fmla="*/ 107 h 197"/>
                  <a:gd name="T22" fmla="*/ 160 w 172"/>
                  <a:gd name="T23" fmla="*/ 97 h 197"/>
                  <a:gd name="T24" fmla="*/ 128 w 172"/>
                  <a:gd name="T25" fmla="*/ 91 h 197"/>
                  <a:gd name="T26" fmla="*/ 128 w 172"/>
                  <a:gd name="T27" fmla="*/ 56 h 197"/>
                  <a:gd name="T28" fmla="*/ 112 w 172"/>
                  <a:gd name="T29" fmla="*/ 54 h 197"/>
                  <a:gd name="T30" fmla="*/ 83 w 172"/>
                  <a:gd name="T31" fmla="*/ 37 h 197"/>
                  <a:gd name="T32" fmla="*/ 73 w 172"/>
                  <a:gd name="T33" fmla="*/ 35 h 197"/>
                  <a:gd name="T34" fmla="*/ 66 w 172"/>
                  <a:gd name="T35" fmla="*/ 31 h 197"/>
                  <a:gd name="T36" fmla="*/ 64 w 172"/>
                  <a:gd name="T37" fmla="*/ 8 h 197"/>
                  <a:gd name="T38" fmla="*/ 52 w 172"/>
                  <a:gd name="T39" fmla="*/ 0 h 197"/>
                  <a:gd name="T40" fmla="*/ 37 w 172"/>
                  <a:gd name="T41" fmla="*/ 4 h 197"/>
                  <a:gd name="T42" fmla="*/ 29 w 172"/>
                  <a:gd name="T43" fmla="*/ 18 h 197"/>
                  <a:gd name="T44" fmla="*/ 2 w 172"/>
                  <a:gd name="T45" fmla="*/ 21 h 197"/>
                  <a:gd name="T46" fmla="*/ 16 w 172"/>
                  <a:gd name="T47" fmla="*/ 41 h 197"/>
                  <a:gd name="T48" fmla="*/ 16 w 172"/>
                  <a:gd name="T49" fmla="*/ 46 h 197"/>
                  <a:gd name="T50" fmla="*/ 8 w 172"/>
                  <a:gd name="T51" fmla="*/ 48 h 197"/>
                  <a:gd name="T52" fmla="*/ 12 w 172"/>
                  <a:gd name="T53" fmla="*/ 69 h 197"/>
                  <a:gd name="T54" fmla="*/ 2 w 172"/>
                  <a:gd name="T55" fmla="*/ 73 h 197"/>
                  <a:gd name="T56" fmla="*/ 8 w 172"/>
                  <a:gd name="T57" fmla="*/ 100 h 197"/>
                  <a:gd name="T58" fmla="*/ 0 w 172"/>
                  <a:gd name="T59" fmla="*/ 118 h 197"/>
                  <a:gd name="T60" fmla="*/ 6 w 172"/>
                  <a:gd name="T61" fmla="*/ 120 h 197"/>
                  <a:gd name="T62" fmla="*/ 12 w 172"/>
                  <a:gd name="T63" fmla="*/ 138 h 197"/>
                  <a:gd name="T64" fmla="*/ 16 w 172"/>
                  <a:gd name="T65" fmla="*/ 159 h 197"/>
                  <a:gd name="T66" fmla="*/ 25 w 172"/>
                  <a:gd name="T67" fmla="*/ 192 h 197"/>
                  <a:gd name="T68" fmla="*/ 29 w 172"/>
                  <a:gd name="T69" fmla="*/ 196 h 197"/>
                  <a:gd name="T70" fmla="*/ 43 w 172"/>
                  <a:gd name="T71" fmla="*/ 182 h 197"/>
                  <a:gd name="T72" fmla="*/ 49 w 172"/>
                  <a:gd name="T73" fmla="*/ 182 h 197"/>
                  <a:gd name="T74" fmla="*/ 62 w 172"/>
                  <a:gd name="T75" fmla="*/ 188 h 197"/>
                  <a:gd name="T76" fmla="*/ 68 w 172"/>
                  <a:gd name="T77" fmla="*/ 197 h 197"/>
                  <a:gd name="T78" fmla="*/ 75 w 172"/>
                  <a:gd name="T79" fmla="*/ 197 h 197"/>
                  <a:gd name="T80" fmla="*/ 77 w 172"/>
                  <a:gd name="T81" fmla="*/ 194 h 197"/>
                  <a:gd name="T82" fmla="*/ 77 w 172"/>
                  <a:gd name="T83" fmla="*/ 188 h 197"/>
                  <a:gd name="T84" fmla="*/ 81 w 172"/>
                  <a:gd name="T85" fmla="*/ 186 h 197"/>
                  <a:gd name="T86" fmla="*/ 91 w 172"/>
                  <a:gd name="T87" fmla="*/ 188 h 197"/>
                  <a:gd name="T88" fmla="*/ 100 w 172"/>
                  <a:gd name="T89" fmla="*/ 188 h 197"/>
                  <a:gd name="T90" fmla="*/ 100 w 172"/>
                  <a:gd name="T91" fmla="*/ 188 h 197"/>
                  <a:gd name="T92" fmla="*/ 100 w 172"/>
                  <a:gd name="T93" fmla="*/ 188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72" h="197">
                    <a:moveTo>
                      <a:pt x="100" y="188"/>
                    </a:moveTo>
                    <a:lnTo>
                      <a:pt x="104" y="175"/>
                    </a:lnTo>
                    <a:lnTo>
                      <a:pt x="106" y="158"/>
                    </a:lnTo>
                    <a:lnTo>
                      <a:pt x="110" y="148"/>
                    </a:lnTo>
                    <a:lnTo>
                      <a:pt x="128" y="142"/>
                    </a:lnTo>
                    <a:lnTo>
                      <a:pt x="161" y="142"/>
                    </a:lnTo>
                    <a:lnTo>
                      <a:pt x="170" y="149"/>
                    </a:lnTo>
                    <a:lnTo>
                      <a:pt x="172" y="130"/>
                    </a:lnTo>
                    <a:lnTo>
                      <a:pt x="166" y="122"/>
                    </a:lnTo>
                    <a:lnTo>
                      <a:pt x="166" y="112"/>
                    </a:lnTo>
                    <a:lnTo>
                      <a:pt x="160" y="107"/>
                    </a:lnTo>
                    <a:lnTo>
                      <a:pt x="160" y="97"/>
                    </a:lnTo>
                    <a:lnTo>
                      <a:pt x="128" y="91"/>
                    </a:lnTo>
                    <a:lnTo>
                      <a:pt x="128" y="56"/>
                    </a:lnTo>
                    <a:lnTo>
                      <a:pt x="112" y="54"/>
                    </a:lnTo>
                    <a:lnTo>
                      <a:pt x="83" y="37"/>
                    </a:lnTo>
                    <a:lnTo>
                      <a:pt x="73" y="35"/>
                    </a:lnTo>
                    <a:lnTo>
                      <a:pt x="66" y="31"/>
                    </a:lnTo>
                    <a:lnTo>
                      <a:pt x="64" y="8"/>
                    </a:lnTo>
                    <a:lnTo>
                      <a:pt x="52" y="0"/>
                    </a:lnTo>
                    <a:lnTo>
                      <a:pt x="37" y="4"/>
                    </a:lnTo>
                    <a:lnTo>
                      <a:pt x="29" y="18"/>
                    </a:lnTo>
                    <a:lnTo>
                      <a:pt x="2" y="21"/>
                    </a:lnTo>
                    <a:lnTo>
                      <a:pt x="16" y="41"/>
                    </a:lnTo>
                    <a:lnTo>
                      <a:pt x="16" y="46"/>
                    </a:lnTo>
                    <a:lnTo>
                      <a:pt x="8" y="48"/>
                    </a:lnTo>
                    <a:lnTo>
                      <a:pt x="12" y="69"/>
                    </a:lnTo>
                    <a:lnTo>
                      <a:pt x="2" y="73"/>
                    </a:lnTo>
                    <a:lnTo>
                      <a:pt x="8" y="100"/>
                    </a:lnTo>
                    <a:lnTo>
                      <a:pt x="0" y="118"/>
                    </a:lnTo>
                    <a:lnTo>
                      <a:pt x="6" y="120"/>
                    </a:lnTo>
                    <a:lnTo>
                      <a:pt x="12" y="138"/>
                    </a:lnTo>
                    <a:lnTo>
                      <a:pt x="16" y="159"/>
                    </a:lnTo>
                    <a:lnTo>
                      <a:pt x="25" y="192"/>
                    </a:lnTo>
                    <a:lnTo>
                      <a:pt x="29" y="196"/>
                    </a:lnTo>
                    <a:lnTo>
                      <a:pt x="43" y="182"/>
                    </a:lnTo>
                    <a:lnTo>
                      <a:pt x="49" y="182"/>
                    </a:lnTo>
                    <a:lnTo>
                      <a:pt x="62" y="188"/>
                    </a:lnTo>
                    <a:lnTo>
                      <a:pt x="68" y="197"/>
                    </a:lnTo>
                    <a:lnTo>
                      <a:pt x="75" y="197"/>
                    </a:lnTo>
                    <a:lnTo>
                      <a:pt x="77" y="194"/>
                    </a:lnTo>
                    <a:lnTo>
                      <a:pt x="77" y="188"/>
                    </a:lnTo>
                    <a:lnTo>
                      <a:pt x="81" y="186"/>
                    </a:lnTo>
                    <a:lnTo>
                      <a:pt x="91" y="188"/>
                    </a:lnTo>
                    <a:lnTo>
                      <a:pt x="100" y="188"/>
                    </a:lnTo>
                    <a:lnTo>
                      <a:pt x="100" y="188"/>
                    </a:lnTo>
                    <a:lnTo>
                      <a:pt x="100" y="18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7" name="Freeform 453">
                <a:extLst>
                  <a:ext uri="{FF2B5EF4-FFF2-40B4-BE49-F238E27FC236}">
                    <a16:creationId xmlns:a16="http://schemas.microsoft.com/office/drawing/2014/main" id="{B9EABFF1-7F8D-1743-BADB-5BAC4F3D1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723" y="2147588"/>
                <a:ext cx="14953" cy="18692"/>
              </a:xfrm>
              <a:custGeom>
                <a:avLst/>
                <a:gdLst>
                  <a:gd name="T0" fmla="*/ 6 w 8"/>
                  <a:gd name="T1" fmla="*/ 0 h 10"/>
                  <a:gd name="T2" fmla="*/ 6 w 8"/>
                  <a:gd name="T3" fmla="*/ 2 h 10"/>
                  <a:gd name="T4" fmla="*/ 8 w 8"/>
                  <a:gd name="T5" fmla="*/ 6 h 10"/>
                  <a:gd name="T6" fmla="*/ 6 w 8"/>
                  <a:gd name="T7" fmla="*/ 10 h 10"/>
                  <a:gd name="T8" fmla="*/ 0 w 8"/>
                  <a:gd name="T9" fmla="*/ 0 h 10"/>
                  <a:gd name="T10" fmla="*/ 6 w 8"/>
                  <a:gd name="T11" fmla="*/ 0 h 10"/>
                  <a:gd name="T12" fmla="*/ 6 w 8"/>
                  <a:gd name="T13" fmla="*/ 0 h 10"/>
                  <a:gd name="T14" fmla="*/ 6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6" y="0"/>
                    </a:moveTo>
                    <a:lnTo>
                      <a:pt x="6" y="2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8" name="Freeform 454">
                <a:extLst>
                  <a:ext uri="{FF2B5EF4-FFF2-40B4-BE49-F238E27FC236}">
                    <a16:creationId xmlns:a16="http://schemas.microsoft.com/office/drawing/2014/main" id="{B779C660-13D5-F2E4-620B-1D51536E80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252" y="2740116"/>
                <a:ext cx="35515" cy="61682"/>
              </a:xfrm>
              <a:custGeom>
                <a:avLst/>
                <a:gdLst>
                  <a:gd name="T0" fmla="*/ 0 w 19"/>
                  <a:gd name="T1" fmla="*/ 0 h 33"/>
                  <a:gd name="T2" fmla="*/ 4 w 19"/>
                  <a:gd name="T3" fmla="*/ 0 h 33"/>
                  <a:gd name="T4" fmla="*/ 14 w 19"/>
                  <a:gd name="T5" fmla="*/ 11 h 33"/>
                  <a:gd name="T6" fmla="*/ 19 w 19"/>
                  <a:gd name="T7" fmla="*/ 31 h 33"/>
                  <a:gd name="T8" fmla="*/ 18 w 19"/>
                  <a:gd name="T9" fmla="*/ 33 h 33"/>
                  <a:gd name="T10" fmla="*/ 2 w 19"/>
                  <a:gd name="T11" fmla="*/ 15 h 33"/>
                  <a:gd name="T12" fmla="*/ 0 w 19"/>
                  <a:gd name="T13" fmla="*/ 0 h 33"/>
                  <a:gd name="T14" fmla="*/ 0 w 19"/>
                  <a:gd name="T15" fmla="*/ 0 h 33"/>
                  <a:gd name="T16" fmla="*/ 0 w 19"/>
                  <a:gd name="T1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3">
                    <a:moveTo>
                      <a:pt x="0" y="0"/>
                    </a:moveTo>
                    <a:lnTo>
                      <a:pt x="4" y="0"/>
                    </a:lnTo>
                    <a:lnTo>
                      <a:pt x="14" y="11"/>
                    </a:lnTo>
                    <a:lnTo>
                      <a:pt x="19" y="31"/>
                    </a:lnTo>
                    <a:lnTo>
                      <a:pt x="18" y="33"/>
                    </a:lnTo>
                    <a:lnTo>
                      <a:pt x="2" y="1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09" name="Freeform 455">
                <a:extLst>
                  <a:ext uri="{FF2B5EF4-FFF2-40B4-BE49-F238E27FC236}">
                    <a16:creationId xmlns:a16="http://schemas.microsoft.com/office/drawing/2014/main" id="{DC821B91-942F-5C55-590B-4FF555928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9991" y="2783107"/>
                <a:ext cx="14953" cy="22430"/>
              </a:xfrm>
              <a:custGeom>
                <a:avLst/>
                <a:gdLst>
                  <a:gd name="T0" fmla="*/ 2 w 8"/>
                  <a:gd name="T1" fmla="*/ 0 h 12"/>
                  <a:gd name="T2" fmla="*/ 8 w 8"/>
                  <a:gd name="T3" fmla="*/ 10 h 12"/>
                  <a:gd name="T4" fmla="*/ 6 w 8"/>
                  <a:gd name="T5" fmla="*/ 12 h 12"/>
                  <a:gd name="T6" fmla="*/ 0 w 8"/>
                  <a:gd name="T7" fmla="*/ 2 h 12"/>
                  <a:gd name="T8" fmla="*/ 2 w 8"/>
                  <a:gd name="T9" fmla="*/ 0 h 12"/>
                  <a:gd name="T10" fmla="*/ 2 w 8"/>
                  <a:gd name="T11" fmla="*/ 0 h 12"/>
                  <a:gd name="T12" fmla="*/ 2 w 8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2">
                    <a:moveTo>
                      <a:pt x="2" y="0"/>
                    </a:moveTo>
                    <a:lnTo>
                      <a:pt x="8" y="10"/>
                    </a:lnTo>
                    <a:lnTo>
                      <a:pt x="6" y="1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0" name="Freeform 456">
                <a:extLst>
                  <a:ext uri="{FF2B5EF4-FFF2-40B4-BE49-F238E27FC236}">
                    <a16:creationId xmlns:a16="http://schemas.microsoft.com/office/drawing/2014/main" id="{66E69CEE-3911-7AB8-A150-2C62D6C9D7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1952" y="2704601"/>
                <a:ext cx="11215" cy="35514"/>
              </a:xfrm>
              <a:custGeom>
                <a:avLst/>
                <a:gdLst>
                  <a:gd name="T0" fmla="*/ 0 w 6"/>
                  <a:gd name="T1" fmla="*/ 2 h 19"/>
                  <a:gd name="T2" fmla="*/ 2 w 6"/>
                  <a:gd name="T3" fmla="*/ 0 h 19"/>
                  <a:gd name="T4" fmla="*/ 4 w 6"/>
                  <a:gd name="T5" fmla="*/ 2 h 19"/>
                  <a:gd name="T6" fmla="*/ 6 w 6"/>
                  <a:gd name="T7" fmla="*/ 19 h 19"/>
                  <a:gd name="T8" fmla="*/ 2 w 6"/>
                  <a:gd name="T9" fmla="*/ 19 h 19"/>
                  <a:gd name="T10" fmla="*/ 0 w 6"/>
                  <a:gd name="T11" fmla="*/ 2 h 19"/>
                  <a:gd name="T12" fmla="*/ 0 w 6"/>
                  <a:gd name="T13" fmla="*/ 2 h 19"/>
                  <a:gd name="T14" fmla="*/ 0 w 6"/>
                  <a:gd name="T15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6" y="19"/>
                    </a:lnTo>
                    <a:lnTo>
                      <a:pt x="2" y="19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1" name="Freeform 457">
                <a:extLst>
                  <a:ext uri="{FF2B5EF4-FFF2-40B4-BE49-F238E27FC236}">
                    <a16:creationId xmlns:a16="http://schemas.microsoft.com/office/drawing/2014/main" id="{DA66877B-BED9-4F5D-C47F-7E9F19513A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9522" y="2697125"/>
                <a:ext cx="16823" cy="35514"/>
              </a:xfrm>
              <a:custGeom>
                <a:avLst/>
                <a:gdLst>
                  <a:gd name="T0" fmla="*/ 4 w 9"/>
                  <a:gd name="T1" fmla="*/ 0 h 19"/>
                  <a:gd name="T2" fmla="*/ 6 w 9"/>
                  <a:gd name="T3" fmla="*/ 8 h 19"/>
                  <a:gd name="T4" fmla="*/ 9 w 9"/>
                  <a:gd name="T5" fmla="*/ 17 h 19"/>
                  <a:gd name="T6" fmla="*/ 4 w 9"/>
                  <a:gd name="T7" fmla="*/ 19 h 19"/>
                  <a:gd name="T8" fmla="*/ 0 w 9"/>
                  <a:gd name="T9" fmla="*/ 8 h 19"/>
                  <a:gd name="T10" fmla="*/ 4 w 9"/>
                  <a:gd name="T11" fmla="*/ 0 h 19"/>
                  <a:gd name="T12" fmla="*/ 4 w 9"/>
                  <a:gd name="T13" fmla="*/ 0 h 19"/>
                  <a:gd name="T14" fmla="*/ 4 w 9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9">
                    <a:moveTo>
                      <a:pt x="4" y="0"/>
                    </a:moveTo>
                    <a:lnTo>
                      <a:pt x="6" y="8"/>
                    </a:lnTo>
                    <a:lnTo>
                      <a:pt x="9" y="17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2" name="Freeform 458">
                <a:extLst>
                  <a:ext uri="{FF2B5EF4-FFF2-40B4-BE49-F238E27FC236}">
                    <a16:creationId xmlns:a16="http://schemas.microsoft.com/office/drawing/2014/main" id="{CED81D8C-B1ED-F98C-6334-EA2C40A96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345" y="2642919"/>
                <a:ext cx="16823" cy="50467"/>
              </a:xfrm>
              <a:custGeom>
                <a:avLst/>
                <a:gdLst>
                  <a:gd name="T0" fmla="*/ 1 w 9"/>
                  <a:gd name="T1" fmla="*/ 0 h 27"/>
                  <a:gd name="T2" fmla="*/ 0 w 9"/>
                  <a:gd name="T3" fmla="*/ 4 h 27"/>
                  <a:gd name="T4" fmla="*/ 0 w 9"/>
                  <a:gd name="T5" fmla="*/ 25 h 27"/>
                  <a:gd name="T6" fmla="*/ 3 w 9"/>
                  <a:gd name="T7" fmla="*/ 27 h 27"/>
                  <a:gd name="T8" fmla="*/ 9 w 9"/>
                  <a:gd name="T9" fmla="*/ 23 h 27"/>
                  <a:gd name="T10" fmla="*/ 7 w 9"/>
                  <a:gd name="T11" fmla="*/ 8 h 27"/>
                  <a:gd name="T12" fmla="*/ 1 w 9"/>
                  <a:gd name="T13" fmla="*/ 0 h 27"/>
                  <a:gd name="T14" fmla="*/ 1 w 9"/>
                  <a:gd name="T15" fmla="*/ 0 h 27"/>
                  <a:gd name="T16" fmla="*/ 1 w 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27">
                    <a:moveTo>
                      <a:pt x="1" y="0"/>
                    </a:moveTo>
                    <a:lnTo>
                      <a:pt x="0" y="4"/>
                    </a:lnTo>
                    <a:lnTo>
                      <a:pt x="0" y="25"/>
                    </a:lnTo>
                    <a:lnTo>
                      <a:pt x="3" y="27"/>
                    </a:lnTo>
                    <a:lnTo>
                      <a:pt x="9" y="23"/>
                    </a:lnTo>
                    <a:lnTo>
                      <a:pt x="7" y="8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3" name="Freeform 459">
                <a:extLst>
                  <a:ext uri="{FF2B5EF4-FFF2-40B4-BE49-F238E27FC236}">
                    <a16:creationId xmlns:a16="http://schemas.microsoft.com/office/drawing/2014/main" id="{179DADE3-BC81-BBF4-7D20-3DB9C4131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22139" y="2635442"/>
                <a:ext cx="42992" cy="44860"/>
              </a:xfrm>
              <a:custGeom>
                <a:avLst/>
                <a:gdLst>
                  <a:gd name="T0" fmla="*/ 9 w 23"/>
                  <a:gd name="T1" fmla="*/ 22 h 24"/>
                  <a:gd name="T2" fmla="*/ 5 w 23"/>
                  <a:gd name="T3" fmla="*/ 16 h 24"/>
                  <a:gd name="T4" fmla="*/ 0 w 23"/>
                  <a:gd name="T5" fmla="*/ 8 h 24"/>
                  <a:gd name="T6" fmla="*/ 0 w 23"/>
                  <a:gd name="T7" fmla="*/ 4 h 24"/>
                  <a:gd name="T8" fmla="*/ 11 w 23"/>
                  <a:gd name="T9" fmla="*/ 0 h 24"/>
                  <a:gd name="T10" fmla="*/ 19 w 23"/>
                  <a:gd name="T11" fmla="*/ 2 h 24"/>
                  <a:gd name="T12" fmla="*/ 23 w 23"/>
                  <a:gd name="T13" fmla="*/ 6 h 24"/>
                  <a:gd name="T14" fmla="*/ 23 w 23"/>
                  <a:gd name="T15" fmla="*/ 8 h 24"/>
                  <a:gd name="T16" fmla="*/ 17 w 23"/>
                  <a:gd name="T17" fmla="*/ 6 h 24"/>
                  <a:gd name="T18" fmla="*/ 17 w 23"/>
                  <a:gd name="T19" fmla="*/ 10 h 24"/>
                  <a:gd name="T20" fmla="*/ 23 w 23"/>
                  <a:gd name="T21" fmla="*/ 16 h 24"/>
                  <a:gd name="T22" fmla="*/ 21 w 23"/>
                  <a:gd name="T23" fmla="*/ 18 h 24"/>
                  <a:gd name="T24" fmla="*/ 13 w 23"/>
                  <a:gd name="T25" fmla="*/ 12 h 24"/>
                  <a:gd name="T26" fmla="*/ 11 w 23"/>
                  <a:gd name="T27" fmla="*/ 14 h 24"/>
                  <a:gd name="T28" fmla="*/ 13 w 23"/>
                  <a:gd name="T29" fmla="*/ 24 h 24"/>
                  <a:gd name="T30" fmla="*/ 9 w 23"/>
                  <a:gd name="T31" fmla="*/ 22 h 24"/>
                  <a:gd name="T32" fmla="*/ 9 w 23"/>
                  <a:gd name="T33" fmla="*/ 22 h 24"/>
                  <a:gd name="T34" fmla="*/ 9 w 23"/>
                  <a:gd name="T35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" h="24">
                    <a:moveTo>
                      <a:pt x="9" y="22"/>
                    </a:moveTo>
                    <a:lnTo>
                      <a:pt x="5" y="16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11" y="0"/>
                    </a:lnTo>
                    <a:lnTo>
                      <a:pt x="19" y="2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17" y="6"/>
                    </a:lnTo>
                    <a:lnTo>
                      <a:pt x="17" y="10"/>
                    </a:lnTo>
                    <a:lnTo>
                      <a:pt x="23" y="16"/>
                    </a:lnTo>
                    <a:lnTo>
                      <a:pt x="21" y="18"/>
                    </a:lnTo>
                    <a:lnTo>
                      <a:pt x="13" y="12"/>
                    </a:lnTo>
                    <a:lnTo>
                      <a:pt x="11" y="14"/>
                    </a:lnTo>
                    <a:lnTo>
                      <a:pt x="13" y="24"/>
                    </a:lnTo>
                    <a:lnTo>
                      <a:pt x="9" y="22"/>
                    </a:lnTo>
                    <a:lnTo>
                      <a:pt x="9" y="22"/>
                    </a:lnTo>
                    <a:lnTo>
                      <a:pt x="9" y="2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4" name="Freeform 460">
                <a:extLst>
                  <a:ext uri="{FF2B5EF4-FFF2-40B4-BE49-F238E27FC236}">
                    <a16:creationId xmlns:a16="http://schemas.microsoft.com/office/drawing/2014/main" id="{7384C880-145A-55A3-6C32-24B69BF2D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3167" y="2697125"/>
                <a:ext cx="24300" cy="22430"/>
              </a:xfrm>
              <a:custGeom>
                <a:avLst/>
                <a:gdLst>
                  <a:gd name="T0" fmla="*/ 4 w 13"/>
                  <a:gd name="T1" fmla="*/ 12 h 12"/>
                  <a:gd name="T2" fmla="*/ 0 w 13"/>
                  <a:gd name="T3" fmla="*/ 4 h 12"/>
                  <a:gd name="T4" fmla="*/ 2 w 13"/>
                  <a:gd name="T5" fmla="*/ 0 h 12"/>
                  <a:gd name="T6" fmla="*/ 9 w 13"/>
                  <a:gd name="T7" fmla="*/ 4 h 12"/>
                  <a:gd name="T8" fmla="*/ 13 w 13"/>
                  <a:gd name="T9" fmla="*/ 8 h 12"/>
                  <a:gd name="T10" fmla="*/ 13 w 13"/>
                  <a:gd name="T11" fmla="*/ 10 h 12"/>
                  <a:gd name="T12" fmla="*/ 8 w 13"/>
                  <a:gd name="T13" fmla="*/ 8 h 12"/>
                  <a:gd name="T14" fmla="*/ 9 w 13"/>
                  <a:gd name="T15" fmla="*/ 12 h 12"/>
                  <a:gd name="T16" fmla="*/ 4 w 13"/>
                  <a:gd name="T17" fmla="*/ 12 h 12"/>
                  <a:gd name="T18" fmla="*/ 4 w 13"/>
                  <a:gd name="T19" fmla="*/ 12 h 12"/>
                  <a:gd name="T20" fmla="*/ 4 w 13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12">
                    <a:moveTo>
                      <a:pt x="4" y="12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9" y="4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8" y="8"/>
                    </a:lnTo>
                    <a:lnTo>
                      <a:pt x="9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5" name="Freeform 461">
                <a:extLst>
                  <a:ext uri="{FF2B5EF4-FFF2-40B4-BE49-F238E27FC236}">
                    <a16:creationId xmlns:a16="http://schemas.microsoft.com/office/drawing/2014/main" id="{21E697C8-B1CF-4D00-D8F8-AE7697954E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6" name="Freeform 462">
                <a:extLst>
                  <a:ext uri="{FF2B5EF4-FFF2-40B4-BE49-F238E27FC236}">
                    <a16:creationId xmlns:a16="http://schemas.microsoft.com/office/drawing/2014/main" id="{959CCEF5-94CC-700D-8352-732FA71D3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7" name="Freeform 463">
                <a:extLst>
                  <a:ext uri="{FF2B5EF4-FFF2-40B4-BE49-F238E27FC236}">
                    <a16:creationId xmlns:a16="http://schemas.microsoft.com/office/drawing/2014/main" id="{D43C99F9-7D03-F48E-0674-F04BDEF3C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8" name="Freeform 464">
                <a:extLst>
                  <a:ext uri="{FF2B5EF4-FFF2-40B4-BE49-F238E27FC236}">
                    <a16:creationId xmlns:a16="http://schemas.microsoft.com/office/drawing/2014/main" id="{F6C21813-4576-4AA4-0670-F68C1BE0A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19" name="Freeform 465">
                <a:extLst>
                  <a:ext uri="{FF2B5EF4-FFF2-40B4-BE49-F238E27FC236}">
                    <a16:creationId xmlns:a16="http://schemas.microsoft.com/office/drawing/2014/main" id="{CF96A693-46D4-75C5-AF5F-A58850309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6619" y="2852267"/>
                <a:ext cx="29907" cy="20560"/>
              </a:xfrm>
              <a:custGeom>
                <a:avLst/>
                <a:gdLst>
                  <a:gd name="T0" fmla="*/ 16 w 16"/>
                  <a:gd name="T1" fmla="*/ 3 h 11"/>
                  <a:gd name="T2" fmla="*/ 14 w 16"/>
                  <a:gd name="T3" fmla="*/ 2 h 11"/>
                  <a:gd name="T4" fmla="*/ 12 w 16"/>
                  <a:gd name="T5" fmla="*/ 0 h 11"/>
                  <a:gd name="T6" fmla="*/ 0 w 16"/>
                  <a:gd name="T7" fmla="*/ 9 h 11"/>
                  <a:gd name="T8" fmla="*/ 0 w 16"/>
                  <a:gd name="T9" fmla="*/ 11 h 11"/>
                  <a:gd name="T10" fmla="*/ 4 w 16"/>
                  <a:gd name="T11" fmla="*/ 11 h 11"/>
                  <a:gd name="T12" fmla="*/ 16 w 16"/>
                  <a:gd name="T13" fmla="*/ 3 h 11"/>
                  <a:gd name="T14" fmla="*/ 16 w 16"/>
                  <a:gd name="T15" fmla="*/ 3 h 11"/>
                  <a:gd name="T16" fmla="*/ 16 w 16"/>
                  <a:gd name="T17" fmla="*/ 3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1">
                    <a:moveTo>
                      <a:pt x="16" y="3"/>
                    </a:moveTo>
                    <a:lnTo>
                      <a:pt x="14" y="2"/>
                    </a:lnTo>
                    <a:lnTo>
                      <a:pt x="12" y="0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4" y="11"/>
                    </a:lnTo>
                    <a:lnTo>
                      <a:pt x="16" y="3"/>
                    </a:lnTo>
                    <a:lnTo>
                      <a:pt x="16" y="3"/>
                    </a:lnTo>
                    <a:lnTo>
                      <a:pt x="16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0" name="Freeform 466">
                <a:extLst>
                  <a:ext uri="{FF2B5EF4-FFF2-40B4-BE49-F238E27FC236}">
                    <a16:creationId xmlns:a16="http://schemas.microsoft.com/office/drawing/2014/main" id="{F888C9A4-6D48-A838-EC7F-12EF83F8D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7366" y="2870958"/>
                <a:ext cx="29907" cy="24299"/>
              </a:xfrm>
              <a:custGeom>
                <a:avLst/>
                <a:gdLst>
                  <a:gd name="T0" fmla="*/ 16 w 16"/>
                  <a:gd name="T1" fmla="*/ 1 h 13"/>
                  <a:gd name="T2" fmla="*/ 2 w 16"/>
                  <a:gd name="T3" fmla="*/ 13 h 13"/>
                  <a:gd name="T4" fmla="*/ 0 w 16"/>
                  <a:gd name="T5" fmla="*/ 11 h 13"/>
                  <a:gd name="T6" fmla="*/ 4 w 16"/>
                  <a:gd name="T7" fmla="*/ 5 h 13"/>
                  <a:gd name="T8" fmla="*/ 4 w 16"/>
                  <a:gd name="T9" fmla="*/ 1 h 13"/>
                  <a:gd name="T10" fmla="*/ 10 w 16"/>
                  <a:gd name="T11" fmla="*/ 0 h 13"/>
                  <a:gd name="T12" fmla="*/ 16 w 16"/>
                  <a:gd name="T13" fmla="*/ 1 h 13"/>
                  <a:gd name="T14" fmla="*/ 16 w 16"/>
                  <a:gd name="T15" fmla="*/ 1 h 13"/>
                  <a:gd name="T16" fmla="*/ 16 w 16"/>
                  <a:gd name="T17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13">
                    <a:moveTo>
                      <a:pt x="16" y="1"/>
                    </a:moveTo>
                    <a:lnTo>
                      <a:pt x="2" y="13"/>
                    </a:lnTo>
                    <a:lnTo>
                      <a:pt x="0" y="11"/>
                    </a:lnTo>
                    <a:lnTo>
                      <a:pt x="4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6" y="1"/>
                    </a:lnTo>
                    <a:lnTo>
                      <a:pt x="16" y="1"/>
                    </a:lnTo>
                    <a:lnTo>
                      <a:pt x="16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1" name="Freeform 467">
                <a:extLst>
                  <a:ext uri="{FF2B5EF4-FFF2-40B4-BE49-F238E27FC236}">
                    <a16:creationId xmlns:a16="http://schemas.microsoft.com/office/drawing/2014/main" id="{E3A9C34E-B198-E76C-943C-764D80A26F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5402" y="2919557"/>
                <a:ext cx="33645" cy="20560"/>
              </a:xfrm>
              <a:custGeom>
                <a:avLst/>
                <a:gdLst>
                  <a:gd name="T0" fmla="*/ 18 w 18"/>
                  <a:gd name="T1" fmla="*/ 0 h 11"/>
                  <a:gd name="T2" fmla="*/ 16 w 18"/>
                  <a:gd name="T3" fmla="*/ 4 h 11"/>
                  <a:gd name="T4" fmla="*/ 6 w 18"/>
                  <a:gd name="T5" fmla="*/ 11 h 11"/>
                  <a:gd name="T6" fmla="*/ 0 w 18"/>
                  <a:gd name="T7" fmla="*/ 11 h 11"/>
                  <a:gd name="T8" fmla="*/ 2 w 18"/>
                  <a:gd name="T9" fmla="*/ 6 h 11"/>
                  <a:gd name="T10" fmla="*/ 12 w 18"/>
                  <a:gd name="T11" fmla="*/ 2 h 11"/>
                  <a:gd name="T12" fmla="*/ 12 w 18"/>
                  <a:gd name="T13" fmla="*/ 0 h 11"/>
                  <a:gd name="T14" fmla="*/ 18 w 18"/>
                  <a:gd name="T15" fmla="*/ 0 h 11"/>
                  <a:gd name="T16" fmla="*/ 18 w 18"/>
                  <a:gd name="T17" fmla="*/ 0 h 11"/>
                  <a:gd name="T18" fmla="*/ 18 w 18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lnTo>
                      <a:pt x="16" y="4"/>
                    </a:lnTo>
                    <a:lnTo>
                      <a:pt x="6" y="11"/>
                    </a:lnTo>
                    <a:lnTo>
                      <a:pt x="0" y="11"/>
                    </a:lnTo>
                    <a:lnTo>
                      <a:pt x="2" y="6"/>
                    </a:lnTo>
                    <a:lnTo>
                      <a:pt x="12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2" name="Freeform 468">
                <a:extLst>
                  <a:ext uri="{FF2B5EF4-FFF2-40B4-BE49-F238E27FC236}">
                    <a16:creationId xmlns:a16="http://schemas.microsoft.com/office/drawing/2014/main" id="{309F10DF-F619-8978-803F-5ED19C4D0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309" y="2932640"/>
                <a:ext cx="26168" cy="7477"/>
              </a:xfrm>
              <a:custGeom>
                <a:avLst/>
                <a:gdLst>
                  <a:gd name="T0" fmla="*/ 0 w 14"/>
                  <a:gd name="T1" fmla="*/ 4 h 4"/>
                  <a:gd name="T2" fmla="*/ 2 w 14"/>
                  <a:gd name="T3" fmla="*/ 0 h 4"/>
                  <a:gd name="T4" fmla="*/ 14 w 14"/>
                  <a:gd name="T5" fmla="*/ 0 h 4"/>
                  <a:gd name="T6" fmla="*/ 14 w 14"/>
                  <a:gd name="T7" fmla="*/ 4 h 4"/>
                  <a:gd name="T8" fmla="*/ 0 w 14"/>
                  <a:gd name="T9" fmla="*/ 4 h 4"/>
                  <a:gd name="T10" fmla="*/ 0 w 14"/>
                  <a:gd name="T11" fmla="*/ 4 h 4"/>
                  <a:gd name="T12" fmla="*/ 0 w 14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4">
                    <a:moveTo>
                      <a:pt x="0" y="4"/>
                    </a:moveTo>
                    <a:lnTo>
                      <a:pt x="2" y="0"/>
                    </a:lnTo>
                    <a:lnTo>
                      <a:pt x="14" y="0"/>
                    </a:lnTo>
                    <a:lnTo>
                      <a:pt x="1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3" name="Freeform 469">
                <a:extLst>
                  <a:ext uri="{FF2B5EF4-FFF2-40B4-BE49-F238E27FC236}">
                    <a16:creationId xmlns:a16="http://schemas.microsoft.com/office/drawing/2014/main" id="{CABA415B-B3F7-8E78-E86F-7A5F3C3E5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2881" y="2532637"/>
                <a:ext cx="46730" cy="35514"/>
              </a:xfrm>
              <a:custGeom>
                <a:avLst/>
                <a:gdLst>
                  <a:gd name="T0" fmla="*/ 16 w 25"/>
                  <a:gd name="T1" fmla="*/ 0 h 19"/>
                  <a:gd name="T2" fmla="*/ 25 w 25"/>
                  <a:gd name="T3" fmla="*/ 4 h 19"/>
                  <a:gd name="T4" fmla="*/ 25 w 25"/>
                  <a:gd name="T5" fmla="*/ 14 h 19"/>
                  <a:gd name="T6" fmla="*/ 19 w 25"/>
                  <a:gd name="T7" fmla="*/ 15 h 19"/>
                  <a:gd name="T8" fmla="*/ 14 w 25"/>
                  <a:gd name="T9" fmla="*/ 19 h 19"/>
                  <a:gd name="T10" fmla="*/ 6 w 25"/>
                  <a:gd name="T11" fmla="*/ 12 h 19"/>
                  <a:gd name="T12" fmla="*/ 0 w 25"/>
                  <a:gd name="T13" fmla="*/ 10 h 19"/>
                  <a:gd name="T14" fmla="*/ 0 w 25"/>
                  <a:gd name="T15" fmla="*/ 4 h 19"/>
                  <a:gd name="T16" fmla="*/ 8 w 25"/>
                  <a:gd name="T17" fmla="*/ 2 h 19"/>
                  <a:gd name="T18" fmla="*/ 16 w 25"/>
                  <a:gd name="T19" fmla="*/ 0 h 19"/>
                  <a:gd name="T20" fmla="*/ 16 w 25"/>
                  <a:gd name="T21" fmla="*/ 0 h 19"/>
                  <a:gd name="T22" fmla="*/ 16 w 25"/>
                  <a:gd name="T2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" h="19">
                    <a:moveTo>
                      <a:pt x="16" y="0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19" y="15"/>
                    </a:lnTo>
                    <a:lnTo>
                      <a:pt x="14" y="19"/>
                    </a:lnTo>
                    <a:lnTo>
                      <a:pt x="6" y="12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8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4" name="Freeform 470">
                <a:extLst>
                  <a:ext uri="{FF2B5EF4-FFF2-40B4-BE49-F238E27FC236}">
                    <a16:creationId xmlns:a16="http://schemas.microsoft.com/office/drawing/2014/main" id="{354A4B55-6AAE-3DF1-5DB2-5AD1AD463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59515" y="2347590"/>
                <a:ext cx="91590" cy="35514"/>
              </a:xfrm>
              <a:custGeom>
                <a:avLst/>
                <a:gdLst>
                  <a:gd name="T0" fmla="*/ 1 w 49"/>
                  <a:gd name="T1" fmla="*/ 0 h 19"/>
                  <a:gd name="T2" fmla="*/ 11 w 49"/>
                  <a:gd name="T3" fmla="*/ 1 h 19"/>
                  <a:gd name="T4" fmla="*/ 26 w 49"/>
                  <a:gd name="T5" fmla="*/ 1 h 19"/>
                  <a:gd name="T6" fmla="*/ 40 w 49"/>
                  <a:gd name="T7" fmla="*/ 9 h 19"/>
                  <a:gd name="T8" fmla="*/ 49 w 49"/>
                  <a:gd name="T9" fmla="*/ 11 h 19"/>
                  <a:gd name="T10" fmla="*/ 47 w 49"/>
                  <a:gd name="T11" fmla="*/ 15 h 19"/>
                  <a:gd name="T12" fmla="*/ 38 w 49"/>
                  <a:gd name="T13" fmla="*/ 17 h 19"/>
                  <a:gd name="T14" fmla="*/ 32 w 49"/>
                  <a:gd name="T15" fmla="*/ 19 h 19"/>
                  <a:gd name="T16" fmla="*/ 17 w 49"/>
                  <a:gd name="T17" fmla="*/ 9 h 19"/>
                  <a:gd name="T18" fmla="*/ 4 w 49"/>
                  <a:gd name="T19" fmla="*/ 13 h 19"/>
                  <a:gd name="T20" fmla="*/ 0 w 49"/>
                  <a:gd name="T21" fmla="*/ 7 h 19"/>
                  <a:gd name="T22" fmla="*/ 1 w 49"/>
                  <a:gd name="T23" fmla="*/ 0 h 19"/>
                  <a:gd name="T24" fmla="*/ 1 w 49"/>
                  <a:gd name="T25" fmla="*/ 0 h 19"/>
                  <a:gd name="T26" fmla="*/ 1 w 49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9" h="19">
                    <a:moveTo>
                      <a:pt x="1" y="0"/>
                    </a:moveTo>
                    <a:lnTo>
                      <a:pt x="11" y="1"/>
                    </a:lnTo>
                    <a:lnTo>
                      <a:pt x="26" y="1"/>
                    </a:lnTo>
                    <a:lnTo>
                      <a:pt x="40" y="9"/>
                    </a:lnTo>
                    <a:lnTo>
                      <a:pt x="49" y="11"/>
                    </a:lnTo>
                    <a:lnTo>
                      <a:pt x="47" y="15"/>
                    </a:lnTo>
                    <a:lnTo>
                      <a:pt x="38" y="17"/>
                    </a:lnTo>
                    <a:lnTo>
                      <a:pt x="32" y="19"/>
                    </a:lnTo>
                    <a:lnTo>
                      <a:pt x="17" y="9"/>
                    </a:lnTo>
                    <a:lnTo>
                      <a:pt x="4" y="13"/>
                    </a:lnTo>
                    <a:lnTo>
                      <a:pt x="0" y="7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5" name="Freeform 471">
                <a:extLst>
                  <a:ext uri="{FF2B5EF4-FFF2-40B4-BE49-F238E27FC236}">
                    <a16:creationId xmlns:a16="http://schemas.microsoft.com/office/drawing/2014/main" id="{D2BDF7D3-9A0D-3F80-76B9-66D30246E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3726" y="2532637"/>
                <a:ext cx="26168" cy="26168"/>
              </a:xfrm>
              <a:custGeom>
                <a:avLst/>
                <a:gdLst>
                  <a:gd name="T0" fmla="*/ 14 w 14"/>
                  <a:gd name="T1" fmla="*/ 0 h 14"/>
                  <a:gd name="T2" fmla="*/ 10 w 14"/>
                  <a:gd name="T3" fmla="*/ 0 h 14"/>
                  <a:gd name="T4" fmla="*/ 0 w 14"/>
                  <a:gd name="T5" fmla="*/ 12 h 14"/>
                  <a:gd name="T6" fmla="*/ 0 w 14"/>
                  <a:gd name="T7" fmla="*/ 14 h 14"/>
                  <a:gd name="T8" fmla="*/ 4 w 14"/>
                  <a:gd name="T9" fmla="*/ 14 h 14"/>
                  <a:gd name="T10" fmla="*/ 14 w 14"/>
                  <a:gd name="T11" fmla="*/ 4 h 14"/>
                  <a:gd name="T12" fmla="*/ 14 w 14"/>
                  <a:gd name="T13" fmla="*/ 0 h 14"/>
                  <a:gd name="T14" fmla="*/ 14 w 14"/>
                  <a:gd name="T15" fmla="*/ 0 h 14"/>
                  <a:gd name="T16" fmla="*/ 14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14" y="0"/>
                    </a:moveTo>
                    <a:lnTo>
                      <a:pt x="10" y="0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4" y="14"/>
                    </a:lnTo>
                    <a:lnTo>
                      <a:pt x="14" y="4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6" name="Freeform 472">
                <a:extLst>
                  <a:ext uri="{FF2B5EF4-FFF2-40B4-BE49-F238E27FC236}">
                    <a16:creationId xmlns:a16="http://schemas.microsoft.com/office/drawing/2014/main" id="{D2A8686A-69A1-F20B-417A-513705440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47371" y="2517684"/>
                <a:ext cx="14953" cy="18692"/>
              </a:xfrm>
              <a:custGeom>
                <a:avLst/>
                <a:gdLst>
                  <a:gd name="T0" fmla="*/ 0 w 8"/>
                  <a:gd name="T1" fmla="*/ 6 h 10"/>
                  <a:gd name="T2" fmla="*/ 0 w 8"/>
                  <a:gd name="T3" fmla="*/ 2 h 10"/>
                  <a:gd name="T4" fmla="*/ 6 w 8"/>
                  <a:gd name="T5" fmla="*/ 0 h 10"/>
                  <a:gd name="T6" fmla="*/ 8 w 8"/>
                  <a:gd name="T7" fmla="*/ 6 h 10"/>
                  <a:gd name="T8" fmla="*/ 2 w 8"/>
                  <a:gd name="T9" fmla="*/ 10 h 10"/>
                  <a:gd name="T10" fmla="*/ 0 w 8"/>
                  <a:gd name="T11" fmla="*/ 6 h 10"/>
                  <a:gd name="T12" fmla="*/ 0 w 8"/>
                  <a:gd name="T13" fmla="*/ 6 h 10"/>
                  <a:gd name="T14" fmla="*/ 0 w 8"/>
                  <a:gd name="T15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0" y="6"/>
                    </a:moveTo>
                    <a:lnTo>
                      <a:pt x="0" y="2"/>
                    </a:lnTo>
                    <a:lnTo>
                      <a:pt x="6" y="0"/>
                    </a:lnTo>
                    <a:lnTo>
                      <a:pt x="8" y="6"/>
                    </a:lnTo>
                    <a:lnTo>
                      <a:pt x="2" y="1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7" name="Freeform 473">
                <a:extLst>
                  <a:ext uri="{FF2B5EF4-FFF2-40B4-BE49-F238E27FC236}">
                    <a16:creationId xmlns:a16="http://schemas.microsoft.com/office/drawing/2014/main" id="{F6448DF7-E3B6-48C1-88E7-EB0118C63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061" y="2631704"/>
                <a:ext cx="37383" cy="14953"/>
              </a:xfrm>
              <a:custGeom>
                <a:avLst/>
                <a:gdLst>
                  <a:gd name="T0" fmla="*/ 0 w 20"/>
                  <a:gd name="T1" fmla="*/ 8 h 8"/>
                  <a:gd name="T2" fmla="*/ 18 w 20"/>
                  <a:gd name="T3" fmla="*/ 8 h 8"/>
                  <a:gd name="T4" fmla="*/ 20 w 20"/>
                  <a:gd name="T5" fmla="*/ 4 h 8"/>
                  <a:gd name="T6" fmla="*/ 14 w 20"/>
                  <a:gd name="T7" fmla="*/ 0 h 8"/>
                  <a:gd name="T8" fmla="*/ 2 w 20"/>
                  <a:gd name="T9" fmla="*/ 0 h 8"/>
                  <a:gd name="T10" fmla="*/ 0 w 20"/>
                  <a:gd name="T11" fmla="*/ 4 h 8"/>
                  <a:gd name="T12" fmla="*/ 0 w 20"/>
                  <a:gd name="T13" fmla="*/ 8 h 8"/>
                  <a:gd name="T14" fmla="*/ 0 w 20"/>
                  <a:gd name="T15" fmla="*/ 8 h 8"/>
                  <a:gd name="T16" fmla="*/ 0 w 20"/>
                  <a:gd name="T17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8">
                    <a:moveTo>
                      <a:pt x="0" y="8"/>
                    </a:moveTo>
                    <a:lnTo>
                      <a:pt x="18" y="8"/>
                    </a:lnTo>
                    <a:lnTo>
                      <a:pt x="20" y="4"/>
                    </a:lnTo>
                    <a:lnTo>
                      <a:pt x="1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8" name="Freeform 474">
                <a:extLst>
                  <a:ext uri="{FF2B5EF4-FFF2-40B4-BE49-F238E27FC236}">
                    <a16:creationId xmlns:a16="http://schemas.microsoft.com/office/drawing/2014/main" id="{7FADC27F-6EE3-4D3D-CC4C-DB147736E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6809" y="2659741"/>
                <a:ext cx="72898" cy="44860"/>
              </a:xfrm>
              <a:custGeom>
                <a:avLst/>
                <a:gdLst>
                  <a:gd name="T0" fmla="*/ 4 w 39"/>
                  <a:gd name="T1" fmla="*/ 6 h 24"/>
                  <a:gd name="T2" fmla="*/ 12 w 39"/>
                  <a:gd name="T3" fmla="*/ 4 h 24"/>
                  <a:gd name="T4" fmla="*/ 19 w 39"/>
                  <a:gd name="T5" fmla="*/ 0 h 24"/>
                  <a:gd name="T6" fmla="*/ 37 w 39"/>
                  <a:gd name="T7" fmla="*/ 0 h 24"/>
                  <a:gd name="T8" fmla="*/ 39 w 39"/>
                  <a:gd name="T9" fmla="*/ 4 h 24"/>
                  <a:gd name="T10" fmla="*/ 35 w 39"/>
                  <a:gd name="T11" fmla="*/ 8 h 24"/>
                  <a:gd name="T12" fmla="*/ 23 w 39"/>
                  <a:gd name="T13" fmla="*/ 16 h 24"/>
                  <a:gd name="T14" fmla="*/ 23 w 39"/>
                  <a:gd name="T15" fmla="*/ 20 h 24"/>
                  <a:gd name="T16" fmla="*/ 15 w 39"/>
                  <a:gd name="T17" fmla="*/ 20 h 24"/>
                  <a:gd name="T18" fmla="*/ 12 w 39"/>
                  <a:gd name="T19" fmla="*/ 24 h 24"/>
                  <a:gd name="T20" fmla="*/ 6 w 39"/>
                  <a:gd name="T21" fmla="*/ 22 h 24"/>
                  <a:gd name="T22" fmla="*/ 6 w 39"/>
                  <a:gd name="T23" fmla="*/ 18 h 24"/>
                  <a:gd name="T24" fmla="*/ 0 w 39"/>
                  <a:gd name="T25" fmla="*/ 14 h 24"/>
                  <a:gd name="T26" fmla="*/ 0 w 39"/>
                  <a:gd name="T27" fmla="*/ 8 h 24"/>
                  <a:gd name="T28" fmla="*/ 4 w 39"/>
                  <a:gd name="T29" fmla="*/ 6 h 24"/>
                  <a:gd name="T30" fmla="*/ 4 w 39"/>
                  <a:gd name="T31" fmla="*/ 6 h 24"/>
                  <a:gd name="T32" fmla="*/ 4 w 39"/>
                  <a:gd name="T33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" h="24">
                    <a:moveTo>
                      <a:pt x="4" y="6"/>
                    </a:moveTo>
                    <a:lnTo>
                      <a:pt x="12" y="4"/>
                    </a:lnTo>
                    <a:lnTo>
                      <a:pt x="19" y="0"/>
                    </a:lnTo>
                    <a:lnTo>
                      <a:pt x="37" y="0"/>
                    </a:lnTo>
                    <a:lnTo>
                      <a:pt x="39" y="4"/>
                    </a:lnTo>
                    <a:lnTo>
                      <a:pt x="35" y="8"/>
                    </a:lnTo>
                    <a:lnTo>
                      <a:pt x="23" y="16"/>
                    </a:lnTo>
                    <a:lnTo>
                      <a:pt x="23" y="20"/>
                    </a:lnTo>
                    <a:lnTo>
                      <a:pt x="15" y="20"/>
                    </a:lnTo>
                    <a:lnTo>
                      <a:pt x="12" y="24"/>
                    </a:lnTo>
                    <a:lnTo>
                      <a:pt x="6" y="22"/>
                    </a:lnTo>
                    <a:lnTo>
                      <a:pt x="6" y="18"/>
                    </a:lnTo>
                    <a:lnTo>
                      <a:pt x="0" y="14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29" name="Freeform 475">
                <a:extLst>
                  <a:ext uri="{FF2B5EF4-FFF2-40B4-BE49-F238E27FC236}">
                    <a16:creationId xmlns:a16="http://schemas.microsoft.com/office/drawing/2014/main" id="{279F45AC-A494-3024-65E1-02D3DCE60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988" y="2521422"/>
                <a:ext cx="9346" cy="11215"/>
              </a:xfrm>
              <a:custGeom>
                <a:avLst/>
                <a:gdLst>
                  <a:gd name="T0" fmla="*/ 5 w 5"/>
                  <a:gd name="T1" fmla="*/ 4 h 6"/>
                  <a:gd name="T2" fmla="*/ 2 w 5"/>
                  <a:gd name="T3" fmla="*/ 6 h 6"/>
                  <a:gd name="T4" fmla="*/ 0 w 5"/>
                  <a:gd name="T5" fmla="*/ 2 h 6"/>
                  <a:gd name="T6" fmla="*/ 2 w 5"/>
                  <a:gd name="T7" fmla="*/ 0 h 6"/>
                  <a:gd name="T8" fmla="*/ 5 w 5"/>
                  <a:gd name="T9" fmla="*/ 4 h 6"/>
                  <a:gd name="T10" fmla="*/ 5 w 5"/>
                  <a:gd name="T11" fmla="*/ 4 h 6"/>
                  <a:gd name="T12" fmla="*/ 5 w 5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6">
                    <a:moveTo>
                      <a:pt x="5" y="4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0" name="Freeform 476">
                <a:extLst>
                  <a:ext uri="{FF2B5EF4-FFF2-40B4-BE49-F238E27FC236}">
                    <a16:creationId xmlns:a16="http://schemas.microsoft.com/office/drawing/2014/main" id="{14B01B30-3973-2530-6A39-78225581C2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2511" y="2540114"/>
                <a:ext cx="11215" cy="7477"/>
              </a:xfrm>
              <a:custGeom>
                <a:avLst/>
                <a:gdLst>
                  <a:gd name="T0" fmla="*/ 6 w 6"/>
                  <a:gd name="T1" fmla="*/ 0 h 4"/>
                  <a:gd name="T2" fmla="*/ 4 w 6"/>
                  <a:gd name="T3" fmla="*/ 4 h 4"/>
                  <a:gd name="T4" fmla="*/ 0 w 6"/>
                  <a:gd name="T5" fmla="*/ 2 h 4"/>
                  <a:gd name="T6" fmla="*/ 2 w 6"/>
                  <a:gd name="T7" fmla="*/ 0 h 4"/>
                  <a:gd name="T8" fmla="*/ 6 w 6"/>
                  <a:gd name="T9" fmla="*/ 0 h 4"/>
                  <a:gd name="T10" fmla="*/ 6 w 6"/>
                  <a:gd name="T11" fmla="*/ 0 h 4"/>
                  <a:gd name="T12" fmla="*/ 6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lnTo>
                      <a:pt x="4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1" name="Freeform 477">
                <a:extLst>
                  <a:ext uri="{FF2B5EF4-FFF2-40B4-BE49-F238E27FC236}">
                    <a16:creationId xmlns:a16="http://schemas.microsoft.com/office/drawing/2014/main" id="{533625B9-187A-49B1-DCEB-CB680DAE16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452" y="2783107"/>
                <a:ext cx="11215" cy="11215"/>
              </a:xfrm>
              <a:custGeom>
                <a:avLst/>
                <a:gdLst>
                  <a:gd name="T0" fmla="*/ 2 w 6"/>
                  <a:gd name="T1" fmla="*/ 6 h 6"/>
                  <a:gd name="T2" fmla="*/ 6 w 6"/>
                  <a:gd name="T3" fmla="*/ 2 h 6"/>
                  <a:gd name="T4" fmla="*/ 4 w 6"/>
                  <a:gd name="T5" fmla="*/ 0 h 6"/>
                  <a:gd name="T6" fmla="*/ 0 w 6"/>
                  <a:gd name="T7" fmla="*/ 2 h 6"/>
                  <a:gd name="T8" fmla="*/ 2 w 6"/>
                  <a:gd name="T9" fmla="*/ 6 h 6"/>
                  <a:gd name="T10" fmla="*/ 2 w 6"/>
                  <a:gd name="T11" fmla="*/ 6 h 6"/>
                  <a:gd name="T12" fmla="*/ 2 w 6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2" y="6"/>
                    </a:move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2" name="Freeform 478">
                <a:extLst>
                  <a:ext uri="{FF2B5EF4-FFF2-40B4-BE49-F238E27FC236}">
                    <a16:creationId xmlns:a16="http://schemas.microsoft.com/office/drawing/2014/main" id="{A424C52F-A780-E8E7-CFA9-5A366FC6E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9143" y="2790583"/>
                <a:ext cx="11215" cy="14953"/>
              </a:xfrm>
              <a:custGeom>
                <a:avLst/>
                <a:gdLst>
                  <a:gd name="T0" fmla="*/ 0 w 6"/>
                  <a:gd name="T1" fmla="*/ 4 h 8"/>
                  <a:gd name="T2" fmla="*/ 4 w 6"/>
                  <a:gd name="T3" fmla="*/ 0 h 8"/>
                  <a:gd name="T4" fmla="*/ 6 w 6"/>
                  <a:gd name="T5" fmla="*/ 2 h 8"/>
                  <a:gd name="T6" fmla="*/ 2 w 6"/>
                  <a:gd name="T7" fmla="*/ 8 h 8"/>
                  <a:gd name="T8" fmla="*/ 0 w 6"/>
                  <a:gd name="T9" fmla="*/ 4 h 8"/>
                  <a:gd name="T10" fmla="*/ 0 w 6"/>
                  <a:gd name="T11" fmla="*/ 4 h 8"/>
                  <a:gd name="T12" fmla="*/ 0 w 6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8">
                    <a:moveTo>
                      <a:pt x="0" y="4"/>
                    </a:moveTo>
                    <a:lnTo>
                      <a:pt x="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3" name="Freeform 479">
                <a:extLst>
                  <a:ext uri="{FF2B5EF4-FFF2-40B4-BE49-F238E27FC236}">
                    <a16:creationId xmlns:a16="http://schemas.microsoft.com/office/drawing/2014/main" id="{5A82F77A-FD0B-9024-C782-EFAFA74E8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9796" y="1941979"/>
                <a:ext cx="1029915" cy="887857"/>
              </a:xfrm>
              <a:custGeom>
                <a:avLst/>
                <a:gdLst>
                  <a:gd name="T0" fmla="*/ 351 w 551"/>
                  <a:gd name="T1" fmla="*/ 32 h 475"/>
                  <a:gd name="T2" fmla="*/ 285 w 551"/>
                  <a:gd name="T3" fmla="*/ 26 h 475"/>
                  <a:gd name="T4" fmla="*/ 228 w 551"/>
                  <a:gd name="T5" fmla="*/ 22 h 475"/>
                  <a:gd name="T6" fmla="*/ 201 w 551"/>
                  <a:gd name="T7" fmla="*/ 16 h 475"/>
                  <a:gd name="T8" fmla="*/ 168 w 551"/>
                  <a:gd name="T9" fmla="*/ 10 h 475"/>
                  <a:gd name="T10" fmla="*/ 129 w 551"/>
                  <a:gd name="T11" fmla="*/ 13 h 475"/>
                  <a:gd name="T12" fmla="*/ 79 w 551"/>
                  <a:gd name="T13" fmla="*/ 30 h 475"/>
                  <a:gd name="T14" fmla="*/ 21 w 551"/>
                  <a:gd name="T15" fmla="*/ 72 h 475"/>
                  <a:gd name="T16" fmla="*/ 56 w 551"/>
                  <a:gd name="T17" fmla="*/ 93 h 475"/>
                  <a:gd name="T18" fmla="*/ 87 w 551"/>
                  <a:gd name="T19" fmla="*/ 103 h 475"/>
                  <a:gd name="T20" fmla="*/ 104 w 551"/>
                  <a:gd name="T21" fmla="*/ 115 h 475"/>
                  <a:gd name="T22" fmla="*/ 99 w 551"/>
                  <a:gd name="T23" fmla="*/ 134 h 475"/>
                  <a:gd name="T24" fmla="*/ 56 w 551"/>
                  <a:gd name="T25" fmla="*/ 130 h 475"/>
                  <a:gd name="T26" fmla="*/ 18 w 551"/>
                  <a:gd name="T27" fmla="*/ 134 h 475"/>
                  <a:gd name="T28" fmla="*/ 14 w 551"/>
                  <a:gd name="T29" fmla="*/ 161 h 475"/>
                  <a:gd name="T30" fmla="*/ 27 w 551"/>
                  <a:gd name="T31" fmla="*/ 188 h 475"/>
                  <a:gd name="T32" fmla="*/ 79 w 551"/>
                  <a:gd name="T33" fmla="*/ 182 h 475"/>
                  <a:gd name="T34" fmla="*/ 97 w 551"/>
                  <a:gd name="T35" fmla="*/ 188 h 475"/>
                  <a:gd name="T36" fmla="*/ 83 w 551"/>
                  <a:gd name="T37" fmla="*/ 224 h 475"/>
                  <a:gd name="T38" fmla="*/ 43 w 551"/>
                  <a:gd name="T39" fmla="*/ 253 h 475"/>
                  <a:gd name="T40" fmla="*/ 35 w 551"/>
                  <a:gd name="T41" fmla="*/ 295 h 475"/>
                  <a:gd name="T42" fmla="*/ 56 w 551"/>
                  <a:gd name="T43" fmla="*/ 332 h 475"/>
                  <a:gd name="T44" fmla="*/ 83 w 551"/>
                  <a:gd name="T45" fmla="*/ 330 h 475"/>
                  <a:gd name="T46" fmla="*/ 108 w 551"/>
                  <a:gd name="T47" fmla="*/ 352 h 475"/>
                  <a:gd name="T48" fmla="*/ 133 w 551"/>
                  <a:gd name="T49" fmla="*/ 356 h 475"/>
                  <a:gd name="T50" fmla="*/ 158 w 551"/>
                  <a:gd name="T51" fmla="*/ 359 h 475"/>
                  <a:gd name="T52" fmla="*/ 116 w 551"/>
                  <a:gd name="T53" fmla="*/ 419 h 475"/>
                  <a:gd name="T54" fmla="*/ 89 w 551"/>
                  <a:gd name="T55" fmla="*/ 436 h 475"/>
                  <a:gd name="T56" fmla="*/ 48 w 551"/>
                  <a:gd name="T57" fmla="*/ 463 h 475"/>
                  <a:gd name="T58" fmla="*/ 68 w 551"/>
                  <a:gd name="T59" fmla="*/ 459 h 475"/>
                  <a:gd name="T60" fmla="*/ 97 w 551"/>
                  <a:gd name="T61" fmla="*/ 448 h 475"/>
                  <a:gd name="T62" fmla="*/ 135 w 551"/>
                  <a:gd name="T63" fmla="*/ 427 h 475"/>
                  <a:gd name="T64" fmla="*/ 187 w 551"/>
                  <a:gd name="T65" fmla="*/ 381 h 475"/>
                  <a:gd name="T66" fmla="*/ 199 w 551"/>
                  <a:gd name="T67" fmla="*/ 350 h 475"/>
                  <a:gd name="T68" fmla="*/ 220 w 551"/>
                  <a:gd name="T69" fmla="*/ 318 h 475"/>
                  <a:gd name="T70" fmla="*/ 264 w 551"/>
                  <a:gd name="T71" fmla="*/ 295 h 475"/>
                  <a:gd name="T72" fmla="*/ 235 w 551"/>
                  <a:gd name="T73" fmla="*/ 333 h 475"/>
                  <a:gd name="T74" fmla="*/ 232 w 551"/>
                  <a:gd name="T75" fmla="*/ 345 h 475"/>
                  <a:gd name="T76" fmla="*/ 285 w 551"/>
                  <a:gd name="T77" fmla="*/ 312 h 475"/>
                  <a:gd name="T78" fmla="*/ 295 w 551"/>
                  <a:gd name="T79" fmla="*/ 291 h 475"/>
                  <a:gd name="T80" fmla="*/ 326 w 551"/>
                  <a:gd name="T81" fmla="*/ 311 h 475"/>
                  <a:gd name="T82" fmla="*/ 366 w 551"/>
                  <a:gd name="T83" fmla="*/ 324 h 475"/>
                  <a:gd name="T84" fmla="*/ 411 w 551"/>
                  <a:gd name="T85" fmla="*/ 328 h 475"/>
                  <a:gd name="T86" fmla="*/ 461 w 551"/>
                  <a:gd name="T87" fmla="*/ 367 h 475"/>
                  <a:gd name="T88" fmla="*/ 472 w 551"/>
                  <a:gd name="T89" fmla="*/ 365 h 475"/>
                  <a:gd name="T90" fmla="*/ 499 w 551"/>
                  <a:gd name="T91" fmla="*/ 388 h 475"/>
                  <a:gd name="T92" fmla="*/ 521 w 551"/>
                  <a:gd name="T93" fmla="*/ 432 h 475"/>
                  <a:gd name="T94" fmla="*/ 538 w 551"/>
                  <a:gd name="T95" fmla="*/ 459 h 475"/>
                  <a:gd name="T96" fmla="*/ 551 w 551"/>
                  <a:gd name="T97" fmla="*/ 430 h 475"/>
                  <a:gd name="T98" fmla="*/ 484 w 551"/>
                  <a:gd name="T99" fmla="*/ 341 h 475"/>
                  <a:gd name="T100" fmla="*/ 422 w 551"/>
                  <a:gd name="T101" fmla="*/ 316 h 475"/>
                  <a:gd name="T102" fmla="*/ 391 w 551"/>
                  <a:gd name="T103" fmla="*/ 44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51" h="475">
                    <a:moveTo>
                      <a:pt x="391" y="44"/>
                    </a:moveTo>
                    <a:lnTo>
                      <a:pt x="374" y="36"/>
                    </a:lnTo>
                    <a:lnTo>
                      <a:pt x="368" y="34"/>
                    </a:lnTo>
                    <a:lnTo>
                      <a:pt x="364" y="32"/>
                    </a:lnTo>
                    <a:lnTo>
                      <a:pt x="351" y="32"/>
                    </a:lnTo>
                    <a:lnTo>
                      <a:pt x="334" y="34"/>
                    </a:lnTo>
                    <a:lnTo>
                      <a:pt x="316" y="28"/>
                    </a:lnTo>
                    <a:lnTo>
                      <a:pt x="307" y="28"/>
                    </a:lnTo>
                    <a:lnTo>
                      <a:pt x="303" y="30"/>
                    </a:lnTo>
                    <a:lnTo>
                      <a:pt x="285" y="26"/>
                    </a:lnTo>
                    <a:lnTo>
                      <a:pt x="274" y="20"/>
                    </a:lnTo>
                    <a:lnTo>
                      <a:pt x="260" y="20"/>
                    </a:lnTo>
                    <a:lnTo>
                      <a:pt x="245" y="22"/>
                    </a:lnTo>
                    <a:lnTo>
                      <a:pt x="235" y="24"/>
                    </a:lnTo>
                    <a:lnTo>
                      <a:pt x="228" y="22"/>
                    </a:lnTo>
                    <a:lnTo>
                      <a:pt x="235" y="19"/>
                    </a:lnTo>
                    <a:lnTo>
                      <a:pt x="220" y="16"/>
                    </a:lnTo>
                    <a:lnTo>
                      <a:pt x="224" y="12"/>
                    </a:lnTo>
                    <a:lnTo>
                      <a:pt x="210" y="12"/>
                    </a:lnTo>
                    <a:lnTo>
                      <a:pt x="201" y="16"/>
                    </a:lnTo>
                    <a:lnTo>
                      <a:pt x="189" y="8"/>
                    </a:lnTo>
                    <a:lnTo>
                      <a:pt x="181" y="10"/>
                    </a:lnTo>
                    <a:lnTo>
                      <a:pt x="179" y="13"/>
                    </a:lnTo>
                    <a:lnTo>
                      <a:pt x="176" y="13"/>
                    </a:lnTo>
                    <a:lnTo>
                      <a:pt x="168" y="10"/>
                    </a:lnTo>
                    <a:lnTo>
                      <a:pt x="178" y="4"/>
                    </a:lnTo>
                    <a:lnTo>
                      <a:pt x="172" y="4"/>
                    </a:lnTo>
                    <a:lnTo>
                      <a:pt x="164" y="0"/>
                    </a:lnTo>
                    <a:lnTo>
                      <a:pt x="145" y="13"/>
                    </a:lnTo>
                    <a:lnTo>
                      <a:pt x="129" y="13"/>
                    </a:lnTo>
                    <a:lnTo>
                      <a:pt x="127" y="12"/>
                    </a:lnTo>
                    <a:lnTo>
                      <a:pt x="112" y="19"/>
                    </a:lnTo>
                    <a:lnTo>
                      <a:pt x="99" y="26"/>
                    </a:lnTo>
                    <a:lnTo>
                      <a:pt x="93" y="26"/>
                    </a:lnTo>
                    <a:lnTo>
                      <a:pt x="79" y="30"/>
                    </a:lnTo>
                    <a:lnTo>
                      <a:pt x="72" y="40"/>
                    </a:lnTo>
                    <a:lnTo>
                      <a:pt x="66" y="55"/>
                    </a:lnTo>
                    <a:lnTo>
                      <a:pt x="52" y="63"/>
                    </a:lnTo>
                    <a:lnTo>
                      <a:pt x="23" y="63"/>
                    </a:lnTo>
                    <a:lnTo>
                      <a:pt x="21" y="72"/>
                    </a:lnTo>
                    <a:lnTo>
                      <a:pt x="16" y="72"/>
                    </a:lnTo>
                    <a:lnTo>
                      <a:pt x="23" y="76"/>
                    </a:lnTo>
                    <a:lnTo>
                      <a:pt x="31" y="80"/>
                    </a:lnTo>
                    <a:lnTo>
                      <a:pt x="43" y="86"/>
                    </a:lnTo>
                    <a:lnTo>
                      <a:pt x="56" y="93"/>
                    </a:lnTo>
                    <a:lnTo>
                      <a:pt x="58" y="103"/>
                    </a:lnTo>
                    <a:lnTo>
                      <a:pt x="64" y="103"/>
                    </a:lnTo>
                    <a:lnTo>
                      <a:pt x="70" y="105"/>
                    </a:lnTo>
                    <a:lnTo>
                      <a:pt x="83" y="105"/>
                    </a:lnTo>
                    <a:lnTo>
                      <a:pt x="87" y="103"/>
                    </a:lnTo>
                    <a:lnTo>
                      <a:pt x="93" y="105"/>
                    </a:lnTo>
                    <a:lnTo>
                      <a:pt x="91" y="109"/>
                    </a:lnTo>
                    <a:lnTo>
                      <a:pt x="87" y="113"/>
                    </a:lnTo>
                    <a:lnTo>
                      <a:pt x="97" y="120"/>
                    </a:lnTo>
                    <a:lnTo>
                      <a:pt x="104" y="115"/>
                    </a:lnTo>
                    <a:lnTo>
                      <a:pt x="116" y="115"/>
                    </a:lnTo>
                    <a:lnTo>
                      <a:pt x="120" y="120"/>
                    </a:lnTo>
                    <a:lnTo>
                      <a:pt x="116" y="122"/>
                    </a:lnTo>
                    <a:lnTo>
                      <a:pt x="102" y="124"/>
                    </a:lnTo>
                    <a:lnTo>
                      <a:pt x="99" y="134"/>
                    </a:lnTo>
                    <a:lnTo>
                      <a:pt x="93" y="134"/>
                    </a:lnTo>
                    <a:lnTo>
                      <a:pt x="87" y="140"/>
                    </a:lnTo>
                    <a:lnTo>
                      <a:pt x="70" y="134"/>
                    </a:lnTo>
                    <a:lnTo>
                      <a:pt x="56" y="136"/>
                    </a:lnTo>
                    <a:lnTo>
                      <a:pt x="56" y="130"/>
                    </a:lnTo>
                    <a:lnTo>
                      <a:pt x="58" y="122"/>
                    </a:lnTo>
                    <a:lnTo>
                      <a:pt x="45" y="124"/>
                    </a:lnTo>
                    <a:lnTo>
                      <a:pt x="33" y="126"/>
                    </a:lnTo>
                    <a:lnTo>
                      <a:pt x="29" y="132"/>
                    </a:lnTo>
                    <a:lnTo>
                      <a:pt x="18" y="134"/>
                    </a:lnTo>
                    <a:lnTo>
                      <a:pt x="16" y="142"/>
                    </a:lnTo>
                    <a:lnTo>
                      <a:pt x="10" y="143"/>
                    </a:lnTo>
                    <a:lnTo>
                      <a:pt x="0" y="153"/>
                    </a:lnTo>
                    <a:lnTo>
                      <a:pt x="8" y="161"/>
                    </a:lnTo>
                    <a:lnTo>
                      <a:pt x="14" y="161"/>
                    </a:lnTo>
                    <a:lnTo>
                      <a:pt x="23" y="161"/>
                    </a:lnTo>
                    <a:lnTo>
                      <a:pt x="27" y="166"/>
                    </a:lnTo>
                    <a:lnTo>
                      <a:pt x="23" y="168"/>
                    </a:lnTo>
                    <a:lnTo>
                      <a:pt x="14" y="168"/>
                    </a:lnTo>
                    <a:lnTo>
                      <a:pt x="27" y="188"/>
                    </a:lnTo>
                    <a:lnTo>
                      <a:pt x="41" y="188"/>
                    </a:lnTo>
                    <a:lnTo>
                      <a:pt x="52" y="184"/>
                    </a:lnTo>
                    <a:lnTo>
                      <a:pt x="60" y="188"/>
                    </a:lnTo>
                    <a:lnTo>
                      <a:pt x="73" y="189"/>
                    </a:lnTo>
                    <a:lnTo>
                      <a:pt x="79" y="182"/>
                    </a:lnTo>
                    <a:lnTo>
                      <a:pt x="87" y="180"/>
                    </a:lnTo>
                    <a:lnTo>
                      <a:pt x="93" y="174"/>
                    </a:lnTo>
                    <a:lnTo>
                      <a:pt x="104" y="178"/>
                    </a:lnTo>
                    <a:lnTo>
                      <a:pt x="104" y="188"/>
                    </a:lnTo>
                    <a:lnTo>
                      <a:pt x="97" y="188"/>
                    </a:lnTo>
                    <a:lnTo>
                      <a:pt x="95" y="189"/>
                    </a:lnTo>
                    <a:lnTo>
                      <a:pt x="104" y="201"/>
                    </a:lnTo>
                    <a:lnTo>
                      <a:pt x="104" y="211"/>
                    </a:lnTo>
                    <a:lnTo>
                      <a:pt x="93" y="228"/>
                    </a:lnTo>
                    <a:lnTo>
                      <a:pt x="83" y="224"/>
                    </a:lnTo>
                    <a:lnTo>
                      <a:pt x="73" y="230"/>
                    </a:lnTo>
                    <a:lnTo>
                      <a:pt x="62" y="236"/>
                    </a:lnTo>
                    <a:lnTo>
                      <a:pt x="54" y="230"/>
                    </a:lnTo>
                    <a:lnTo>
                      <a:pt x="45" y="241"/>
                    </a:lnTo>
                    <a:lnTo>
                      <a:pt x="43" y="253"/>
                    </a:lnTo>
                    <a:lnTo>
                      <a:pt x="37" y="257"/>
                    </a:lnTo>
                    <a:lnTo>
                      <a:pt x="31" y="274"/>
                    </a:lnTo>
                    <a:lnTo>
                      <a:pt x="27" y="278"/>
                    </a:lnTo>
                    <a:lnTo>
                      <a:pt x="29" y="286"/>
                    </a:lnTo>
                    <a:lnTo>
                      <a:pt x="35" y="295"/>
                    </a:lnTo>
                    <a:lnTo>
                      <a:pt x="39" y="295"/>
                    </a:lnTo>
                    <a:lnTo>
                      <a:pt x="43" y="299"/>
                    </a:lnTo>
                    <a:lnTo>
                      <a:pt x="39" y="311"/>
                    </a:lnTo>
                    <a:lnTo>
                      <a:pt x="33" y="311"/>
                    </a:lnTo>
                    <a:lnTo>
                      <a:pt x="56" y="332"/>
                    </a:lnTo>
                    <a:lnTo>
                      <a:pt x="66" y="330"/>
                    </a:lnTo>
                    <a:lnTo>
                      <a:pt x="77" y="328"/>
                    </a:lnTo>
                    <a:lnTo>
                      <a:pt x="77" y="320"/>
                    </a:lnTo>
                    <a:lnTo>
                      <a:pt x="83" y="320"/>
                    </a:lnTo>
                    <a:lnTo>
                      <a:pt x="83" y="330"/>
                    </a:lnTo>
                    <a:lnTo>
                      <a:pt x="85" y="339"/>
                    </a:lnTo>
                    <a:lnTo>
                      <a:pt x="87" y="352"/>
                    </a:lnTo>
                    <a:lnTo>
                      <a:pt x="85" y="363"/>
                    </a:lnTo>
                    <a:lnTo>
                      <a:pt x="93" y="361"/>
                    </a:lnTo>
                    <a:lnTo>
                      <a:pt x="108" y="352"/>
                    </a:lnTo>
                    <a:lnTo>
                      <a:pt x="114" y="358"/>
                    </a:lnTo>
                    <a:lnTo>
                      <a:pt x="120" y="358"/>
                    </a:lnTo>
                    <a:lnTo>
                      <a:pt x="126" y="367"/>
                    </a:lnTo>
                    <a:lnTo>
                      <a:pt x="129" y="367"/>
                    </a:lnTo>
                    <a:lnTo>
                      <a:pt x="133" y="356"/>
                    </a:lnTo>
                    <a:lnTo>
                      <a:pt x="139" y="359"/>
                    </a:lnTo>
                    <a:lnTo>
                      <a:pt x="145" y="361"/>
                    </a:lnTo>
                    <a:lnTo>
                      <a:pt x="151" y="359"/>
                    </a:lnTo>
                    <a:lnTo>
                      <a:pt x="158" y="354"/>
                    </a:lnTo>
                    <a:lnTo>
                      <a:pt x="158" y="359"/>
                    </a:lnTo>
                    <a:lnTo>
                      <a:pt x="151" y="381"/>
                    </a:lnTo>
                    <a:lnTo>
                      <a:pt x="151" y="394"/>
                    </a:lnTo>
                    <a:lnTo>
                      <a:pt x="139" y="398"/>
                    </a:lnTo>
                    <a:lnTo>
                      <a:pt x="129" y="409"/>
                    </a:lnTo>
                    <a:lnTo>
                      <a:pt x="116" y="419"/>
                    </a:lnTo>
                    <a:lnTo>
                      <a:pt x="110" y="427"/>
                    </a:lnTo>
                    <a:lnTo>
                      <a:pt x="108" y="434"/>
                    </a:lnTo>
                    <a:lnTo>
                      <a:pt x="104" y="436"/>
                    </a:lnTo>
                    <a:lnTo>
                      <a:pt x="99" y="432"/>
                    </a:lnTo>
                    <a:lnTo>
                      <a:pt x="89" y="436"/>
                    </a:lnTo>
                    <a:lnTo>
                      <a:pt x="77" y="444"/>
                    </a:lnTo>
                    <a:lnTo>
                      <a:pt x="72" y="454"/>
                    </a:lnTo>
                    <a:lnTo>
                      <a:pt x="64" y="459"/>
                    </a:lnTo>
                    <a:lnTo>
                      <a:pt x="58" y="459"/>
                    </a:lnTo>
                    <a:lnTo>
                      <a:pt x="48" y="463"/>
                    </a:lnTo>
                    <a:lnTo>
                      <a:pt x="46" y="471"/>
                    </a:lnTo>
                    <a:lnTo>
                      <a:pt x="46" y="475"/>
                    </a:lnTo>
                    <a:lnTo>
                      <a:pt x="58" y="471"/>
                    </a:lnTo>
                    <a:lnTo>
                      <a:pt x="66" y="465"/>
                    </a:lnTo>
                    <a:lnTo>
                      <a:pt x="68" y="459"/>
                    </a:lnTo>
                    <a:lnTo>
                      <a:pt x="72" y="459"/>
                    </a:lnTo>
                    <a:lnTo>
                      <a:pt x="85" y="454"/>
                    </a:lnTo>
                    <a:lnTo>
                      <a:pt x="89" y="444"/>
                    </a:lnTo>
                    <a:lnTo>
                      <a:pt x="93" y="444"/>
                    </a:lnTo>
                    <a:lnTo>
                      <a:pt x="97" y="448"/>
                    </a:lnTo>
                    <a:lnTo>
                      <a:pt x="102" y="448"/>
                    </a:lnTo>
                    <a:lnTo>
                      <a:pt x="118" y="440"/>
                    </a:lnTo>
                    <a:lnTo>
                      <a:pt x="126" y="434"/>
                    </a:lnTo>
                    <a:lnTo>
                      <a:pt x="135" y="430"/>
                    </a:lnTo>
                    <a:lnTo>
                      <a:pt x="135" y="427"/>
                    </a:lnTo>
                    <a:lnTo>
                      <a:pt x="158" y="409"/>
                    </a:lnTo>
                    <a:lnTo>
                      <a:pt x="164" y="406"/>
                    </a:lnTo>
                    <a:lnTo>
                      <a:pt x="164" y="398"/>
                    </a:lnTo>
                    <a:lnTo>
                      <a:pt x="178" y="388"/>
                    </a:lnTo>
                    <a:lnTo>
                      <a:pt x="187" y="381"/>
                    </a:lnTo>
                    <a:lnTo>
                      <a:pt x="199" y="375"/>
                    </a:lnTo>
                    <a:lnTo>
                      <a:pt x="201" y="363"/>
                    </a:lnTo>
                    <a:lnTo>
                      <a:pt x="208" y="361"/>
                    </a:lnTo>
                    <a:lnTo>
                      <a:pt x="206" y="350"/>
                    </a:lnTo>
                    <a:lnTo>
                      <a:pt x="199" y="350"/>
                    </a:lnTo>
                    <a:lnTo>
                      <a:pt x="199" y="345"/>
                    </a:lnTo>
                    <a:lnTo>
                      <a:pt x="206" y="335"/>
                    </a:lnTo>
                    <a:lnTo>
                      <a:pt x="214" y="335"/>
                    </a:lnTo>
                    <a:lnTo>
                      <a:pt x="222" y="328"/>
                    </a:lnTo>
                    <a:lnTo>
                      <a:pt x="220" y="318"/>
                    </a:lnTo>
                    <a:lnTo>
                      <a:pt x="247" y="284"/>
                    </a:lnTo>
                    <a:lnTo>
                      <a:pt x="257" y="286"/>
                    </a:lnTo>
                    <a:lnTo>
                      <a:pt x="262" y="280"/>
                    </a:lnTo>
                    <a:lnTo>
                      <a:pt x="268" y="280"/>
                    </a:lnTo>
                    <a:lnTo>
                      <a:pt x="264" y="295"/>
                    </a:lnTo>
                    <a:lnTo>
                      <a:pt x="255" y="293"/>
                    </a:lnTo>
                    <a:lnTo>
                      <a:pt x="241" y="303"/>
                    </a:lnTo>
                    <a:lnTo>
                      <a:pt x="241" y="311"/>
                    </a:lnTo>
                    <a:lnTo>
                      <a:pt x="233" y="330"/>
                    </a:lnTo>
                    <a:lnTo>
                      <a:pt x="235" y="333"/>
                    </a:lnTo>
                    <a:lnTo>
                      <a:pt x="237" y="333"/>
                    </a:lnTo>
                    <a:lnTo>
                      <a:pt x="241" y="335"/>
                    </a:lnTo>
                    <a:lnTo>
                      <a:pt x="237" y="336"/>
                    </a:lnTo>
                    <a:lnTo>
                      <a:pt x="233" y="341"/>
                    </a:lnTo>
                    <a:lnTo>
                      <a:pt x="232" y="345"/>
                    </a:lnTo>
                    <a:lnTo>
                      <a:pt x="243" y="345"/>
                    </a:lnTo>
                    <a:lnTo>
                      <a:pt x="258" y="335"/>
                    </a:lnTo>
                    <a:lnTo>
                      <a:pt x="266" y="326"/>
                    </a:lnTo>
                    <a:lnTo>
                      <a:pt x="282" y="326"/>
                    </a:lnTo>
                    <a:lnTo>
                      <a:pt x="285" y="312"/>
                    </a:lnTo>
                    <a:lnTo>
                      <a:pt x="283" y="307"/>
                    </a:lnTo>
                    <a:lnTo>
                      <a:pt x="285" y="303"/>
                    </a:lnTo>
                    <a:lnTo>
                      <a:pt x="282" y="301"/>
                    </a:lnTo>
                    <a:lnTo>
                      <a:pt x="291" y="289"/>
                    </a:lnTo>
                    <a:lnTo>
                      <a:pt x="295" y="291"/>
                    </a:lnTo>
                    <a:lnTo>
                      <a:pt x="293" y="297"/>
                    </a:lnTo>
                    <a:lnTo>
                      <a:pt x="299" y="297"/>
                    </a:lnTo>
                    <a:lnTo>
                      <a:pt x="309" y="295"/>
                    </a:lnTo>
                    <a:lnTo>
                      <a:pt x="311" y="301"/>
                    </a:lnTo>
                    <a:lnTo>
                      <a:pt x="326" y="311"/>
                    </a:lnTo>
                    <a:lnTo>
                      <a:pt x="334" y="309"/>
                    </a:lnTo>
                    <a:lnTo>
                      <a:pt x="337" y="312"/>
                    </a:lnTo>
                    <a:lnTo>
                      <a:pt x="339" y="322"/>
                    </a:lnTo>
                    <a:lnTo>
                      <a:pt x="357" y="322"/>
                    </a:lnTo>
                    <a:lnTo>
                      <a:pt x="366" y="324"/>
                    </a:lnTo>
                    <a:lnTo>
                      <a:pt x="370" y="326"/>
                    </a:lnTo>
                    <a:lnTo>
                      <a:pt x="386" y="326"/>
                    </a:lnTo>
                    <a:lnTo>
                      <a:pt x="388" y="330"/>
                    </a:lnTo>
                    <a:lnTo>
                      <a:pt x="403" y="332"/>
                    </a:lnTo>
                    <a:lnTo>
                      <a:pt x="411" y="328"/>
                    </a:lnTo>
                    <a:lnTo>
                      <a:pt x="413" y="341"/>
                    </a:lnTo>
                    <a:lnTo>
                      <a:pt x="430" y="346"/>
                    </a:lnTo>
                    <a:lnTo>
                      <a:pt x="434" y="358"/>
                    </a:lnTo>
                    <a:lnTo>
                      <a:pt x="443" y="367"/>
                    </a:lnTo>
                    <a:lnTo>
                      <a:pt x="461" y="367"/>
                    </a:lnTo>
                    <a:lnTo>
                      <a:pt x="457" y="361"/>
                    </a:lnTo>
                    <a:lnTo>
                      <a:pt x="457" y="358"/>
                    </a:lnTo>
                    <a:lnTo>
                      <a:pt x="463" y="358"/>
                    </a:lnTo>
                    <a:lnTo>
                      <a:pt x="469" y="365"/>
                    </a:lnTo>
                    <a:lnTo>
                      <a:pt x="472" y="365"/>
                    </a:lnTo>
                    <a:lnTo>
                      <a:pt x="474" y="352"/>
                    </a:lnTo>
                    <a:lnTo>
                      <a:pt x="478" y="363"/>
                    </a:lnTo>
                    <a:lnTo>
                      <a:pt x="484" y="365"/>
                    </a:lnTo>
                    <a:lnTo>
                      <a:pt x="492" y="369"/>
                    </a:lnTo>
                    <a:lnTo>
                      <a:pt x="499" y="388"/>
                    </a:lnTo>
                    <a:lnTo>
                      <a:pt x="501" y="402"/>
                    </a:lnTo>
                    <a:lnTo>
                      <a:pt x="509" y="409"/>
                    </a:lnTo>
                    <a:lnTo>
                      <a:pt x="513" y="411"/>
                    </a:lnTo>
                    <a:lnTo>
                      <a:pt x="515" y="425"/>
                    </a:lnTo>
                    <a:lnTo>
                      <a:pt x="521" y="432"/>
                    </a:lnTo>
                    <a:lnTo>
                      <a:pt x="521" y="440"/>
                    </a:lnTo>
                    <a:lnTo>
                      <a:pt x="524" y="440"/>
                    </a:lnTo>
                    <a:lnTo>
                      <a:pt x="526" y="446"/>
                    </a:lnTo>
                    <a:lnTo>
                      <a:pt x="536" y="448"/>
                    </a:lnTo>
                    <a:lnTo>
                      <a:pt x="538" y="459"/>
                    </a:lnTo>
                    <a:lnTo>
                      <a:pt x="540" y="459"/>
                    </a:lnTo>
                    <a:lnTo>
                      <a:pt x="546" y="459"/>
                    </a:lnTo>
                    <a:lnTo>
                      <a:pt x="549" y="456"/>
                    </a:lnTo>
                    <a:lnTo>
                      <a:pt x="549" y="444"/>
                    </a:lnTo>
                    <a:lnTo>
                      <a:pt x="551" y="430"/>
                    </a:lnTo>
                    <a:lnTo>
                      <a:pt x="532" y="419"/>
                    </a:lnTo>
                    <a:lnTo>
                      <a:pt x="521" y="407"/>
                    </a:lnTo>
                    <a:lnTo>
                      <a:pt x="503" y="367"/>
                    </a:lnTo>
                    <a:lnTo>
                      <a:pt x="494" y="359"/>
                    </a:lnTo>
                    <a:lnTo>
                      <a:pt x="484" y="341"/>
                    </a:lnTo>
                    <a:lnTo>
                      <a:pt x="472" y="333"/>
                    </a:lnTo>
                    <a:lnTo>
                      <a:pt x="461" y="335"/>
                    </a:lnTo>
                    <a:lnTo>
                      <a:pt x="451" y="348"/>
                    </a:lnTo>
                    <a:lnTo>
                      <a:pt x="443" y="348"/>
                    </a:lnTo>
                    <a:lnTo>
                      <a:pt x="422" y="316"/>
                    </a:lnTo>
                    <a:lnTo>
                      <a:pt x="414" y="307"/>
                    </a:lnTo>
                    <a:lnTo>
                      <a:pt x="409" y="311"/>
                    </a:lnTo>
                    <a:lnTo>
                      <a:pt x="407" y="320"/>
                    </a:lnTo>
                    <a:lnTo>
                      <a:pt x="391" y="311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1" y="4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4" name="Freeform 480">
                <a:extLst>
                  <a:ext uri="{FF2B5EF4-FFF2-40B4-BE49-F238E27FC236}">
                    <a16:creationId xmlns:a16="http://schemas.microsoft.com/office/drawing/2014/main" id="{593F5E17-9F94-56C0-F028-1278251AB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833" y="2973762"/>
                <a:ext cx="134580" cy="100935"/>
              </a:xfrm>
              <a:custGeom>
                <a:avLst/>
                <a:gdLst>
                  <a:gd name="T0" fmla="*/ 59 w 72"/>
                  <a:gd name="T1" fmla="*/ 50 h 54"/>
                  <a:gd name="T2" fmla="*/ 67 w 72"/>
                  <a:gd name="T3" fmla="*/ 54 h 54"/>
                  <a:gd name="T4" fmla="*/ 72 w 72"/>
                  <a:gd name="T5" fmla="*/ 52 h 54"/>
                  <a:gd name="T6" fmla="*/ 68 w 72"/>
                  <a:gd name="T7" fmla="*/ 43 h 54"/>
                  <a:gd name="T8" fmla="*/ 61 w 72"/>
                  <a:gd name="T9" fmla="*/ 39 h 54"/>
                  <a:gd name="T10" fmla="*/ 52 w 72"/>
                  <a:gd name="T11" fmla="*/ 29 h 54"/>
                  <a:gd name="T12" fmla="*/ 49 w 72"/>
                  <a:gd name="T13" fmla="*/ 22 h 54"/>
                  <a:gd name="T14" fmla="*/ 43 w 72"/>
                  <a:gd name="T15" fmla="*/ 18 h 54"/>
                  <a:gd name="T16" fmla="*/ 37 w 72"/>
                  <a:gd name="T17" fmla="*/ 18 h 54"/>
                  <a:gd name="T18" fmla="*/ 19 w 72"/>
                  <a:gd name="T19" fmla="*/ 12 h 54"/>
                  <a:gd name="T20" fmla="*/ 10 w 72"/>
                  <a:gd name="T21" fmla="*/ 0 h 54"/>
                  <a:gd name="T22" fmla="*/ 0 w 72"/>
                  <a:gd name="T23" fmla="*/ 0 h 54"/>
                  <a:gd name="T24" fmla="*/ 0 w 72"/>
                  <a:gd name="T25" fmla="*/ 4 h 54"/>
                  <a:gd name="T26" fmla="*/ 8 w 72"/>
                  <a:gd name="T27" fmla="*/ 22 h 54"/>
                  <a:gd name="T28" fmla="*/ 14 w 72"/>
                  <a:gd name="T29" fmla="*/ 22 h 54"/>
                  <a:gd name="T30" fmla="*/ 19 w 72"/>
                  <a:gd name="T31" fmla="*/ 27 h 54"/>
                  <a:gd name="T32" fmla="*/ 25 w 72"/>
                  <a:gd name="T33" fmla="*/ 27 h 54"/>
                  <a:gd name="T34" fmla="*/ 31 w 72"/>
                  <a:gd name="T35" fmla="*/ 33 h 54"/>
                  <a:gd name="T36" fmla="*/ 43 w 72"/>
                  <a:gd name="T37" fmla="*/ 45 h 54"/>
                  <a:gd name="T38" fmla="*/ 52 w 72"/>
                  <a:gd name="T39" fmla="*/ 50 h 54"/>
                  <a:gd name="T40" fmla="*/ 59 w 72"/>
                  <a:gd name="T41" fmla="*/ 50 h 54"/>
                  <a:gd name="T42" fmla="*/ 59 w 72"/>
                  <a:gd name="T43" fmla="*/ 50 h 54"/>
                  <a:gd name="T44" fmla="*/ 59 w 72"/>
                  <a:gd name="T45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2" h="54">
                    <a:moveTo>
                      <a:pt x="59" y="50"/>
                    </a:moveTo>
                    <a:lnTo>
                      <a:pt x="67" y="54"/>
                    </a:lnTo>
                    <a:lnTo>
                      <a:pt x="72" y="52"/>
                    </a:lnTo>
                    <a:lnTo>
                      <a:pt x="68" y="43"/>
                    </a:lnTo>
                    <a:lnTo>
                      <a:pt x="61" y="39"/>
                    </a:lnTo>
                    <a:lnTo>
                      <a:pt x="52" y="29"/>
                    </a:lnTo>
                    <a:lnTo>
                      <a:pt x="49" y="22"/>
                    </a:lnTo>
                    <a:lnTo>
                      <a:pt x="43" y="18"/>
                    </a:lnTo>
                    <a:lnTo>
                      <a:pt x="37" y="18"/>
                    </a:lnTo>
                    <a:lnTo>
                      <a:pt x="19" y="12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8" y="22"/>
                    </a:lnTo>
                    <a:lnTo>
                      <a:pt x="14" y="22"/>
                    </a:lnTo>
                    <a:lnTo>
                      <a:pt x="19" y="27"/>
                    </a:lnTo>
                    <a:lnTo>
                      <a:pt x="25" y="27"/>
                    </a:lnTo>
                    <a:lnTo>
                      <a:pt x="31" y="33"/>
                    </a:lnTo>
                    <a:lnTo>
                      <a:pt x="43" y="45"/>
                    </a:lnTo>
                    <a:lnTo>
                      <a:pt x="52" y="50"/>
                    </a:lnTo>
                    <a:lnTo>
                      <a:pt x="59" y="50"/>
                    </a:lnTo>
                    <a:lnTo>
                      <a:pt x="59" y="50"/>
                    </a:lnTo>
                    <a:lnTo>
                      <a:pt x="59" y="5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5" name="Freeform 481">
                <a:extLst>
                  <a:ext uri="{FF2B5EF4-FFF2-40B4-BE49-F238E27FC236}">
                    <a16:creationId xmlns:a16="http://schemas.microsoft.com/office/drawing/2014/main" id="{EF2F613F-6B53-F3BB-E6F0-937AD9F19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7467" y="2833575"/>
                <a:ext cx="31777" cy="39252"/>
              </a:xfrm>
              <a:custGeom>
                <a:avLst/>
                <a:gdLst>
                  <a:gd name="T0" fmla="*/ 0 w 17"/>
                  <a:gd name="T1" fmla="*/ 2 h 21"/>
                  <a:gd name="T2" fmla="*/ 8 w 17"/>
                  <a:gd name="T3" fmla="*/ 0 h 21"/>
                  <a:gd name="T4" fmla="*/ 10 w 17"/>
                  <a:gd name="T5" fmla="*/ 2 h 21"/>
                  <a:gd name="T6" fmla="*/ 12 w 17"/>
                  <a:gd name="T7" fmla="*/ 5 h 21"/>
                  <a:gd name="T8" fmla="*/ 17 w 17"/>
                  <a:gd name="T9" fmla="*/ 4 h 21"/>
                  <a:gd name="T10" fmla="*/ 16 w 17"/>
                  <a:gd name="T11" fmla="*/ 11 h 21"/>
                  <a:gd name="T12" fmla="*/ 14 w 17"/>
                  <a:gd name="T13" fmla="*/ 21 h 21"/>
                  <a:gd name="T14" fmla="*/ 4 w 17"/>
                  <a:gd name="T15" fmla="*/ 21 h 21"/>
                  <a:gd name="T16" fmla="*/ 0 w 17"/>
                  <a:gd name="T17" fmla="*/ 11 h 21"/>
                  <a:gd name="T18" fmla="*/ 0 w 17"/>
                  <a:gd name="T19" fmla="*/ 2 h 21"/>
                  <a:gd name="T20" fmla="*/ 0 w 17"/>
                  <a:gd name="T21" fmla="*/ 2 h 21"/>
                  <a:gd name="T22" fmla="*/ 0 w 17"/>
                  <a:gd name="T2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" h="21">
                    <a:moveTo>
                      <a:pt x="0" y="2"/>
                    </a:moveTo>
                    <a:lnTo>
                      <a:pt x="8" y="0"/>
                    </a:lnTo>
                    <a:lnTo>
                      <a:pt x="10" y="2"/>
                    </a:lnTo>
                    <a:lnTo>
                      <a:pt x="12" y="5"/>
                    </a:lnTo>
                    <a:lnTo>
                      <a:pt x="17" y="4"/>
                    </a:lnTo>
                    <a:lnTo>
                      <a:pt x="16" y="11"/>
                    </a:lnTo>
                    <a:lnTo>
                      <a:pt x="14" y="21"/>
                    </a:lnTo>
                    <a:lnTo>
                      <a:pt x="4" y="21"/>
                    </a:lnTo>
                    <a:lnTo>
                      <a:pt x="0" y="1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6" name="Freeform 482">
                <a:extLst>
                  <a:ext uri="{FF2B5EF4-FFF2-40B4-BE49-F238E27FC236}">
                    <a16:creationId xmlns:a16="http://schemas.microsoft.com/office/drawing/2014/main" id="{5586AF52-0561-A468-FD33-0696957A9C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289" y="2876565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4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4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4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4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7" name="Freeform 483">
                <a:extLst>
                  <a:ext uri="{FF2B5EF4-FFF2-40B4-BE49-F238E27FC236}">
                    <a16:creationId xmlns:a16="http://schemas.microsoft.com/office/drawing/2014/main" id="{34D1C2BC-A164-7269-2D0B-9C40921AF3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766" y="2895257"/>
                <a:ext cx="14953" cy="3738"/>
              </a:xfrm>
              <a:custGeom>
                <a:avLst/>
                <a:gdLst>
                  <a:gd name="T0" fmla="*/ 0 w 8"/>
                  <a:gd name="T1" fmla="*/ 2 h 2"/>
                  <a:gd name="T2" fmla="*/ 2 w 8"/>
                  <a:gd name="T3" fmla="*/ 0 h 2"/>
                  <a:gd name="T4" fmla="*/ 8 w 8"/>
                  <a:gd name="T5" fmla="*/ 0 h 2"/>
                  <a:gd name="T6" fmla="*/ 8 w 8"/>
                  <a:gd name="T7" fmla="*/ 2 h 2"/>
                  <a:gd name="T8" fmla="*/ 2 w 8"/>
                  <a:gd name="T9" fmla="*/ 2 h 2"/>
                  <a:gd name="T10" fmla="*/ 0 w 8"/>
                  <a:gd name="T11" fmla="*/ 2 h 2"/>
                  <a:gd name="T12" fmla="*/ 0 w 8"/>
                  <a:gd name="T13" fmla="*/ 2 h 2"/>
                  <a:gd name="T14" fmla="*/ 0 w 8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">
                    <a:moveTo>
                      <a:pt x="0" y="2"/>
                    </a:moveTo>
                    <a:lnTo>
                      <a:pt x="2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8" name="Freeform 484">
                <a:extLst>
                  <a:ext uri="{FF2B5EF4-FFF2-40B4-BE49-F238E27FC236}">
                    <a16:creationId xmlns:a16="http://schemas.microsoft.com/office/drawing/2014/main" id="{17160B1F-D51E-3A46-A3D5-EC6EA6B29C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719" y="2910210"/>
                <a:ext cx="14953" cy="9345"/>
              </a:xfrm>
              <a:custGeom>
                <a:avLst/>
                <a:gdLst>
                  <a:gd name="T0" fmla="*/ 2 w 8"/>
                  <a:gd name="T1" fmla="*/ 3 h 5"/>
                  <a:gd name="T2" fmla="*/ 0 w 8"/>
                  <a:gd name="T3" fmla="*/ 0 h 5"/>
                  <a:gd name="T4" fmla="*/ 4 w 8"/>
                  <a:gd name="T5" fmla="*/ 1 h 5"/>
                  <a:gd name="T6" fmla="*/ 8 w 8"/>
                  <a:gd name="T7" fmla="*/ 3 h 5"/>
                  <a:gd name="T8" fmla="*/ 7 w 8"/>
                  <a:gd name="T9" fmla="*/ 5 h 5"/>
                  <a:gd name="T10" fmla="*/ 2 w 8"/>
                  <a:gd name="T11" fmla="*/ 3 h 5"/>
                  <a:gd name="T12" fmla="*/ 2 w 8"/>
                  <a:gd name="T13" fmla="*/ 3 h 5"/>
                  <a:gd name="T14" fmla="*/ 2 w 8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2" y="3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8" y="3"/>
                    </a:lnTo>
                    <a:lnTo>
                      <a:pt x="7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39" name="Freeform 485">
                <a:extLst>
                  <a:ext uri="{FF2B5EF4-FFF2-40B4-BE49-F238E27FC236}">
                    <a16:creationId xmlns:a16="http://schemas.microsoft.com/office/drawing/2014/main" id="{8BC2376C-9945-8179-5112-A658EA3FA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73542" y="2837313"/>
                <a:ext cx="11215" cy="11215"/>
              </a:xfrm>
              <a:custGeom>
                <a:avLst/>
                <a:gdLst>
                  <a:gd name="T0" fmla="*/ 2 w 6"/>
                  <a:gd name="T1" fmla="*/ 4 h 6"/>
                  <a:gd name="T2" fmla="*/ 0 w 6"/>
                  <a:gd name="T3" fmla="*/ 4 h 6"/>
                  <a:gd name="T4" fmla="*/ 2 w 6"/>
                  <a:gd name="T5" fmla="*/ 0 h 6"/>
                  <a:gd name="T6" fmla="*/ 6 w 6"/>
                  <a:gd name="T7" fmla="*/ 2 h 6"/>
                  <a:gd name="T8" fmla="*/ 6 w 6"/>
                  <a:gd name="T9" fmla="*/ 6 h 6"/>
                  <a:gd name="T10" fmla="*/ 2 w 6"/>
                  <a:gd name="T11" fmla="*/ 4 h 6"/>
                  <a:gd name="T12" fmla="*/ 2 w 6"/>
                  <a:gd name="T13" fmla="*/ 4 h 6"/>
                  <a:gd name="T14" fmla="*/ 2 w 6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2" y="4"/>
                    </a:moveTo>
                    <a:lnTo>
                      <a:pt x="0" y="4"/>
                    </a:lnTo>
                    <a:lnTo>
                      <a:pt x="2" y="0"/>
                    </a:lnTo>
                    <a:lnTo>
                      <a:pt x="6" y="2"/>
                    </a:lnTo>
                    <a:lnTo>
                      <a:pt x="6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0" name="Freeform 486">
                <a:extLst>
                  <a:ext uri="{FF2B5EF4-FFF2-40B4-BE49-F238E27FC236}">
                    <a16:creationId xmlns:a16="http://schemas.microsoft.com/office/drawing/2014/main" id="{DD356C59-14AB-4977-16FB-30DFBA997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4757" y="2863482"/>
                <a:ext cx="18692" cy="9345"/>
              </a:xfrm>
              <a:custGeom>
                <a:avLst/>
                <a:gdLst>
                  <a:gd name="T0" fmla="*/ 0 w 10"/>
                  <a:gd name="T1" fmla="*/ 1 h 5"/>
                  <a:gd name="T2" fmla="*/ 2 w 10"/>
                  <a:gd name="T3" fmla="*/ 0 h 5"/>
                  <a:gd name="T4" fmla="*/ 6 w 10"/>
                  <a:gd name="T5" fmla="*/ 1 h 5"/>
                  <a:gd name="T6" fmla="*/ 10 w 10"/>
                  <a:gd name="T7" fmla="*/ 3 h 5"/>
                  <a:gd name="T8" fmla="*/ 8 w 10"/>
                  <a:gd name="T9" fmla="*/ 5 h 5"/>
                  <a:gd name="T10" fmla="*/ 0 w 10"/>
                  <a:gd name="T11" fmla="*/ 1 h 5"/>
                  <a:gd name="T12" fmla="*/ 0 w 10"/>
                  <a:gd name="T13" fmla="*/ 1 h 5"/>
                  <a:gd name="T14" fmla="*/ 0 w 10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1"/>
                    </a:moveTo>
                    <a:lnTo>
                      <a:pt x="2" y="0"/>
                    </a:lnTo>
                    <a:lnTo>
                      <a:pt x="6" y="1"/>
                    </a:lnTo>
                    <a:lnTo>
                      <a:pt x="10" y="3"/>
                    </a:lnTo>
                    <a:lnTo>
                      <a:pt x="8" y="5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1" name="Freeform 487">
                <a:extLst>
                  <a:ext uri="{FF2B5EF4-FFF2-40B4-BE49-F238E27FC236}">
                    <a16:creationId xmlns:a16="http://schemas.microsoft.com/office/drawing/2014/main" id="{3977268C-A5BB-CF97-23EC-A74FC3B979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2517" y="1831698"/>
                <a:ext cx="482247" cy="235516"/>
              </a:xfrm>
              <a:custGeom>
                <a:avLst/>
                <a:gdLst>
                  <a:gd name="T0" fmla="*/ 183 w 258"/>
                  <a:gd name="T1" fmla="*/ 5 h 126"/>
                  <a:gd name="T2" fmla="*/ 194 w 258"/>
                  <a:gd name="T3" fmla="*/ 13 h 126"/>
                  <a:gd name="T4" fmla="*/ 200 w 258"/>
                  <a:gd name="T5" fmla="*/ 42 h 126"/>
                  <a:gd name="T6" fmla="*/ 206 w 258"/>
                  <a:gd name="T7" fmla="*/ 63 h 126"/>
                  <a:gd name="T8" fmla="*/ 229 w 258"/>
                  <a:gd name="T9" fmla="*/ 71 h 126"/>
                  <a:gd name="T10" fmla="*/ 239 w 258"/>
                  <a:gd name="T11" fmla="*/ 81 h 126"/>
                  <a:gd name="T12" fmla="*/ 258 w 258"/>
                  <a:gd name="T13" fmla="*/ 93 h 126"/>
                  <a:gd name="T14" fmla="*/ 250 w 258"/>
                  <a:gd name="T15" fmla="*/ 95 h 126"/>
                  <a:gd name="T16" fmla="*/ 239 w 258"/>
                  <a:gd name="T17" fmla="*/ 95 h 126"/>
                  <a:gd name="T18" fmla="*/ 223 w 258"/>
                  <a:gd name="T19" fmla="*/ 97 h 126"/>
                  <a:gd name="T20" fmla="*/ 223 w 258"/>
                  <a:gd name="T21" fmla="*/ 107 h 126"/>
                  <a:gd name="T22" fmla="*/ 239 w 258"/>
                  <a:gd name="T23" fmla="*/ 105 h 126"/>
                  <a:gd name="T24" fmla="*/ 233 w 258"/>
                  <a:gd name="T25" fmla="*/ 116 h 126"/>
                  <a:gd name="T26" fmla="*/ 208 w 258"/>
                  <a:gd name="T27" fmla="*/ 118 h 126"/>
                  <a:gd name="T28" fmla="*/ 194 w 258"/>
                  <a:gd name="T29" fmla="*/ 114 h 126"/>
                  <a:gd name="T30" fmla="*/ 179 w 258"/>
                  <a:gd name="T31" fmla="*/ 105 h 126"/>
                  <a:gd name="T32" fmla="*/ 171 w 258"/>
                  <a:gd name="T33" fmla="*/ 112 h 126"/>
                  <a:gd name="T34" fmla="*/ 144 w 258"/>
                  <a:gd name="T35" fmla="*/ 118 h 126"/>
                  <a:gd name="T36" fmla="*/ 121 w 258"/>
                  <a:gd name="T37" fmla="*/ 124 h 126"/>
                  <a:gd name="T38" fmla="*/ 73 w 258"/>
                  <a:gd name="T39" fmla="*/ 120 h 126"/>
                  <a:gd name="T40" fmla="*/ 67 w 258"/>
                  <a:gd name="T41" fmla="*/ 107 h 126"/>
                  <a:gd name="T42" fmla="*/ 33 w 258"/>
                  <a:gd name="T43" fmla="*/ 105 h 126"/>
                  <a:gd name="T44" fmla="*/ 19 w 258"/>
                  <a:gd name="T45" fmla="*/ 89 h 126"/>
                  <a:gd name="T46" fmla="*/ 64 w 258"/>
                  <a:gd name="T47" fmla="*/ 82 h 126"/>
                  <a:gd name="T48" fmla="*/ 98 w 258"/>
                  <a:gd name="T49" fmla="*/ 82 h 126"/>
                  <a:gd name="T50" fmla="*/ 83 w 258"/>
                  <a:gd name="T51" fmla="*/ 77 h 126"/>
                  <a:gd name="T52" fmla="*/ 64 w 258"/>
                  <a:gd name="T53" fmla="*/ 72 h 126"/>
                  <a:gd name="T54" fmla="*/ 29 w 258"/>
                  <a:gd name="T55" fmla="*/ 77 h 126"/>
                  <a:gd name="T56" fmla="*/ 6 w 258"/>
                  <a:gd name="T57" fmla="*/ 63 h 126"/>
                  <a:gd name="T58" fmla="*/ 35 w 258"/>
                  <a:gd name="T59" fmla="*/ 59 h 126"/>
                  <a:gd name="T60" fmla="*/ 37 w 258"/>
                  <a:gd name="T61" fmla="*/ 50 h 126"/>
                  <a:gd name="T62" fmla="*/ 14 w 258"/>
                  <a:gd name="T63" fmla="*/ 56 h 126"/>
                  <a:gd name="T64" fmla="*/ 12 w 258"/>
                  <a:gd name="T65" fmla="*/ 48 h 126"/>
                  <a:gd name="T66" fmla="*/ 0 w 258"/>
                  <a:gd name="T67" fmla="*/ 36 h 126"/>
                  <a:gd name="T68" fmla="*/ 10 w 258"/>
                  <a:gd name="T69" fmla="*/ 30 h 126"/>
                  <a:gd name="T70" fmla="*/ 8 w 258"/>
                  <a:gd name="T71" fmla="*/ 17 h 126"/>
                  <a:gd name="T72" fmla="*/ 25 w 258"/>
                  <a:gd name="T73" fmla="*/ 13 h 126"/>
                  <a:gd name="T74" fmla="*/ 54 w 258"/>
                  <a:gd name="T75" fmla="*/ 0 h 126"/>
                  <a:gd name="T76" fmla="*/ 67 w 258"/>
                  <a:gd name="T77" fmla="*/ 7 h 126"/>
                  <a:gd name="T78" fmla="*/ 62 w 258"/>
                  <a:gd name="T79" fmla="*/ 21 h 126"/>
                  <a:gd name="T80" fmla="*/ 71 w 258"/>
                  <a:gd name="T81" fmla="*/ 19 h 126"/>
                  <a:gd name="T82" fmla="*/ 75 w 258"/>
                  <a:gd name="T83" fmla="*/ 11 h 126"/>
                  <a:gd name="T84" fmla="*/ 104 w 258"/>
                  <a:gd name="T85" fmla="*/ 15 h 126"/>
                  <a:gd name="T86" fmla="*/ 98 w 258"/>
                  <a:gd name="T87" fmla="*/ 26 h 126"/>
                  <a:gd name="T88" fmla="*/ 108 w 258"/>
                  <a:gd name="T89" fmla="*/ 30 h 126"/>
                  <a:gd name="T90" fmla="*/ 115 w 258"/>
                  <a:gd name="T91" fmla="*/ 21 h 126"/>
                  <a:gd name="T92" fmla="*/ 125 w 258"/>
                  <a:gd name="T93" fmla="*/ 21 h 126"/>
                  <a:gd name="T94" fmla="*/ 119 w 258"/>
                  <a:gd name="T95" fmla="*/ 9 h 126"/>
                  <a:gd name="T96" fmla="*/ 142 w 258"/>
                  <a:gd name="T97" fmla="*/ 21 h 126"/>
                  <a:gd name="T98" fmla="*/ 148 w 258"/>
                  <a:gd name="T99" fmla="*/ 44 h 126"/>
                  <a:gd name="T100" fmla="*/ 164 w 258"/>
                  <a:gd name="T101" fmla="*/ 38 h 126"/>
                  <a:gd name="T102" fmla="*/ 156 w 258"/>
                  <a:gd name="T103" fmla="*/ 23 h 126"/>
                  <a:gd name="T104" fmla="*/ 154 w 258"/>
                  <a:gd name="T105" fmla="*/ 7 h 126"/>
                  <a:gd name="T106" fmla="*/ 158 w 258"/>
                  <a:gd name="T107" fmla="*/ 0 h 126"/>
                  <a:gd name="T108" fmla="*/ 169 w 258"/>
                  <a:gd name="T109" fmla="*/ 3 h 126"/>
                  <a:gd name="T110" fmla="*/ 177 w 258"/>
                  <a:gd name="T111" fmla="*/ 1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8" h="126">
                    <a:moveTo>
                      <a:pt x="177" y="1"/>
                    </a:moveTo>
                    <a:lnTo>
                      <a:pt x="183" y="5"/>
                    </a:lnTo>
                    <a:lnTo>
                      <a:pt x="183" y="7"/>
                    </a:lnTo>
                    <a:lnTo>
                      <a:pt x="194" y="13"/>
                    </a:lnTo>
                    <a:lnTo>
                      <a:pt x="194" y="30"/>
                    </a:lnTo>
                    <a:lnTo>
                      <a:pt x="200" y="42"/>
                    </a:lnTo>
                    <a:lnTo>
                      <a:pt x="208" y="52"/>
                    </a:lnTo>
                    <a:lnTo>
                      <a:pt x="206" y="63"/>
                    </a:lnTo>
                    <a:lnTo>
                      <a:pt x="225" y="75"/>
                    </a:lnTo>
                    <a:lnTo>
                      <a:pt x="229" y="71"/>
                    </a:lnTo>
                    <a:lnTo>
                      <a:pt x="237" y="72"/>
                    </a:lnTo>
                    <a:lnTo>
                      <a:pt x="239" y="81"/>
                    </a:lnTo>
                    <a:lnTo>
                      <a:pt x="258" y="89"/>
                    </a:lnTo>
                    <a:lnTo>
                      <a:pt x="258" y="93"/>
                    </a:lnTo>
                    <a:lnTo>
                      <a:pt x="256" y="95"/>
                    </a:lnTo>
                    <a:lnTo>
                      <a:pt x="250" y="95"/>
                    </a:lnTo>
                    <a:lnTo>
                      <a:pt x="244" y="97"/>
                    </a:lnTo>
                    <a:lnTo>
                      <a:pt x="239" y="95"/>
                    </a:lnTo>
                    <a:lnTo>
                      <a:pt x="233" y="99"/>
                    </a:lnTo>
                    <a:lnTo>
                      <a:pt x="223" y="97"/>
                    </a:lnTo>
                    <a:lnTo>
                      <a:pt x="221" y="99"/>
                    </a:lnTo>
                    <a:lnTo>
                      <a:pt x="223" y="107"/>
                    </a:lnTo>
                    <a:lnTo>
                      <a:pt x="233" y="103"/>
                    </a:lnTo>
                    <a:lnTo>
                      <a:pt x="239" y="105"/>
                    </a:lnTo>
                    <a:lnTo>
                      <a:pt x="242" y="114"/>
                    </a:lnTo>
                    <a:lnTo>
                      <a:pt x="233" y="116"/>
                    </a:lnTo>
                    <a:lnTo>
                      <a:pt x="219" y="118"/>
                    </a:lnTo>
                    <a:lnTo>
                      <a:pt x="208" y="118"/>
                    </a:lnTo>
                    <a:lnTo>
                      <a:pt x="200" y="120"/>
                    </a:lnTo>
                    <a:lnTo>
                      <a:pt x="194" y="114"/>
                    </a:lnTo>
                    <a:lnTo>
                      <a:pt x="181" y="111"/>
                    </a:lnTo>
                    <a:lnTo>
                      <a:pt x="179" y="105"/>
                    </a:lnTo>
                    <a:lnTo>
                      <a:pt x="173" y="105"/>
                    </a:lnTo>
                    <a:lnTo>
                      <a:pt x="171" y="112"/>
                    </a:lnTo>
                    <a:lnTo>
                      <a:pt x="162" y="118"/>
                    </a:lnTo>
                    <a:lnTo>
                      <a:pt x="144" y="118"/>
                    </a:lnTo>
                    <a:lnTo>
                      <a:pt x="129" y="124"/>
                    </a:lnTo>
                    <a:lnTo>
                      <a:pt x="121" y="124"/>
                    </a:lnTo>
                    <a:lnTo>
                      <a:pt x="83" y="126"/>
                    </a:lnTo>
                    <a:lnTo>
                      <a:pt x="73" y="120"/>
                    </a:lnTo>
                    <a:lnTo>
                      <a:pt x="73" y="111"/>
                    </a:lnTo>
                    <a:lnTo>
                      <a:pt x="67" y="107"/>
                    </a:lnTo>
                    <a:lnTo>
                      <a:pt x="48" y="107"/>
                    </a:lnTo>
                    <a:lnTo>
                      <a:pt x="33" y="105"/>
                    </a:lnTo>
                    <a:lnTo>
                      <a:pt x="19" y="95"/>
                    </a:lnTo>
                    <a:lnTo>
                      <a:pt x="19" y="89"/>
                    </a:lnTo>
                    <a:lnTo>
                      <a:pt x="31" y="86"/>
                    </a:lnTo>
                    <a:lnTo>
                      <a:pt x="64" y="82"/>
                    </a:lnTo>
                    <a:lnTo>
                      <a:pt x="81" y="84"/>
                    </a:lnTo>
                    <a:lnTo>
                      <a:pt x="98" y="82"/>
                    </a:lnTo>
                    <a:lnTo>
                      <a:pt x="100" y="81"/>
                    </a:lnTo>
                    <a:lnTo>
                      <a:pt x="83" y="77"/>
                    </a:lnTo>
                    <a:lnTo>
                      <a:pt x="77" y="75"/>
                    </a:lnTo>
                    <a:lnTo>
                      <a:pt x="64" y="72"/>
                    </a:lnTo>
                    <a:lnTo>
                      <a:pt x="44" y="77"/>
                    </a:lnTo>
                    <a:lnTo>
                      <a:pt x="29" y="77"/>
                    </a:lnTo>
                    <a:lnTo>
                      <a:pt x="16" y="72"/>
                    </a:lnTo>
                    <a:lnTo>
                      <a:pt x="6" y="63"/>
                    </a:lnTo>
                    <a:lnTo>
                      <a:pt x="19" y="59"/>
                    </a:lnTo>
                    <a:lnTo>
                      <a:pt x="35" y="59"/>
                    </a:lnTo>
                    <a:lnTo>
                      <a:pt x="42" y="52"/>
                    </a:lnTo>
                    <a:lnTo>
                      <a:pt x="37" y="50"/>
                    </a:lnTo>
                    <a:lnTo>
                      <a:pt x="19" y="52"/>
                    </a:lnTo>
                    <a:lnTo>
                      <a:pt x="14" y="56"/>
                    </a:lnTo>
                    <a:lnTo>
                      <a:pt x="10" y="54"/>
                    </a:lnTo>
                    <a:lnTo>
                      <a:pt x="12" y="48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12" y="34"/>
                    </a:lnTo>
                    <a:lnTo>
                      <a:pt x="10" y="30"/>
                    </a:lnTo>
                    <a:lnTo>
                      <a:pt x="2" y="26"/>
                    </a:lnTo>
                    <a:lnTo>
                      <a:pt x="8" y="17"/>
                    </a:lnTo>
                    <a:lnTo>
                      <a:pt x="19" y="15"/>
                    </a:lnTo>
                    <a:lnTo>
                      <a:pt x="25" y="13"/>
                    </a:lnTo>
                    <a:lnTo>
                      <a:pt x="42" y="1"/>
                    </a:lnTo>
                    <a:lnTo>
                      <a:pt x="54" y="0"/>
                    </a:lnTo>
                    <a:lnTo>
                      <a:pt x="64" y="1"/>
                    </a:lnTo>
                    <a:lnTo>
                      <a:pt x="67" y="7"/>
                    </a:lnTo>
                    <a:lnTo>
                      <a:pt x="60" y="15"/>
                    </a:lnTo>
                    <a:lnTo>
                      <a:pt x="62" y="21"/>
                    </a:lnTo>
                    <a:lnTo>
                      <a:pt x="67" y="17"/>
                    </a:lnTo>
                    <a:lnTo>
                      <a:pt x="71" y="19"/>
                    </a:lnTo>
                    <a:lnTo>
                      <a:pt x="77" y="17"/>
                    </a:lnTo>
                    <a:lnTo>
                      <a:pt x="75" y="11"/>
                    </a:lnTo>
                    <a:lnTo>
                      <a:pt x="81" y="9"/>
                    </a:lnTo>
                    <a:lnTo>
                      <a:pt x="104" y="15"/>
                    </a:lnTo>
                    <a:lnTo>
                      <a:pt x="106" y="23"/>
                    </a:lnTo>
                    <a:lnTo>
                      <a:pt x="98" y="26"/>
                    </a:lnTo>
                    <a:lnTo>
                      <a:pt x="98" y="30"/>
                    </a:lnTo>
                    <a:lnTo>
                      <a:pt x="108" y="30"/>
                    </a:lnTo>
                    <a:lnTo>
                      <a:pt x="110" y="25"/>
                    </a:lnTo>
                    <a:lnTo>
                      <a:pt x="115" y="21"/>
                    </a:lnTo>
                    <a:lnTo>
                      <a:pt x="123" y="25"/>
                    </a:lnTo>
                    <a:lnTo>
                      <a:pt x="125" y="21"/>
                    </a:lnTo>
                    <a:lnTo>
                      <a:pt x="121" y="15"/>
                    </a:lnTo>
                    <a:lnTo>
                      <a:pt x="119" y="9"/>
                    </a:lnTo>
                    <a:lnTo>
                      <a:pt x="129" y="9"/>
                    </a:lnTo>
                    <a:lnTo>
                      <a:pt x="142" y="21"/>
                    </a:lnTo>
                    <a:lnTo>
                      <a:pt x="144" y="30"/>
                    </a:lnTo>
                    <a:lnTo>
                      <a:pt x="148" y="44"/>
                    </a:lnTo>
                    <a:lnTo>
                      <a:pt x="154" y="48"/>
                    </a:lnTo>
                    <a:lnTo>
                      <a:pt x="164" y="38"/>
                    </a:lnTo>
                    <a:lnTo>
                      <a:pt x="160" y="32"/>
                    </a:lnTo>
                    <a:lnTo>
                      <a:pt x="156" y="23"/>
                    </a:lnTo>
                    <a:lnTo>
                      <a:pt x="158" y="15"/>
                    </a:lnTo>
                    <a:lnTo>
                      <a:pt x="154" y="7"/>
                    </a:lnTo>
                    <a:lnTo>
                      <a:pt x="154" y="1"/>
                    </a:lnTo>
                    <a:lnTo>
                      <a:pt x="158" y="0"/>
                    </a:lnTo>
                    <a:lnTo>
                      <a:pt x="164" y="1"/>
                    </a:lnTo>
                    <a:lnTo>
                      <a:pt x="169" y="3"/>
                    </a:lnTo>
                    <a:lnTo>
                      <a:pt x="177" y="1"/>
                    </a:lnTo>
                    <a:lnTo>
                      <a:pt x="177" y="1"/>
                    </a:lnTo>
                    <a:lnTo>
                      <a:pt x="177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2" name="Freeform 488">
                <a:extLst>
                  <a:ext uri="{FF2B5EF4-FFF2-40B4-BE49-F238E27FC236}">
                    <a16:creationId xmlns:a16="http://schemas.microsoft.com/office/drawing/2014/main" id="{8631F4FE-C16B-BBBE-E466-3AFE074D0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154" y="2050391"/>
                <a:ext cx="72898" cy="26168"/>
              </a:xfrm>
              <a:custGeom>
                <a:avLst/>
                <a:gdLst>
                  <a:gd name="T0" fmla="*/ 35 w 39"/>
                  <a:gd name="T1" fmla="*/ 0 h 14"/>
                  <a:gd name="T2" fmla="*/ 39 w 39"/>
                  <a:gd name="T3" fmla="*/ 2 h 14"/>
                  <a:gd name="T4" fmla="*/ 39 w 39"/>
                  <a:gd name="T5" fmla="*/ 6 h 14"/>
                  <a:gd name="T6" fmla="*/ 31 w 39"/>
                  <a:gd name="T7" fmla="*/ 8 h 14"/>
                  <a:gd name="T8" fmla="*/ 25 w 39"/>
                  <a:gd name="T9" fmla="*/ 14 h 14"/>
                  <a:gd name="T10" fmla="*/ 10 w 39"/>
                  <a:gd name="T11" fmla="*/ 14 h 14"/>
                  <a:gd name="T12" fmla="*/ 0 w 39"/>
                  <a:gd name="T13" fmla="*/ 12 h 14"/>
                  <a:gd name="T14" fmla="*/ 6 w 39"/>
                  <a:gd name="T15" fmla="*/ 4 h 14"/>
                  <a:gd name="T16" fmla="*/ 21 w 39"/>
                  <a:gd name="T17" fmla="*/ 4 h 14"/>
                  <a:gd name="T18" fmla="*/ 35 w 39"/>
                  <a:gd name="T19" fmla="*/ 0 h 14"/>
                  <a:gd name="T20" fmla="*/ 35 w 39"/>
                  <a:gd name="T21" fmla="*/ 0 h 14"/>
                  <a:gd name="T22" fmla="*/ 35 w 39"/>
                  <a:gd name="T2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9" h="14">
                    <a:moveTo>
                      <a:pt x="35" y="0"/>
                    </a:moveTo>
                    <a:lnTo>
                      <a:pt x="39" y="2"/>
                    </a:lnTo>
                    <a:lnTo>
                      <a:pt x="39" y="6"/>
                    </a:lnTo>
                    <a:lnTo>
                      <a:pt x="31" y="8"/>
                    </a:lnTo>
                    <a:lnTo>
                      <a:pt x="25" y="14"/>
                    </a:lnTo>
                    <a:lnTo>
                      <a:pt x="10" y="14"/>
                    </a:lnTo>
                    <a:lnTo>
                      <a:pt x="0" y="12"/>
                    </a:lnTo>
                    <a:lnTo>
                      <a:pt x="6" y="4"/>
                    </a:lnTo>
                    <a:lnTo>
                      <a:pt x="21" y="4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3" name="Freeform 489">
                <a:extLst>
                  <a:ext uri="{FF2B5EF4-FFF2-40B4-BE49-F238E27FC236}">
                    <a16:creationId xmlns:a16="http://schemas.microsoft.com/office/drawing/2014/main" id="{07C898AB-3589-E0C3-68CC-AB298286BF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9991" y="1755061"/>
                <a:ext cx="274769" cy="194394"/>
              </a:xfrm>
              <a:custGeom>
                <a:avLst/>
                <a:gdLst>
                  <a:gd name="T0" fmla="*/ 147 w 147"/>
                  <a:gd name="T1" fmla="*/ 36 h 104"/>
                  <a:gd name="T2" fmla="*/ 141 w 147"/>
                  <a:gd name="T3" fmla="*/ 36 h 104"/>
                  <a:gd name="T4" fmla="*/ 137 w 147"/>
                  <a:gd name="T5" fmla="*/ 40 h 104"/>
                  <a:gd name="T6" fmla="*/ 114 w 147"/>
                  <a:gd name="T7" fmla="*/ 52 h 104"/>
                  <a:gd name="T8" fmla="*/ 107 w 147"/>
                  <a:gd name="T9" fmla="*/ 56 h 104"/>
                  <a:gd name="T10" fmla="*/ 93 w 147"/>
                  <a:gd name="T11" fmla="*/ 62 h 104"/>
                  <a:gd name="T12" fmla="*/ 91 w 147"/>
                  <a:gd name="T13" fmla="*/ 71 h 104"/>
                  <a:gd name="T14" fmla="*/ 87 w 147"/>
                  <a:gd name="T15" fmla="*/ 71 h 104"/>
                  <a:gd name="T16" fmla="*/ 85 w 147"/>
                  <a:gd name="T17" fmla="*/ 69 h 104"/>
                  <a:gd name="T18" fmla="*/ 76 w 147"/>
                  <a:gd name="T19" fmla="*/ 73 h 104"/>
                  <a:gd name="T20" fmla="*/ 76 w 147"/>
                  <a:gd name="T21" fmla="*/ 89 h 104"/>
                  <a:gd name="T22" fmla="*/ 66 w 147"/>
                  <a:gd name="T23" fmla="*/ 95 h 104"/>
                  <a:gd name="T24" fmla="*/ 62 w 147"/>
                  <a:gd name="T25" fmla="*/ 93 h 104"/>
                  <a:gd name="T26" fmla="*/ 50 w 147"/>
                  <a:gd name="T27" fmla="*/ 100 h 104"/>
                  <a:gd name="T28" fmla="*/ 43 w 147"/>
                  <a:gd name="T29" fmla="*/ 104 h 104"/>
                  <a:gd name="T30" fmla="*/ 35 w 147"/>
                  <a:gd name="T31" fmla="*/ 104 h 104"/>
                  <a:gd name="T32" fmla="*/ 31 w 147"/>
                  <a:gd name="T33" fmla="*/ 91 h 104"/>
                  <a:gd name="T34" fmla="*/ 9 w 147"/>
                  <a:gd name="T35" fmla="*/ 81 h 104"/>
                  <a:gd name="T36" fmla="*/ 0 w 147"/>
                  <a:gd name="T37" fmla="*/ 79 h 104"/>
                  <a:gd name="T38" fmla="*/ 3 w 147"/>
                  <a:gd name="T39" fmla="*/ 69 h 104"/>
                  <a:gd name="T40" fmla="*/ 15 w 147"/>
                  <a:gd name="T41" fmla="*/ 64 h 104"/>
                  <a:gd name="T42" fmla="*/ 12 w 147"/>
                  <a:gd name="T43" fmla="*/ 60 h 104"/>
                  <a:gd name="T44" fmla="*/ 9 w 147"/>
                  <a:gd name="T45" fmla="*/ 56 h 104"/>
                  <a:gd name="T46" fmla="*/ 9 w 147"/>
                  <a:gd name="T47" fmla="*/ 50 h 104"/>
                  <a:gd name="T48" fmla="*/ 15 w 147"/>
                  <a:gd name="T49" fmla="*/ 52 h 104"/>
                  <a:gd name="T50" fmla="*/ 20 w 147"/>
                  <a:gd name="T51" fmla="*/ 48 h 104"/>
                  <a:gd name="T52" fmla="*/ 12 w 147"/>
                  <a:gd name="T53" fmla="*/ 44 h 104"/>
                  <a:gd name="T54" fmla="*/ 12 w 147"/>
                  <a:gd name="T55" fmla="*/ 38 h 104"/>
                  <a:gd name="T56" fmla="*/ 25 w 147"/>
                  <a:gd name="T57" fmla="*/ 29 h 104"/>
                  <a:gd name="T58" fmla="*/ 16 w 147"/>
                  <a:gd name="T59" fmla="*/ 5 h 104"/>
                  <a:gd name="T60" fmla="*/ 47 w 147"/>
                  <a:gd name="T61" fmla="*/ 3 h 104"/>
                  <a:gd name="T62" fmla="*/ 56 w 147"/>
                  <a:gd name="T63" fmla="*/ 0 h 104"/>
                  <a:gd name="T64" fmla="*/ 68 w 147"/>
                  <a:gd name="T65" fmla="*/ 0 h 104"/>
                  <a:gd name="T66" fmla="*/ 83 w 147"/>
                  <a:gd name="T67" fmla="*/ 11 h 104"/>
                  <a:gd name="T68" fmla="*/ 87 w 147"/>
                  <a:gd name="T69" fmla="*/ 15 h 104"/>
                  <a:gd name="T70" fmla="*/ 91 w 147"/>
                  <a:gd name="T71" fmla="*/ 11 h 104"/>
                  <a:gd name="T72" fmla="*/ 95 w 147"/>
                  <a:gd name="T73" fmla="*/ 11 h 104"/>
                  <a:gd name="T74" fmla="*/ 97 w 147"/>
                  <a:gd name="T75" fmla="*/ 17 h 104"/>
                  <a:gd name="T76" fmla="*/ 101 w 147"/>
                  <a:gd name="T77" fmla="*/ 15 h 104"/>
                  <a:gd name="T78" fmla="*/ 101 w 147"/>
                  <a:gd name="T79" fmla="*/ 11 h 104"/>
                  <a:gd name="T80" fmla="*/ 118 w 147"/>
                  <a:gd name="T81" fmla="*/ 11 h 104"/>
                  <a:gd name="T82" fmla="*/ 147 w 147"/>
                  <a:gd name="T83" fmla="*/ 31 h 104"/>
                  <a:gd name="T84" fmla="*/ 147 w 147"/>
                  <a:gd name="T85" fmla="*/ 36 h 104"/>
                  <a:gd name="T86" fmla="*/ 147 w 147"/>
                  <a:gd name="T87" fmla="*/ 36 h 104"/>
                  <a:gd name="T88" fmla="*/ 147 w 147"/>
                  <a:gd name="T89" fmla="*/ 36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47" h="104">
                    <a:moveTo>
                      <a:pt x="147" y="36"/>
                    </a:moveTo>
                    <a:lnTo>
                      <a:pt x="141" y="36"/>
                    </a:lnTo>
                    <a:lnTo>
                      <a:pt x="137" y="40"/>
                    </a:lnTo>
                    <a:lnTo>
                      <a:pt x="114" y="52"/>
                    </a:lnTo>
                    <a:lnTo>
                      <a:pt x="107" y="56"/>
                    </a:lnTo>
                    <a:lnTo>
                      <a:pt x="93" y="62"/>
                    </a:lnTo>
                    <a:lnTo>
                      <a:pt x="91" y="71"/>
                    </a:lnTo>
                    <a:lnTo>
                      <a:pt x="87" y="71"/>
                    </a:lnTo>
                    <a:lnTo>
                      <a:pt x="85" y="69"/>
                    </a:lnTo>
                    <a:lnTo>
                      <a:pt x="76" y="73"/>
                    </a:lnTo>
                    <a:lnTo>
                      <a:pt x="76" y="89"/>
                    </a:lnTo>
                    <a:lnTo>
                      <a:pt x="66" y="95"/>
                    </a:lnTo>
                    <a:lnTo>
                      <a:pt x="62" y="93"/>
                    </a:lnTo>
                    <a:lnTo>
                      <a:pt x="50" y="100"/>
                    </a:lnTo>
                    <a:lnTo>
                      <a:pt x="43" y="104"/>
                    </a:lnTo>
                    <a:lnTo>
                      <a:pt x="35" y="104"/>
                    </a:lnTo>
                    <a:lnTo>
                      <a:pt x="31" y="91"/>
                    </a:lnTo>
                    <a:lnTo>
                      <a:pt x="9" y="81"/>
                    </a:lnTo>
                    <a:lnTo>
                      <a:pt x="0" y="79"/>
                    </a:lnTo>
                    <a:lnTo>
                      <a:pt x="3" y="69"/>
                    </a:lnTo>
                    <a:lnTo>
                      <a:pt x="15" y="64"/>
                    </a:lnTo>
                    <a:lnTo>
                      <a:pt x="12" y="60"/>
                    </a:lnTo>
                    <a:lnTo>
                      <a:pt x="9" y="56"/>
                    </a:lnTo>
                    <a:lnTo>
                      <a:pt x="9" y="50"/>
                    </a:lnTo>
                    <a:lnTo>
                      <a:pt x="15" y="52"/>
                    </a:lnTo>
                    <a:lnTo>
                      <a:pt x="20" y="48"/>
                    </a:lnTo>
                    <a:lnTo>
                      <a:pt x="12" y="44"/>
                    </a:lnTo>
                    <a:lnTo>
                      <a:pt x="12" y="38"/>
                    </a:lnTo>
                    <a:lnTo>
                      <a:pt x="25" y="29"/>
                    </a:lnTo>
                    <a:lnTo>
                      <a:pt x="16" y="5"/>
                    </a:lnTo>
                    <a:lnTo>
                      <a:pt x="47" y="3"/>
                    </a:lnTo>
                    <a:lnTo>
                      <a:pt x="56" y="0"/>
                    </a:lnTo>
                    <a:lnTo>
                      <a:pt x="68" y="0"/>
                    </a:lnTo>
                    <a:lnTo>
                      <a:pt x="83" y="11"/>
                    </a:lnTo>
                    <a:lnTo>
                      <a:pt x="87" y="15"/>
                    </a:lnTo>
                    <a:lnTo>
                      <a:pt x="91" y="11"/>
                    </a:lnTo>
                    <a:lnTo>
                      <a:pt x="95" y="11"/>
                    </a:lnTo>
                    <a:lnTo>
                      <a:pt x="97" y="17"/>
                    </a:lnTo>
                    <a:lnTo>
                      <a:pt x="101" y="15"/>
                    </a:lnTo>
                    <a:lnTo>
                      <a:pt x="101" y="11"/>
                    </a:lnTo>
                    <a:lnTo>
                      <a:pt x="118" y="11"/>
                    </a:lnTo>
                    <a:lnTo>
                      <a:pt x="147" y="31"/>
                    </a:lnTo>
                    <a:lnTo>
                      <a:pt x="147" y="36"/>
                    </a:lnTo>
                    <a:lnTo>
                      <a:pt x="147" y="36"/>
                    </a:lnTo>
                    <a:lnTo>
                      <a:pt x="147" y="3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4" name="Freeform 490">
                <a:extLst>
                  <a:ext uri="{FF2B5EF4-FFF2-40B4-BE49-F238E27FC236}">
                    <a16:creationId xmlns:a16="http://schemas.microsoft.com/office/drawing/2014/main" id="{A795A1E1-F56A-E4C3-A700-0BCAA3D06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772" y="1801791"/>
                <a:ext cx="170095" cy="136449"/>
              </a:xfrm>
              <a:custGeom>
                <a:avLst/>
                <a:gdLst>
                  <a:gd name="T0" fmla="*/ 69 w 91"/>
                  <a:gd name="T1" fmla="*/ 0 h 73"/>
                  <a:gd name="T2" fmla="*/ 64 w 91"/>
                  <a:gd name="T3" fmla="*/ 2 h 73"/>
                  <a:gd name="T4" fmla="*/ 58 w 91"/>
                  <a:gd name="T5" fmla="*/ 3 h 73"/>
                  <a:gd name="T6" fmla="*/ 48 w 91"/>
                  <a:gd name="T7" fmla="*/ 3 h 73"/>
                  <a:gd name="T8" fmla="*/ 40 w 91"/>
                  <a:gd name="T9" fmla="*/ 0 h 73"/>
                  <a:gd name="T10" fmla="*/ 33 w 91"/>
                  <a:gd name="T11" fmla="*/ 2 h 73"/>
                  <a:gd name="T12" fmla="*/ 29 w 91"/>
                  <a:gd name="T13" fmla="*/ 0 h 73"/>
                  <a:gd name="T14" fmla="*/ 23 w 91"/>
                  <a:gd name="T15" fmla="*/ 0 h 73"/>
                  <a:gd name="T16" fmla="*/ 23 w 91"/>
                  <a:gd name="T17" fmla="*/ 5 h 73"/>
                  <a:gd name="T18" fmla="*/ 29 w 91"/>
                  <a:gd name="T19" fmla="*/ 9 h 73"/>
                  <a:gd name="T20" fmla="*/ 21 w 91"/>
                  <a:gd name="T21" fmla="*/ 11 h 73"/>
                  <a:gd name="T22" fmla="*/ 21 w 91"/>
                  <a:gd name="T23" fmla="*/ 15 h 73"/>
                  <a:gd name="T24" fmla="*/ 25 w 91"/>
                  <a:gd name="T25" fmla="*/ 17 h 73"/>
                  <a:gd name="T26" fmla="*/ 35 w 91"/>
                  <a:gd name="T27" fmla="*/ 19 h 73"/>
                  <a:gd name="T28" fmla="*/ 35 w 91"/>
                  <a:gd name="T29" fmla="*/ 21 h 73"/>
                  <a:gd name="T30" fmla="*/ 31 w 91"/>
                  <a:gd name="T31" fmla="*/ 21 h 73"/>
                  <a:gd name="T32" fmla="*/ 37 w 91"/>
                  <a:gd name="T33" fmla="*/ 31 h 73"/>
                  <a:gd name="T34" fmla="*/ 29 w 91"/>
                  <a:gd name="T35" fmla="*/ 34 h 73"/>
                  <a:gd name="T36" fmla="*/ 25 w 91"/>
                  <a:gd name="T37" fmla="*/ 34 h 73"/>
                  <a:gd name="T38" fmla="*/ 9 w 91"/>
                  <a:gd name="T39" fmla="*/ 25 h 73"/>
                  <a:gd name="T40" fmla="*/ 2 w 91"/>
                  <a:gd name="T41" fmla="*/ 27 h 73"/>
                  <a:gd name="T42" fmla="*/ 0 w 91"/>
                  <a:gd name="T43" fmla="*/ 33 h 73"/>
                  <a:gd name="T44" fmla="*/ 2 w 91"/>
                  <a:gd name="T45" fmla="*/ 40 h 73"/>
                  <a:gd name="T46" fmla="*/ 13 w 91"/>
                  <a:gd name="T47" fmla="*/ 46 h 73"/>
                  <a:gd name="T48" fmla="*/ 15 w 91"/>
                  <a:gd name="T49" fmla="*/ 48 h 73"/>
                  <a:gd name="T50" fmla="*/ 27 w 91"/>
                  <a:gd name="T51" fmla="*/ 50 h 73"/>
                  <a:gd name="T52" fmla="*/ 31 w 91"/>
                  <a:gd name="T53" fmla="*/ 56 h 73"/>
                  <a:gd name="T54" fmla="*/ 40 w 91"/>
                  <a:gd name="T55" fmla="*/ 58 h 73"/>
                  <a:gd name="T56" fmla="*/ 48 w 91"/>
                  <a:gd name="T57" fmla="*/ 73 h 73"/>
                  <a:gd name="T58" fmla="*/ 64 w 91"/>
                  <a:gd name="T59" fmla="*/ 71 h 73"/>
                  <a:gd name="T60" fmla="*/ 64 w 91"/>
                  <a:gd name="T61" fmla="*/ 68 h 73"/>
                  <a:gd name="T62" fmla="*/ 60 w 91"/>
                  <a:gd name="T63" fmla="*/ 66 h 73"/>
                  <a:gd name="T64" fmla="*/ 60 w 91"/>
                  <a:gd name="T65" fmla="*/ 62 h 73"/>
                  <a:gd name="T66" fmla="*/ 67 w 91"/>
                  <a:gd name="T67" fmla="*/ 66 h 73"/>
                  <a:gd name="T68" fmla="*/ 85 w 91"/>
                  <a:gd name="T69" fmla="*/ 62 h 73"/>
                  <a:gd name="T70" fmla="*/ 87 w 91"/>
                  <a:gd name="T71" fmla="*/ 56 h 73"/>
                  <a:gd name="T72" fmla="*/ 85 w 91"/>
                  <a:gd name="T73" fmla="*/ 46 h 73"/>
                  <a:gd name="T74" fmla="*/ 91 w 91"/>
                  <a:gd name="T75" fmla="*/ 42 h 73"/>
                  <a:gd name="T76" fmla="*/ 87 w 91"/>
                  <a:gd name="T77" fmla="*/ 36 h 73"/>
                  <a:gd name="T78" fmla="*/ 85 w 91"/>
                  <a:gd name="T79" fmla="*/ 34 h 73"/>
                  <a:gd name="T80" fmla="*/ 77 w 91"/>
                  <a:gd name="T81" fmla="*/ 34 h 73"/>
                  <a:gd name="T82" fmla="*/ 77 w 91"/>
                  <a:gd name="T83" fmla="*/ 29 h 73"/>
                  <a:gd name="T84" fmla="*/ 71 w 91"/>
                  <a:gd name="T85" fmla="*/ 27 h 73"/>
                  <a:gd name="T86" fmla="*/ 60 w 91"/>
                  <a:gd name="T87" fmla="*/ 27 h 73"/>
                  <a:gd name="T88" fmla="*/ 64 w 91"/>
                  <a:gd name="T89" fmla="*/ 23 h 73"/>
                  <a:gd name="T90" fmla="*/ 71 w 91"/>
                  <a:gd name="T91" fmla="*/ 11 h 73"/>
                  <a:gd name="T92" fmla="*/ 73 w 91"/>
                  <a:gd name="T93" fmla="*/ 9 h 73"/>
                  <a:gd name="T94" fmla="*/ 79 w 91"/>
                  <a:gd name="T95" fmla="*/ 7 h 73"/>
                  <a:gd name="T96" fmla="*/ 81 w 91"/>
                  <a:gd name="T97" fmla="*/ 0 h 73"/>
                  <a:gd name="T98" fmla="*/ 69 w 91"/>
                  <a:gd name="T99" fmla="*/ 0 h 73"/>
                  <a:gd name="T100" fmla="*/ 69 w 91"/>
                  <a:gd name="T101" fmla="*/ 0 h 73"/>
                  <a:gd name="T102" fmla="*/ 69 w 91"/>
                  <a:gd name="T10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1" h="73">
                    <a:moveTo>
                      <a:pt x="69" y="0"/>
                    </a:moveTo>
                    <a:lnTo>
                      <a:pt x="64" y="2"/>
                    </a:lnTo>
                    <a:lnTo>
                      <a:pt x="58" y="3"/>
                    </a:lnTo>
                    <a:lnTo>
                      <a:pt x="48" y="3"/>
                    </a:lnTo>
                    <a:lnTo>
                      <a:pt x="40" y="0"/>
                    </a:lnTo>
                    <a:lnTo>
                      <a:pt x="33" y="2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23" y="5"/>
                    </a:lnTo>
                    <a:lnTo>
                      <a:pt x="29" y="9"/>
                    </a:lnTo>
                    <a:lnTo>
                      <a:pt x="21" y="11"/>
                    </a:lnTo>
                    <a:lnTo>
                      <a:pt x="21" y="15"/>
                    </a:lnTo>
                    <a:lnTo>
                      <a:pt x="25" y="17"/>
                    </a:lnTo>
                    <a:lnTo>
                      <a:pt x="35" y="19"/>
                    </a:lnTo>
                    <a:lnTo>
                      <a:pt x="35" y="21"/>
                    </a:lnTo>
                    <a:lnTo>
                      <a:pt x="31" y="21"/>
                    </a:lnTo>
                    <a:lnTo>
                      <a:pt x="37" y="31"/>
                    </a:lnTo>
                    <a:lnTo>
                      <a:pt x="29" y="34"/>
                    </a:lnTo>
                    <a:lnTo>
                      <a:pt x="25" y="34"/>
                    </a:lnTo>
                    <a:lnTo>
                      <a:pt x="9" y="25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13" y="46"/>
                    </a:lnTo>
                    <a:lnTo>
                      <a:pt x="15" y="48"/>
                    </a:lnTo>
                    <a:lnTo>
                      <a:pt x="27" y="50"/>
                    </a:lnTo>
                    <a:lnTo>
                      <a:pt x="31" y="56"/>
                    </a:lnTo>
                    <a:lnTo>
                      <a:pt x="40" y="58"/>
                    </a:lnTo>
                    <a:lnTo>
                      <a:pt x="48" y="73"/>
                    </a:lnTo>
                    <a:lnTo>
                      <a:pt x="64" y="71"/>
                    </a:lnTo>
                    <a:lnTo>
                      <a:pt x="64" y="68"/>
                    </a:lnTo>
                    <a:lnTo>
                      <a:pt x="60" y="66"/>
                    </a:lnTo>
                    <a:lnTo>
                      <a:pt x="60" y="62"/>
                    </a:lnTo>
                    <a:lnTo>
                      <a:pt x="67" y="66"/>
                    </a:lnTo>
                    <a:lnTo>
                      <a:pt x="85" y="62"/>
                    </a:lnTo>
                    <a:lnTo>
                      <a:pt x="87" y="56"/>
                    </a:lnTo>
                    <a:lnTo>
                      <a:pt x="85" y="46"/>
                    </a:lnTo>
                    <a:lnTo>
                      <a:pt x="91" y="42"/>
                    </a:lnTo>
                    <a:lnTo>
                      <a:pt x="87" y="36"/>
                    </a:lnTo>
                    <a:lnTo>
                      <a:pt x="85" y="34"/>
                    </a:lnTo>
                    <a:lnTo>
                      <a:pt x="77" y="34"/>
                    </a:lnTo>
                    <a:lnTo>
                      <a:pt x="77" y="29"/>
                    </a:lnTo>
                    <a:lnTo>
                      <a:pt x="71" y="27"/>
                    </a:lnTo>
                    <a:lnTo>
                      <a:pt x="60" y="27"/>
                    </a:lnTo>
                    <a:lnTo>
                      <a:pt x="64" y="23"/>
                    </a:lnTo>
                    <a:lnTo>
                      <a:pt x="71" y="11"/>
                    </a:lnTo>
                    <a:lnTo>
                      <a:pt x="73" y="9"/>
                    </a:lnTo>
                    <a:lnTo>
                      <a:pt x="79" y="7"/>
                    </a:lnTo>
                    <a:lnTo>
                      <a:pt x="81" y="0"/>
                    </a:lnTo>
                    <a:lnTo>
                      <a:pt x="69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5" name="Freeform 491">
                <a:extLst>
                  <a:ext uri="{FF2B5EF4-FFF2-40B4-BE49-F238E27FC236}">
                    <a16:creationId xmlns:a16="http://schemas.microsoft.com/office/drawing/2014/main" id="{A3F400A1-ED90-D20B-2089-D96B9D69B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8409" y="2007400"/>
                <a:ext cx="114020" cy="59814"/>
              </a:xfrm>
              <a:custGeom>
                <a:avLst/>
                <a:gdLst>
                  <a:gd name="T0" fmla="*/ 19 w 61"/>
                  <a:gd name="T1" fmla="*/ 4 h 32"/>
                  <a:gd name="T2" fmla="*/ 25 w 61"/>
                  <a:gd name="T3" fmla="*/ 0 h 32"/>
                  <a:gd name="T4" fmla="*/ 30 w 61"/>
                  <a:gd name="T5" fmla="*/ 2 h 32"/>
                  <a:gd name="T6" fmla="*/ 38 w 61"/>
                  <a:gd name="T7" fmla="*/ 6 h 32"/>
                  <a:gd name="T8" fmla="*/ 42 w 61"/>
                  <a:gd name="T9" fmla="*/ 10 h 32"/>
                  <a:gd name="T10" fmla="*/ 45 w 61"/>
                  <a:gd name="T11" fmla="*/ 12 h 32"/>
                  <a:gd name="T12" fmla="*/ 47 w 61"/>
                  <a:gd name="T13" fmla="*/ 14 h 32"/>
                  <a:gd name="T14" fmla="*/ 61 w 61"/>
                  <a:gd name="T15" fmla="*/ 24 h 32"/>
                  <a:gd name="T16" fmla="*/ 55 w 61"/>
                  <a:gd name="T17" fmla="*/ 28 h 32"/>
                  <a:gd name="T18" fmla="*/ 45 w 61"/>
                  <a:gd name="T19" fmla="*/ 32 h 32"/>
                  <a:gd name="T20" fmla="*/ 40 w 61"/>
                  <a:gd name="T21" fmla="*/ 32 h 32"/>
                  <a:gd name="T22" fmla="*/ 28 w 61"/>
                  <a:gd name="T23" fmla="*/ 26 h 32"/>
                  <a:gd name="T24" fmla="*/ 13 w 61"/>
                  <a:gd name="T25" fmla="*/ 24 h 32"/>
                  <a:gd name="T26" fmla="*/ 4 w 61"/>
                  <a:gd name="T27" fmla="*/ 24 h 32"/>
                  <a:gd name="T28" fmla="*/ 0 w 61"/>
                  <a:gd name="T29" fmla="*/ 18 h 32"/>
                  <a:gd name="T30" fmla="*/ 19 w 61"/>
                  <a:gd name="T31" fmla="*/ 12 h 32"/>
                  <a:gd name="T32" fmla="*/ 19 w 61"/>
                  <a:gd name="T33" fmla="*/ 4 h 32"/>
                  <a:gd name="T34" fmla="*/ 19 w 61"/>
                  <a:gd name="T35" fmla="*/ 4 h 32"/>
                  <a:gd name="T36" fmla="*/ 19 w 61"/>
                  <a:gd name="T3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1" h="32">
                    <a:moveTo>
                      <a:pt x="19" y="4"/>
                    </a:moveTo>
                    <a:lnTo>
                      <a:pt x="25" y="0"/>
                    </a:lnTo>
                    <a:lnTo>
                      <a:pt x="30" y="2"/>
                    </a:lnTo>
                    <a:lnTo>
                      <a:pt x="38" y="6"/>
                    </a:lnTo>
                    <a:lnTo>
                      <a:pt x="42" y="10"/>
                    </a:lnTo>
                    <a:lnTo>
                      <a:pt x="45" y="12"/>
                    </a:lnTo>
                    <a:lnTo>
                      <a:pt x="47" y="14"/>
                    </a:lnTo>
                    <a:lnTo>
                      <a:pt x="61" y="24"/>
                    </a:lnTo>
                    <a:lnTo>
                      <a:pt x="55" y="28"/>
                    </a:lnTo>
                    <a:lnTo>
                      <a:pt x="45" y="32"/>
                    </a:lnTo>
                    <a:lnTo>
                      <a:pt x="40" y="32"/>
                    </a:lnTo>
                    <a:lnTo>
                      <a:pt x="28" y="26"/>
                    </a:lnTo>
                    <a:lnTo>
                      <a:pt x="13" y="24"/>
                    </a:lnTo>
                    <a:lnTo>
                      <a:pt x="4" y="24"/>
                    </a:lnTo>
                    <a:lnTo>
                      <a:pt x="0" y="18"/>
                    </a:lnTo>
                    <a:lnTo>
                      <a:pt x="19" y="1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6" name="Freeform 492">
                <a:extLst>
                  <a:ext uri="{FF2B5EF4-FFF2-40B4-BE49-F238E27FC236}">
                    <a16:creationId xmlns:a16="http://schemas.microsoft.com/office/drawing/2014/main" id="{F9754216-0E94-159E-5C87-D5C061A36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8502" y="2046652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3 w 7"/>
                  <a:gd name="T3" fmla="*/ 2 h 6"/>
                  <a:gd name="T4" fmla="*/ 7 w 7"/>
                  <a:gd name="T5" fmla="*/ 0 h 6"/>
                  <a:gd name="T6" fmla="*/ 7 w 7"/>
                  <a:gd name="T7" fmla="*/ 4 h 6"/>
                  <a:gd name="T8" fmla="*/ 3 w 7"/>
                  <a:gd name="T9" fmla="*/ 6 h 6"/>
                  <a:gd name="T10" fmla="*/ 0 w 7"/>
                  <a:gd name="T11" fmla="*/ 4 h 6"/>
                  <a:gd name="T12" fmla="*/ 0 w 7"/>
                  <a:gd name="T13" fmla="*/ 4 h 6"/>
                  <a:gd name="T14" fmla="*/ 0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3" y="2"/>
                    </a:lnTo>
                    <a:lnTo>
                      <a:pt x="7" y="0"/>
                    </a:lnTo>
                    <a:lnTo>
                      <a:pt x="7" y="4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7" name="Freeform 493">
                <a:extLst>
                  <a:ext uri="{FF2B5EF4-FFF2-40B4-BE49-F238E27FC236}">
                    <a16:creationId xmlns:a16="http://schemas.microsoft.com/office/drawing/2014/main" id="{EF9571FB-9795-295A-F150-03E4F01528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249" y="2054129"/>
                <a:ext cx="16823" cy="13084"/>
              </a:xfrm>
              <a:custGeom>
                <a:avLst/>
                <a:gdLst>
                  <a:gd name="T0" fmla="*/ 0 w 9"/>
                  <a:gd name="T1" fmla="*/ 5 h 7"/>
                  <a:gd name="T2" fmla="*/ 0 w 9"/>
                  <a:gd name="T3" fmla="*/ 2 h 7"/>
                  <a:gd name="T4" fmla="*/ 4 w 9"/>
                  <a:gd name="T5" fmla="*/ 0 h 7"/>
                  <a:gd name="T6" fmla="*/ 9 w 9"/>
                  <a:gd name="T7" fmla="*/ 0 h 7"/>
                  <a:gd name="T8" fmla="*/ 9 w 9"/>
                  <a:gd name="T9" fmla="*/ 2 h 7"/>
                  <a:gd name="T10" fmla="*/ 4 w 9"/>
                  <a:gd name="T11" fmla="*/ 7 h 7"/>
                  <a:gd name="T12" fmla="*/ 0 w 9"/>
                  <a:gd name="T13" fmla="*/ 5 h 7"/>
                  <a:gd name="T14" fmla="*/ 0 w 9"/>
                  <a:gd name="T15" fmla="*/ 5 h 7"/>
                  <a:gd name="T16" fmla="*/ 0 w 9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7">
                    <a:moveTo>
                      <a:pt x="0" y="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8" name="Freeform 494">
                <a:extLst>
                  <a:ext uri="{FF2B5EF4-FFF2-40B4-BE49-F238E27FC236}">
                    <a16:creationId xmlns:a16="http://schemas.microsoft.com/office/drawing/2014/main" id="{1D4E03AB-C444-0527-6F6D-FF05D6A7E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875" y="2067214"/>
                <a:ext cx="22430" cy="5607"/>
              </a:xfrm>
              <a:custGeom>
                <a:avLst/>
                <a:gdLst>
                  <a:gd name="T0" fmla="*/ 2 w 12"/>
                  <a:gd name="T1" fmla="*/ 1 h 3"/>
                  <a:gd name="T2" fmla="*/ 0 w 12"/>
                  <a:gd name="T3" fmla="*/ 0 h 3"/>
                  <a:gd name="T4" fmla="*/ 10 w 12"/>
                  <a:gd name="T5" fmla="*/ 0 h 3"/>
                  <a:gd name="T6" fmla="*/ 12 w 12"/>
                  <a:gd name="T7" fmla="*/ 1 h 3"/>
                  <a:gd name="T8" fmla="*/ 8 w 12"/>
                  <a:gd name="T9" fmla="*/ 3 h 3"/>
                  <a:gd name="T10" fmla="*/ 2 w 12"/>
                  <a:gd name="T11" fmla="*/ 1 h 3"/>
                  <a:gd name="T12" fmla="*/ 2 w 12"/>
                  <a:gd name="T13" fmla="*/ 1 h 3"/>
                  <a:gd name="T14" fmla="*/ 2 w 1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3">
                    <a:moveTo>
                      <a:pt x="2" y="1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49" name="Freeform 495">
                <a:extLst>
                  <a:ext uri="{FF2B5EF4-FFF2-40B4-BE49-F238E27FC236}">
                    <a16:creationId xmlns:a16="http://schemas.microsoft.com/office/drawing/2014/main" id="{BF1E29A2-CF25-FC57-530E-1E0540C40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8406" y="1805530"/>
                <a:ext cx="65422" cy="39252"/>
              </a:xfrm>
              <a:custGeom>
                <a:avLst/>
                <a:gdLst>
                  <a:gd name="T0" fmla="*/ 0 w 35"/>
                  <a:gd name="T1" fmla="*/ 9 h 21"/>
                  <a:gd name="T2" fmla="*/ 12 w 35"/>
                  <a:gd name="T3" fmla="*/ 15 h 21"/>
                  <a:gd name="T4" fmla="*/ 23 w 35"/>
                  <a:gd name="T5" fmla="*/ 21 h 21"/>
                  <a:gd name="T6" fmla="*/ 27 w 35"/>
                  <a:gd name="T7" fmla="*/ 21 h 21"/>
                  <a:gd name="T8" fmla="*/ 35 w 35"/>
                  <a:gd name="T9" fmla="*/ 5 h 21"/>
                  <a:gd name="T10" fmla="*/ 33 w 35"/>
                  <a:gd name="T11" fmla="*/ 3 h 21"/>
                  <a:gd name="T12" fmla="*/ 27 w 35"/>
                  <a:gd name="T13" fmla="*/ 1 h 21"/>
                  <a:gd name="T14" fmla="*/ 21 w 35"/>
                  <a:gd name="T15" fmla="*/ 0 h 21"/>
                  <a:gd name="T16" fmla="*/ 4 w 35"/>
                  <a:gd name="T17" fmla="*/ 1 h 21"/>
                  <a:gd name="T18" fmla="*/ 0 w 35"/>
                  <a:gd name="T19" fmla="*/ 9 h 21"/>
                  <a:gd name="T20" fmla="*/ 0 w 35"/>
                  <a:gd name="T21" fmla="*/ 9 h 21"/>
                  <a:gd name="T22" fmla="*/ 0 w 35"/>
                  <a:gd name="T2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" h="21">
                    <a:moveTo>
                      <a:pt x="0" y="9"/>
                    </a:moveTo>
                    <a:lnTo>
                      <a:pt x="12" y="15"/>
                    </a:lnTo>
                    <a:lnTo>
                      <a:pt x="23" y="21"/>
                    </a:lnTo>
                    <a:lnTo>
                      <a:pt x="27" y="21"/>
                    </a:lnTo>
                    <a:lnTo>
                      <a:pt x="35" y="5"/>
                    </a:lnTo>
                    <a:lnTo>
                      <a:pt x="33" y="3"/>
                    </a:lnTo>
                    <a:lnTo>
                      <a:pt x="27" y="1"/>
                    </a:lnTo>
                    <a:lnTo>
                      <a:pt x="21" y="0"/>
                    </a:lnTo>
                    <a:lnTo>
                      <a:pt x="4" y="1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0" name="Freeform 496">
                <a:extLst>
                  <a:ext uri="{FF2B5EF4-FFF2-40B4-BE49-F238E27FC236}">
                    <a16:creationId xmlns:a16="http://schemas.microsoft.com/office/drawing/2014/main" id="{A425289E-DCCA-DF34-A318-6BE6E338F8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4951" y="1781230"/>
                <a:ext cx="143927" cy="121496"/>
              </a:xfrm>
              <a:custGeom>
                <a:avLst/>
                <a:gdLst>
                  <a:gd name="T0" fmla="*/ 9 w 77"/>
                  <a:gd name="T1" fmla="*/ 65 h 65"/>
                  <a:gd name="T2" fmla="*/ 13 w 77"/>
                  <a:gd name="T3" fmla="*/ 65 h 65"/>
                  <a:gd name="T4" fmla="*/ 21 w 77"/>
                  <a:gd name="T5" fmla="*/ 65 h 65"/>
                  <a:gd name="T6" fmla="*/ 30 w 77"/>
                  <a:gd name="T7" fmla="*/ 52 h 65"/>
                  <a:gd name="T8" fmla="*/ 21 w 77"/>
                  <a:gd name="T9" fmla="*/ 42 h 65"/>
                  <a:gd name="T10" fmla="*/ 27 w 77"/>
                  <a:gd name="T11" fmla="*/ 42 h 65"/>
                  <a:gd name="T12" fmla="*/ 32 w 77"/>
                  <a:gd name="T13" fmla="*/ 42 h 65"/>
                  <a:gd name="T14" fmla="*/ 44 w 77"/>
                  <a:gd name="T15" fmla="*/ 42 h 65"/>
                  <a:gd name="T16" fmla="*/ 50 w 77"/>
                  <a:gd name="T17" fmla="*/ 44 h 65"/>
                  <a:gd name="T18" fmla="*/ 77 w 77"/>
                  <a:gd name="T19" fmla="*/ 13 h 65"/>
                  <a:gd name="T20" fmla="*/ 75 w 77"/>
                  <a:gd name="T21" fmla="*/ 5 h 65"/>
                  <a:gd name="T22" fmla="*/ 55 w 77"/>
                  <a:gd name="T23" fmla="*/ 3 h 65"/>
                  <a:gd name="T24" fmla="*/ 48 w 77"/>
                  <a:gd name="T25" fmla="*/ 5 h 65"/>
                  <a:gd name="T26" fmla="*/ 38 w 77"/>
                  <a:gd name="T27" fmla="*/ 0 h 65"/>
                  <a:gd name="T28" fmla="*/ 25 w 77"/>
                  <a:gd name="T29" fmla="*/ 2 h 65"/>
                  <a:gd name="T30" fmla="*/ 17 w 77"/>
                  <a:gd name="T31" fmla="*/ 2 h 65"/>
                  <a:gd name="T32" fmla="*/ 3 w 77"/>
                  <a:gd name="T33" fmla="*/ 7 h 65"/>
                  <a:gd name="T34" fmla="*/ 11 w 77"/>
                  <a:gd name="T35" fmla="*/ 11 h 65"/>
                  <a:gd name="T36" fmla="*/ 11 w 77"/>
                  <a:gd name="T37" fmla="*/ 13 h 65"/>
                  <a:gd name="T38" fmla="*/ 5 w 77"/>
                  <a:gd name="T39" fmla="*/ 13 h 65"/>
                  <a:gd name="T40" fmla="*/ 2 w 77"/>
                  <a:gd name="T41" fmla="*/ 13 h 65"/>
                  <a:gd name="T42" fmla="*/ 2 w 77"/>
                  <a:gd name="T43" fmla="*/ 38 h 65"/>
                  <a:gd name="T44" fmla="*/ 0 w 77"/>
                  <a:gd name="T45" fmla="*/ 40 h 65"/>
                  <a:gd name="T46" fmla="*/ 5 w 77"/>
                  <a:gd name="T47" fmla="*/ 50 h 65"/>
                  <a:gd name="T48" fmla="*/ 9 w 77"/>
                  <a:gd name="T49" fmla="*/ 65 h 65"/>
                  <a:gd name="T50" fmla="*/ 9 w 77"/>
                  <a:gd name="T51" fmla="*/ 65 h 65"/>
                  <a:gd name="T52" fmla="*/ 9 w 77"/>
                  <a:gd name="T5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7" h="65">
                    <a:moveTo>
                      <a:pt x="9" y="65"/>
                    </a:moveTo>
                    <a:lnTo>
                      <a:pt x="13" y="65"/>
                    </a:lnTo>
                    <a:lnTo>
                      <a:pt x="21" y="65"/>
                    </a:lnTo>
                    <a:lnTo>
                      <a:pt x="30" y="52"/>
                    </a:lnTo>
                    <a:lnTo>
                      <a:pt x="21" y="42"/>
                    </a:lnTo>
                    <a:lnTo>
                      <a:pt x="27" y="42"/>
                    </a:lnTo>
                    <a:lnTo>
                      <a:pt x="32" y="42"/>
                    </a:lnTo>
                    <a:lnTo>
                      <a:pt x="44" y="42"/>
                    </a:lnTo>
                    <a:lnTo>
                      <a:pt x="50" y="44"/>
                    </a:lnTo>
                    <a:lnTo>
                      <a:pt x="77" y="13"/>
                    </a:lnTo>
                    <a:lnTo>
                      <a:pt x="75" y="5"/>
                    </a:lnTo>
                    <a:lnTo>
                      <a:pt x="55" y="3"/>
                    </a:lnTo>
                    <a:lnTo>
                      <a:pt x="48" y="5"/>
                    </a:lnTo>
                    <a:lnTo>
                      <a:pt x="38" y="0"/>
                    </a:lnTo>
                    <a:lnTo>
                      <a:pt x="25" y="2"/>
                    </a:lnTo>
                    <a:lnTo>
                      <a:pt x="17" y="2"/>
                    </a:lnTo>
                    <a:lnTo>
                      <a:pt x="3" y="7"/>
                    </a:lnTo>
                    <a:lnTo>
                      <a:pt x="11" y="11"/>
                    </a:lnTo>
                    <a:lnTo>
                      <a:pt x="11" y="13"/>
                    </a:lnTo>
                    <a:lnTo>
                      <a:pt x="5" y="13"/>
                    </a:lnTo>
                    <a:lnTo>
                      <a:pt x="2" y="13"/>
                    </a:lnTo>
                    <a:lnTo>
                      <a:pt x="2" y="38"/>
                    </a:lnTo>
                    <a:lnTo>
                      <a:pt x="0" y="40"/>
                    </a:lnTo>
                    <a:lnTo>
                      <a:pt x="5" y="50"/>
                    </a:lnTo>
                    <a:lnTo>
                      <a:pt x="9" y="65"/>
                    </a:lnTo>
                    <a:lnTo>
                      <a:pt x="9" y="65"/>
                    </a:lnTo>
                    <a:lnTo>
                      <a:pt x="9" y="6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1" name="Freeform 497">
                <a:extLst>
                  <a:ext uri="{FF2B5EF4-FFF2-40B4-BE49-F238E27FC236}">
                    <a16:creationId xmlns:a16="http://schemas.microsoft.com/office/drawing/2014/main" id="{BFA2DFF6-D2AB-03C0-D486-CDD449F3F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5231" y="1786838"/>
                <a:ext cx="35515" cy="18692"/>
              </a:xfrm>
              <a:custGeom>
                <a:avLst/>
                <a:gdLst>
                  <a:gd name="T0" fmla="*/ 0 w 19"/>
                  <a:gd name="T1" fmla="*/ 8 h 10"/>
                  <a:gd name="T2" fmla="*/ 7 w 19"/>
                  <a:gd name="T3" fmla="*/ 10 h 10"/>
                  <a:gd name="T4" fmla="*/ 15 w 19"/>
                  <a:gd name="T5" fmla="*/ 8 h 10"/>
                  <a:gd name="T6" fmla="*/ 19 w 19"/>
                  <a:gd name="T7" fmla="*/ 2 h 10"/>
                  <a:gd name="T8" fmla="*/ 17 w 19"/>
                  <a:gd name="T9" fmla="*/ 0 h 10"/>
                  <a:gd name="T10" fmla="*/ 7 w 19"/>
                  <a:gd name="T11" fmla="*/ 0 h 10"/>
                  <a:gd name="T12" fmla="*/ 0 w 19"/>
                  <a:gd name="T13" fmla="*/ 4 h 10"/>
                  <a:gd name="T14" fmla="*/ 0 w 19"/>
                  <a:gd name="T15" fmla="*/ 8 h 10"/>
                  <a:gd name="T16" fmla="*/ 0 w 19"/>
                  <a:gd name="T17" fmla="*/ 8 h 10"/>
                  <a:gd name="T18" fmla="*/ 0 w 19"/>
                  <a:gd name="T1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0">
                    <a:moveTo>
                      <a:pt x="0" y="8"/>
                    </a:moveTo>
                    <a:lnTo>
                      <a:pt x="7" y="10"/>
                    </a:lnTo>
                    <a:lnTo>
                      <a:pt x="15" y="8"/>
                    </a:lnTo>
                    <a:lnTo>
                      <a:pt x="19" y="2"/>
                    </a:lnTo>
                    <a:lnTo>
                      <a:pt x="17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2" name="Freeform 498">
                <a:extLst>
                  <a:ext uri="{FF2B5EF4-FFF2-40B4-BE49-F238E27FC236}">
                    <a16:creationId xmlns:a16="http://schemas.microsoft.com/office/drawing/2014/main" id="{6798247E-3370-45FF-F12F-9368D3FFF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437" y="1839175"/>
                <a:ext cx="14953" cy="14953"/>
              </a:xfrm>
              <a:custGeom>
                <a:avLst/>
                <a:gdLst>
                  <a:gd name="T0" fmla="*/ 6 w 8"/>
                  <a:gd name="T1" fmla="*/ 8 h 8"/>
                  <a:gd name="T2" fmla="*/ 0 w 8"/>
                  <a:gd name="T3" fmla="*/ 7 h 8"/>
                  <a:gd name="T4" fmla="*/ 0 w 8"/>
                  <a:gd name="T5" fmla="*/ 3 h 8"/>
                  <a:gd name="T6" fmla="*/ 4 w 8"/>
                  <a:gd name="T7" fmla="*/ 0 h 8"/>
                  <a:gd name="T8" fmla="*/ 8 w 8"/>
                  <a:gd name="T9" fmla="*/ 5 h 8"/>
                  <a:gd name="T10" fmla="*/ 6 w 8"/>
                  <a:gd name="T11" fmla="*/ 8 h 8"/>
                  <a:gd name="T12" fmla="*/ 6 w 8"/>
                  <a:gd name="T13" fmla="*/ 8 h 8"/>
                  <a:gd name="T14" fmla="*/ 6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6" y="8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3" name="Freeform 499">
                <a:extLst>
                  <a:ext uri="{FF2B5EF4-FFF2-40B4-BE49-F238E27FC236}">
                    <a16:creationId xmlns:a16="http://schemas.microsoft.com/office/drawing/2014/main" id="{1C0EBDF3-8246-A0F0-371E-6874D34E0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8223" y="1801791"/>
                <a:ext cx="760754" cy="637387"/>
              </a:xfrm>
              <a:custGeom>
                <a:avLst/>
                <a:gdLst>
                  <a:gd name="T0" fmla="*/ 27 w 407"/>
                  <a:gd name="T1" fmla="*/ 9 h 341"/>
                  <a:gd name="T2" fmla="*/ 2 w 407"/>
                  <a:gd name="T3" fmla="*/ 42 h 341"/>
                  <a:gd name="T4" fmla="*/ 7 w 407"/>
                  <a:gd name="T5" fmla="*/ 71 h 341"/>
                  <a:gd name="T6" fmla="*/ 25 w 407"/>
                  <a:gd name="T7" fmla="*/ 79 h 341"/>
                  <a:gd name="T8" fmla="*/ 27 w 407"/>
                  <a:gd name="T9" fmla="*/ 94 h 341"/>
                  <a:gd name="T10" fmla="*/ 55 w 407"/>
                  <a:gd name="T11" fmla="*/ 101 h 341"/>
                  <a:gd name="T12" fmla="*/ 98 w 407"/>
                  <a:gd name="T13" fmla="*/ 106 h 341"/>
                  <a:gd name="T14" fmla="*/ 106 w 407"/>
                  <a:gd name="T15" fmla="*/ 101 h 341"/>
                  <a:gd name="T16" fmla="*/ 133 w 407"/>
                  <a:gd name="T17" fmla="*/ 104 h 341"/>
                  <a:gd name="T18" fmla="*/ 162 w 407"/>
                  <a:gd name="T19" fmla="*/ 101 h 341"/>
                  <a:gd name="T20" fmla="*/ 170 w 407"/>
                  <a:gd name="T21" fmla="*/ 94 h 341"/>
                  <a:gd name="T22" fmla="*/ 203 w 407"/>
                  <a:gd name="T23" fmla="*/ 124 h 341"/>
                  <a:gd name="T24" fmla="*/ 201 w 407"/>
                  <a:gd name="T25" fmla="*/ 133 h 341"/>
                  <a:gd name="T26" fmla="*/ 230 w 407"/>
                  <a:gd name="T27" fmla="*/ 139 h 341"/>
                  <a:gd name="T28" fmla="*/ 249 w 407"/>
                  <a:gd name="T29" fmla="*/ 164 h 341"/>
                  <a:gd name="T30" fmla="*/ 220 w 407"/>
                  <a:gd name="T31" fmla="*/ 210 h 341"/>
                  <a:gd name="T32" fmla="*/ 193 w 407"/>
                  <a:gd name="T33" fmla="*/ 234 h 341"/>
                  <a:gd name="T34" fmla="*/ 166 w 407"/>
                  <a:gd name="T35" fmla="*/ 245 h 341"/>
                  <a:gd name="T36" fmla="*/ 205 w 407"/>
                  <a:gd name="T37" fmla="*/ 253 h 341"/>
                  <a:gd name="T38" fmla="*/ 226 w 407"/>
                  <a:gd name="T39" fmla="*/ 259 h 341"/>
                  <a:gd name="T40" fmla="*/ 262 w 407"/>
                  <a:gd name="T41" fmla="*/ 291 h 341"/>
                  <a:gd name="T42" fmla="*/ 284 w 407"/>
                  <a:gd name="T43" fmla="*/ 312 h 341"/>
                  <a:gd name="T44" fmla="*/ 332 w 407"/>
                  <a:gd name="T45" fmla="*/ 341 h 341"/>
                  <a:gd name="T46" fmla="*/ 297 w 407"/>
                  <a:gd name="T47" fmla="*/ 286 h 341"/>
                  <a:gd name="T48" fmla="*/ 322 w 407"/>
                  <a:gd name="T49" fmla="*/ 295 h 341"/>
                  <a:gd name="T50" fmla="*/ 357 w 407"/>
                  <a:gd name="T51" fmla="*/ 311 h 341"/>
                  <a:gd name="T52" fmla="*/ 365 w 407"/>
                  <a:gd name="T53" fmla="*/ 286 h 341"/>
                  <a:gd name="T54" fmla="*/ 341 w 407"/>
                  <a:gd name="T55" fmla="*/ 249 h 341"/>
                  <a:gd name="T56" fmla="*/ 305 w 407"/>
                  <a:gd name="T57" fmla="*/ 210 h 341"/>
                  <a:gd name="T58" fmla="*/ 315 w 407"/>
                  <a:gd name="T59" fmla="*/ 191 h 341"/>
                  <a:gd name="T60" fmla="*/ 355 w 407"/>
                  <a:gd name="T61" fmla="*/ 207 h 341"/>
                  <a:gd name="T62" fmla="*/ 376 w 407"/>
                  <a:gd name="T63" fmla="*/ 245 h 341"/>
                  <a:gd name="T64" fmla="*/ 395 w 407"/>
                  <a:gd name="T65" fmla="*/ 216 h 341"/>
                  <a:gd name="T66" fmla="*/ 401 w 407"/>
                  <a:gd name="T67" fmla="*/ 176 h 341"/>
                  <a:gd name="T68" fmla="*/ 378 w 407"/>
                  <a:gd name="T69" fmla="*/ 170 h 341"/>
                  <a:gd name="T70" fmla="*/ 353 w 407"/>
                  <a:gd name="T71" fmla="*/ 153 h 341"/>
                  <a:gd name="T72" fmla="*/ 293 w 407"/>
                  <a:gd name="T73" fmla="*/ 135 h 341"/>
                  <a:gd name="T74" fmla="*/ 330 w 407"/>
                  <a:gd name="T75" fmla="*/ 126 h 341"/>
                  <a:gd name="T76" fmla="*/ 324 w 407"/>
                  <a:gd name="T77" fmla="*/ 108 h 341"/>
                  <a:gd name="T78" fmla="*/ 284 w 407"/>
                  <a:gd name="T79" fmla="*/ 103 h 341"/>
                  <a:gd name="T80" fmla="*/ 270 w 407"/>
                  <a:gd name="T81" fmla="*/ 95 h 341"/>
                  <a:gd name="T82" fmla="*/ 259 w 407"/>
                  <a:gd name="T83" fmla="*/ 88 h 341"/>
                  <a:gd name="T84" fmla="*/ 247 w 407"/>
                  <a:gd name="T85" fmla="*/ 61 h 341"/>
                  <a:gd name="T86" fmla="*/ 228 w 407"/>
                  <a:gd name="T87" fmla="*/ 69 h 341"/>
                  <a:gd name="T88" fmla="*/ 216 w 407"/>
                  <a:gd name="T89" fmla="*/ 61 h 341"/>
                  <a:gd name="T90" fmla="*/ 214 w 407"/>
                  <a:gd name="T91" fmla="*/ 40 h 341"/>
                  <a:gd name="T92" fmla="*/ 165 w 407"/>
                  <a:gd name="T93" fmla="*/ 40 h 341"/>
                  <a:gd name="T94" fmla="*/ 159 w 407"/>
                  <a:gd name="T95" fmla="*/ 55 h 341"/>
                  <a:gd name="T96" fmla="*/ 136 w 407"/>
                  <a:gd name="T97" fmla="*/ 52 h 341"/>
                  <a:gd name="T98" fmla="*/ 134 w 407"/>
                  <a:gd name="T99" fmla="*/ 25 h 341"/>
                  <a:gd name="T100" fmla="*/ 111 w 407"/>
                  <a:gd name="T101" fmla="*/ 1 h 341"/>
                  <a:gd name="T102" fmla="*/ 83 w 407"/>
                  <a:gd name="T103" fmla="*/ 19 h 341"/>
                  <a:gd name="T104" fmla="*/ 73 w 407"/>
                  <a:gd name="T105" fmla="*/ 44 h 341"/>
                  <a:gd name="T106" fmla="*/ 67 w 407"/>
                  <a:gd name="T107" fmla="*/ 75 h 341"/>
                  <a:gd name="T108" fmla="*/ 67 w 407"/>
                  <a:gd name="T109" fmla="*/ 15 h 341"/>
                  <a:gd name="T110" fmla="*/ 73 w 407"/>
                  <a:gd name="T111" fmla="*/ 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07" h="341">
                    <a:moveTo>
                      <a:pt x="73" y="1"/>
                    </a:moveTo>
                    <a:lnTo>
                      <a:pt x="61" y="0"/>
                    </a:lnTo>
                    <a:lnTo>
                      <a:pt x="57" y="0"/>
                    </a:lnTo>
                    <a:lnTo>
                      <a:pt x="44" y="0"/>
                    </a:lnTo>
                    <a:lnTo>
                      <a:pt x="27" y="9"/>
                    </a:lnTo>
                    <a:lnTo>
                      <a:pt x="25" y="11"/>
                    </a:lnTo>
                    <a:lnTo>
                      <a:pt x="11" y="21"/>
                    </a:lnTo>
                    <a:lnTo>
                      <a:pt x="11" y="32"/>
                    </a:lnTo>
                    <a:lnTo>
                      <a:pt x="3" y="38"/>
                    </a:lnTo>
                    <a:lnTo>
                      <a:pt x="2" y="42"/>
                    </a:lnTo>
                    <a:lnTo>
                      <a:pt x="7" y="46"/>
                    </a:lnTo>
                    <a:lnTo>
                      <a:pt x="2" y="50"/>
                    </a:lnTo>
                    <a:lnTo>
                      <a:pt x="3" y="57"/>
                    </a:lnTo>
                    <a:lnTo>
                      <a:pt x="0" y="63"/>
                    </a:lnTo>
                    <a:lnTo>
                      <a:pt x="7" y="71"/>
                    </a:lnTo>
                    <a:lnTo>
                      <a:pt x="25" y="73"/>
                    </a:lnTo>
                    <a:lnTo>
                      <a:pt x="38" y="77"/>
                    </a:lnTo>
                    <a:lnTo>
                      <a:pt x="40" y="80"/>
                    </a:lnTo>
                    <a:lnTo>
                      <a:pt x="32" y="79"/>
                    </a:lnTo>
                    <a:lnTo>
                      <a:pt x="25" y="79"/>
                    </a:lnTo>
                    <a:lnTo>
                      <a:pt x="15" y="77"/>
                    </a:lnTo>
                    <a:lnTo>
                      <a:pt x="9" y="77"/>
                    </a:lnTo>
                    <a:lnTo>
                      <a:pt x="11" y="84"/>
                    </a:lnTo>
                    <a:lnTo>
                      <a:pt x="17" y="88"/>
                    </a:lnTo>
                    <a:lnTo>
                      <a:pt x="27" y="94"/>
                    </a:lnTo>
                    <a:lnTo>
                      <a:pt x="32" y="99"/>
                    </a:lnTo>
                    <a:lnTo>
                      <a:pt x="42" y="99"/>
                    </a:lnTo>
                    <a:lnTo>
                      <a:pt x="50" y="94"/>
                    </a:lnTo>
                    <a:lnTo>
                      <a:pt x="55" y="95"/>
                    </a:lnTo>
                    <a:lnTo>
                      <a:pt x="55" y="101"/>
                    </a:lnTo>
                    <a:lnTo>
                      <a:pt x="63" y="103"/>
                    </a:lnTo>
                    <a:lnTo>
                      <a:pt x="75" y="103"/>
                    </a:lnTo>
                    <a:lnTo>
                      <a:pt x="83" y="103"/>
                    </a:lnTo>
                    <a:lnTo>
                      <a:pt x="92" y="106"/>
                    </a:lnTo>
                    <a:lnTo>
                      <a:pt x="98" y="106"/>
                    </a:lnTo>
                    <a:lnTo>
                      <a:pt x="106" y="108"/>
                    </a:lnTo>
                    <a:lnTo>
                      <a:pt x="113" y="110"/>
                    </a:lnTo>
                    <a:lnTo>
                      <a:pt x="113" y="106"/>
                    </a:lnTo>
                    <a:lnTo>
                      <a:pt x="107" y="103"/>
                    </a:lnTo>
                    <a:lnTo>
                      <a:pt x="106" y="101"/>
                    </a:lnTo>
                    <a:lnTo>
                      <a:pt x="107" y="99"/>
                    </a:lnTo>
                    <a:lnTo>
                      <a:pt x="113" y="101"/>
                    </a:lnTo>
                    <a:lnTo>
                      <a:pt x="119" y="104"/>
                    </a:lnTo>
                    <a:lnTo>
                      <a:pt x="129" y="108"/>
                    </a:lnTo>
                    <a:lnTo>
                      <a:pt x="133" y="104"/>
                    </a:lnTo>
                    <a:lnTo>
                      <a:pt x="129" y="103"/>
                    </a:lnTo>
                    <a:lnTo>
                      <a:pt x="136" y="101"/>
                    </a:lnTo>
                    <a:lnTo>
                      <a:pt x="147" y="106"/>
                    </a:lnTo>
                    <a:lnTo>
                      <a:pt x="159" y="104"/>
                    </a:lnTo>
                    <a:lnTo>
                      <a:pt x="162" y="101"/>
                    </a:lnTo>
                    <a:lnTo>
                      <a:pt x="152" y="94"/>
                    </a:lnTo>
                    <a:lnTo>
                      <a:pt x="152" y="91"/>
                    </a:lnTo>
                    <a:lnTo>
                      <a:pt x="159" y="90"/>
                    </a:lnTo>
                    <a:lnTo>
                      <a:pt x="165" y="94"/>
                    </a:lnTo>
                    <a:lnTo>
                      <a:pt x="170" y="94"/>
                    </a:lnTo>
                    <a:lnTo>
                      <a:pt x="178" y="101"/>
                    </a:lnTo>
                    <a:lnTo>
                      <a:pt x="176" y="108"/>
                    </a:lnTo>
                    <a:lnTo>
                      <a:pt x="184" y="110"/>
                    </a:lnTo>
                    <a:lnTo>
                      <a:pt x="187" y="118"/>
                    </a:lnTo>
                    <a:lnTo>
                      <a:pt x="203" y="124"/>
                    </a:lnTo>
                    <a:lnTo>
                      <a:pt x="205" y="126"/>
                    </a:lnTo>
                    <a:lnTo>
                      <a:pt x="187" y="131"/>
                    </a:lnTo>
                    <a:lnTo>
                      <a:pt x="187" y="135"/>
                    </a:lnTo>
                    <a:lnTo>
                      <a:pt x="195" y="137"/>
                    </a:lnTo>
                    <a:lnTo>
                      <a:pt x="201" y="133"/>
                    </a:lnTo>
                    <a:lnTo>
                      <a:pt x="212" y="130"/>
                    </a:lnTo>
                    <a:lnTo>
                      <a:pt x="218" y="130"/>
                    </a:lnTo>
                    <a:lnTo>
                      <a:pt x="214" y="133"/>
                    </a:lnTo>
                    <a:lnTo>
                      <a:pt x="220" y="141"/>
                    </a:lnTo>
                    <a:lnTo>
                      <a:pt x="230" y="139"/>
                    </a:lnTo>
                    <a:lnTo>
                      <a:pt x="234" y="147"/>
                    </a:lnTo>
                    <a:lnTo>
                      <a:pt x="243" y="153"/>
                    </a:lnTo>
                    <a:lnTo>
                      <a:pt x="245" y="156"/>
                    </a:lnTo>
                    <a:lnTo>
                      <a:pt x="245" y="162"/>
                    </a:lnTo>
                    <a:lnTo>
                      <a:pt x="249" y="164"/>
                    </a:lnTo>
                    <a:lnTo>
                      <a:pt x="249" y="176"/>
                    </a:lnTo>
                    <a:lnTo>
                      <a:pt x="243" y="178"/>
                    </a:lnTo>
                    <a:lnTo>
                      <a:pt x="237" y="185"/>
                    </a:lnTo>
                    <a:lnTo>
                      <a:pt x="218" y="201"/>
                    </a:lnTo>
                    <a:lnTo>
                      <a:pt x="220" y="210"/>
                    </a:lnTo>
                    <a:lnTo>
                      <a:pt x="230" y="218"/>
                    </a:lnTo>
                    <a:lnTo>
                      <a:pt x="230" y="228"/>
                    </a:lnTo>
                    <a:lnTo>
                      <a:pt x="222" y="226"/>
                    </a:lnTo>
                    <a:lnTo>
                      <a:pt x="210" y="232"/>
                    </a:lnTo>
                    <a:lnTo>
                      <a:pt x="193" y="234"/>
                    </a:lnTo>
                    <a:lnTo>
                      <a:pt x="187" y="230"/>
                    </a:lnTo>
                    <a:lnTo>
                      <a:pt x="182" y="226"/>
                    </a:lnTo>
                    <a:lnTo>
                      <a:pt x="176" y="232"/>
                    </a:lnTo>
                    <a:lnTo>
                      <a:pt x="176" y="237"/>
                    </a:lnTo>
                    <a:lnTo>
                      <a:pt x="166" y="245"/>
                    </a:lnTo>
                    <a:lnTo>
                      <a:pt x="166" y="257"/>
                    </a:lnTo>
                    <a:lnTo>
                      <a:pt x="178" y="266"/>
                    </a:lnTo>
                    <a:lnTo>
                      <a:pt x="191" y="266"/>
                    </a:lnTo>
                    <a:lnTo>
                      <a:pt x="201" y="255"/>
                    </a:lnTo>
                    <a:lnTo>
                      <a:pt x="205" y="253"/>
                    </a:lnTo>
                    <a:lnTo>
                      <a:pt x="216" y="264"/>
                    </a:lnTo>
                    <a:lnTo>
                      <a:pt x="218" y="261"/>
                    </a:lnTo>
                    <a:lnTo>
                      <a:pt x="218" y="253"/>
                    </a:lnTo>
                    <a:lnTo>
                      <a:pt x="224" y="255"/>
                    </a:lnTo>
                    <a:lnTo>
                      <a:pt x="226" y="259"/>
                    </a:lnTo>
                    <a:lnTo>
                      <a:pt x="237" y="259"/>
                    </a:lnTo>
                    <a:lnTo>
                      <a:pt x="239" y="272"/>
                    </a:lnTo>
                    <a:lnTo>
                      <a:pt x="251" y="282"/>
                    </a:lnTo>
                    <a:lnTo>
                      <a:pt x="261" y="284"/>
                    </a:lnTo>
                    <a:lnTo>
                      <a:pt x="262" y="291"/>
                    </a:lnTo>
                    <a:lnTo>
                      <a:pt x="255" y="291"/>
                    </a:lnTo>
                    <a:lnTo>
                      <a:pt x="259" y="299"/>
                    </a:lnTo>
                    <a:lnTo>
                      <a:pt x="264" y="301"/>
                    </a:lnTo>
                    <a:lnTo>
                      <a:pt x="278" y="314"/>
                    </a:lnTo>
                    <a:lnTo>
                      <a:pt x="284" y="312"/>
                    </a:lnTo>
                    <a:lnTo>
                      <a:pt x="291" y="314"/>
                    </a:lnTo>
                    <a:lnTo>
                      <a:pt x="289" y="326"/>
                    </a:lnTo>
                    <a:lnTo>
                      <a:pt x="301" y="334"/>
                    </a:lnTo>
                    <a:lnTo>
                      <a:pt x="311" y="334"/>
                    </a:lnTo>
                    <a:lnTo>
                      <a:pt x="332" y="341"/>
                    </a:lnTo>
                    <a:lnTo>
                      <a:pt x="341" y="340"/>
                    </a:lnTo>
                    <a:lnTo>
                      <a:pt x="336" y="328"/>
                    </a:lnTo>
                    <a:lnTo>
                      <a:pt x="320" y="316"/>
                    </a:lnTo>
                    <a:lnTo>
                      <a:pt x="313" y="307"/>
                    </a:lnTo>
                    <a:lnTo>
                      <a:pt x="297" y="286"/>
                    </a:lnTo>
                    <a:lnTo>
                      <a:pt x="299" y="280"/>
                    </a:lnTo>
                    <a:lnTo>
                      <a:pt x="303" y="278"/>
                    </a:lnTo>
                    <a:lnTo>
                      <a:pt x="311" y="289"/>
                    </a:lnTo>
                    <a:lnTo>
                      <a:pt x="316" y="287"/>
                    </a:lnTo>
                    <a:lnTo>
                      <a:pt x="322" y="295"/>
                    </a:lnTo>
                    <a:lnTo>
                      <a:pt x="330" y="293"/>
                    </a:lnTo>
                    <a:lnTo>
                      <a:pt x="341" y="307"/>
                    </a:lnTo>
                    <a:lnTo>
                      <a:pt x="349" y="320"/>
                    </a:lnTo>
                    <a:lnTo>
                      <a:pt x="357" y="320"/>
                    </a:lnTo>
                    <a:lnTo>
                      <a:pt x="357" y="311"/>
                    </a:lnTo>
                    <a:lnTo>
                      <a:pt x="361" y="303"/>
                    </a:lnTo>
                    <a:lnTo>
                      <a:pt x="353" y="297"/>
                    </a:lnTo>
                    <a:lnTo>
                      <a:pt x="355" y="293"/>
                    </a:lnTo>
                    <a:lnTo>
                      <a:pt x="365" y="293"/>
                    </a:lnTo>
                    <a:lnTo>
                      <a:pt x="365" y="286"/>
                    </a:lnTo>
                    <a:lnTo>
                      <a:pt x="357" y="276"/>
                    </a:lnTo>
                    <a:lnTo>
                      <a:pt x="357" y="270"/>
                    </a:lnTo>
                    <a:lnTo>
                      <a:pt x="353" y="268"/>
                    </a:lnTo>
                    <a:lnTo>
                      <a:pt x="353" y="262"/>
                    </a:lnTo>
                    <a:lnTo>
                      <a:pt x="341" y="249"/>
                    </a:lnTo>
                    <a:lnTo>
                      <a:pt x="334" y="247"/>
                    </a:lnTo>
                    <a:lnTo>
                      <a:pt x="324" y="234"/>
                    </a:lnTo>
                    <a:lnTo>
                      <a:pt x="322" y="228"/>
                    </a:lnTo>
                    <a:lnTo>
                      <a:pt x="315" y="222"/>
                    </a:lnTo>
                    <a:lnTo>
                      <a:pt x="305" y="210"/>
                    </a:lnTo>
                    <a:lnTo>
                      <a:pt x="309" y="203"/>
                    </a:lnTo>
                    <a:lnTo>
                      <a:pt x="316" y="212"/>
                    </a:lnTo>
                    <a:lnTo>
                      <a:pt x="324" y="207"/>
                    </a:lnTo>
                    <a:lnTo>
                      <a:pt x="320" y="203"/>
                    </a:lnTo>
                    <a:lnTo>
                      <a:pt x="315" y="191"/>
                    </a:lnTo>
                    <a:lnTo>
                      <a:pt x="328" y="185"/>
                    </a:lnTo>
                    <a:lnTo>
                      <a:pt x="338" y="197"/>
                    </a:lnTo>
                    <a:lnTo>
                      <a:pt x="341" y="203"/>
                    </a:lnTo>
                    <a:lnTo>
                      <a:pt x="353" y="203"/>
                    </a:lnTo>
                    <a:lnTo>
                      <a:pt x="355" y="207"/>
                    </a:lnTo>
                    <a:lnTo>
                      <a:pt x="347" y="218"/>
                    </a:lnTo>
                    <a:lnTo>
                      <a:pt x="359" y="232"/>
                    </a:lnTo>
                    <a:lnTo>
                      <a:pt x="363" y="235"/>
                    </a:lnTo>
                    <a:lnTo>
                      <a:pt x="370" y="237"/>
                    </a:lnTo>
                    <a:lnTo>
                      <a:pt x="376" y="245"/>
                    </a:lnTo>
                    <a:lnTo>
                      <a:pt x="380" y="235"/>
                    </a:lnTo>
                    <a:lnTo>
                      <a:pt x="376" y="224"/>
                    </a:lnTo>
                    <a:lnTo>
                      <a:pt x="376" y="216"/>
                    </a:lnTo>
                    <a:lnTo>
                      <a:pt x="384" y="222"/>
                    </a:lnTo>
                    <a:lnTo>
                      <a:pt x="395" y="216"/>
                    </a:lnTo>
                    <a:lnTo>
                      <a:pt x="391" y="195"/>
                    </a:lnTo>
                    <a:lnTo>
                      <a:pt x="405" y="195"/>
                    </a:lnTo>
                    <a:lnTo>
                      <a:pt x="407" y="180"/>
                    </a:lnTo>
                    <a:lnTo>
                      <a:pt x="401" y="178"/>
                    </a:lnTo>
                    <a:lnTo>
                      <a:pt x="401" y="176"/>
                    </a:lnTo>
                    <a:lnTo>
                      <a:pt x="393" y="172"/>
                    </a:lnTo>
                    <a:lnTo>
                      <a:pt x="380" y="180"/>
                    </a:lnTo>
                    <a:lnTo>
                      <a:pt x="378" y="176"/>
                    </a:lnTo>
                    <a:lnTo>
                      <a:pt x="384" y="174"/>
                    </a:lnTo>
                    <a:lnTo>
                      <a:pt x="378" y="170"/>
                    </a:lnTo>
                    <a:lnTo>
                      <a:pt x="363" y="172"/>
                    </a:lnTo>
                    <a:lnTo>
                      <a:pt x="365" y="162"/>
                    </a:lnTo>
                    <a:lnTo>
                      <a:pt x="359" y="160"/>
                    </a:lnTo>
                    <a:lnTo>
                      <a:pt x="353" y="158"/>
                    </a:lnTo>
                    <a:lnTo>
                      <a:pt x="353" y="153"/>
                    </a:lnTo>
                    <a:lnTo>
                      <a:pt x="341" y="155"/>
                    </a:lnTo>
                    <a:lnTo>
                      <a:pt x="334" y="158"/>
                    </a:lnTo>
                    <a:lnTo>
                      <a:pt x="326" y="147"/>
                    </a:lnTo>
                    <a:lnTo>
                      <a:pt x="313" y="139"/>
                    </a:lnTo>
                    <a:lnTo>
                      <a:pt x="293" y="135"/>
                    </a:lnTo>
                    <a:lnTo>
                      <a:pt x="295" y="131"/>
                    </a:lnTo>
                    <a:lnTo>
                      <a:pt x="313" y="133"/>
                    </a:lnTo>
                    <a:lnTo>
                      <a:pt x="315" y="130"/>
                    </a:lnTo>
                    <a:lnTo>
                      <a:pt x="309" y="126"/>
                    </a:lnTo>
                    <a:lnTo>
                      <a:pt x="330" y="126"/>
                    </a:lnTo>
                    <a:lnTo>
                      <a:pt x="328" y="120"/>
                    </a:lnTo>
                    <a:lnTo>
                      <a:pt x="309" y="116"/>
                    </a:lnTo>
                    <a:lnTo>
                      <a:pt x="315" y="114"/>
                    </a:lnTo>
                    <a:lnTo>
                      <a:pt x="322" y="114"/>
                    </a:lnTo>
                    <a:lnTo>
                      <a:pt x="324" y="108"/>
                    </a:lnTo>
                    <a:lnTo>
                      <a:pt x="311" y="99"/>
                    </a:lnTo>
                    <a:lnTo>
                      <a:pt x="305" y="104"/>
                    </a:lnTo>
                    <a:lnTo>
                      <a:pt x="295" y="108"/>
                    </a:lnTo>
                    <a:lnTo>
                      <a:pt x="295" y="104"/>
                    </a:lnTo>
                    <a:lnTo>
                      <a:pt x="284" y="103"/>
                    </a:lnTo>
                    <a:lnTo>
                      <a:pt x="295" y="99"/>
                    </a:lnTo>
                    <a:lnTo>
                      <a:pt x="305" y="91"/>
                    </a:lnTo>
                    <a:lnTo>
                      <a:pt x="289" y="86"/>
                    </a:lnTo>
                    <a:lnTo>
                      <a:pt x="278" y="86"/>
                    </a:lnTo>
                    <a:lnTo>
                      <a:pt x="270" y="95"/>
                    </a:lnTo>
                    <a:lnTo>
                      <a:pt x="264" y="95"/>
                    </a:lnTo>
                    <a:lnTo>
                      <a:pt x="266" y="90"/>
                    </a:lnTo>
                    <a:lnTo>
                      <a:pt x="270" y="86"/>
                    </a:lnTo>
                    <a:lnTo>
                      <a:pt x="268" y="84"/>
                    </a:lnTo>
                    <a:lnTo>
                      <a:pt x="259" y="88"/>
                    </a:lnTo>
                    <a:lnTo>
                      <a:pt x="253" y="84"/>
                    </a:lnTo>
                    <a:lnTo>
                      <a:pt x="270" y="79"/>
                    </a:lnTo>
                    <a:lnTo>
                      <a:pt x="266" y="67"/>
                    </a:lnTo>
                    <a:lnTo>
                      <a:pt x="259" y="61"/>
                    </a:lnTo>
                    <a:lnTo>
                      <a:pt x="247" y="61"/>
                    </a:lnTo>
                    <a:lnTo>
                      <a:pt x="245" y="69"/>
                    </a:lnTo>
                    <a:lnTo>
                      <a:pt x="239" y="73"/>
                    </a:lnTo>
                    <a:lnTo>
                      <a:pt x="235" y="69"/>
                    </a:lnTo>
                    <a:lnTo>
                      <a:pt x="232" y="73"/>
                    </a:lnTo>
                    <a:lnTo>
                      <a:pt x="228" y="69"/>
                    </a:lnTo>
                    <a:lnTo>
                      <a:pt x="232" y="63"/>
                    </a:lnTo>
                    <a:lnTo>
                      <a:pt x="226" y="61"/>
                    </a:lnTo>
                    <a:lnTo>
                      <a:pt x="220" y="69"/>
                    </a:lnTo>
                    <a:lnTo>
                      <a:pt x="214" y="67"/>
                    </a:lnTo>
                    <a:lnTo>
                      <a:pt x="216" y="61"/>
                    </a:lnTo>
                    <a:lnTo>
                      <a:pt x="226" y="52"/>
                    </a:lnTo>
                    <a:lnTo>
                      <a:pt x="220" y="50"/>
                    </a:lnTo>
                    <a:lnTo>
                      <a:pt x="212" y="55"/>
                    </a:lnTo>
                    <a:lnTo>
                      <a:pt x="207" y="50"/>
                    </a:lnTo>
                    <a:lnTo>
                      <a:pt x="214" y="40"/>
                    </a:lnTo>
                    <a:lnTo>
                      <a:pt x="201" y="34"/>
                    </a:lnTo>
                    <a:lnTo>
                      <a:pt x="193" y="36"/>
                    </a:lnTo>
                    <a:lnTo>
                      <a:pt x="187" y="34"/>
                    </a:lnTo>
                    <a:lnTo>
                      <a:pt x="170" y="34"/>
                    </a:lnTo>
                    <a:lnTo>
                      <a:pt x="165" y="40"/>
                    </a:lnTo>
                    <a:lnTo>
                      <a:pt x="174" y="42"/>
                    </a:lnTo>
                    <a:lnTo>
                      <a:pt x="174" y="46"/>
                    </a:lnTo>
                    <a:lnTo>
                      <a:pt x="168" y="46"/>
                    </a:lnTo>
                    <a:lnTo>
                      <a:pt x="166" y="55"/>
                    </a:lnTo>
                    <a:lnTo>
                      <a:pt x="159" y="55"/>
                    </a:lnTo>
                    <a:lnTo>
                      <a:pt x="156" y="48"/>
                    </a:lnTo>
                    <a:lnTo>
                      <a:pt x="153" y="44"/>
                    </a:lnTo>
                    <a:lnTo>
                      <a:pt x="144" y="44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1" y="52"/>
                    </a:lnTo>
                    <a:lnTo>
                      <a:pt x="133" y="38"/>
                    </a:lnTo>
                    <a:lnTo>
                      <a:pt x="138" y="34"/>
                    </a:lnTo>
                    <a:lnTo>
                      <a:pt x="136" y="28"/>
                    </a:lnTo>
                    <a:lnTo>
                      <a:pt x="134" y="25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25" y="3"/>
                    </a:lnTo>
                    <a:lnTo>
                      <a:pt x="121" y="1"/>
                    </a:lnTo>
                    <a:lnTo>
                      <a:pt x="111" y="1"/>
                    </a:lnTo>
                    <a:lnTo>
                      <a:pt x="90" y="7"/>
                    </a:lnTo>
                    <a:lnTo>
                      <a:pt x="90" y="13"/>
                    </a:lnTo>
                    <a:lnTo>
                      <a:pt x="84" y="11"/>
                    </a:lnTo>
                    <a:lnTo>
                      <a:pt x="77" y="15"/>
                    </a:lnTo>
                    <a:lnTo>
                      <a:pt x="83" y="19"/>
                    </a:lnTo>
                    <a:lnTo>
                      <a:pt x="69" y="23"/>
                    </a:lnTo>
                    <a:lnTo>
                      <a:pt x="73" y="38"/>
                    </a:lnTo>
                    <a:lnTo>
                      <a:pt x="86" y="44"/>
                    </a:lnTo>
                    <a:lnTo>
                      <a:pt x="83" y="48"/>
                    </a:lnTo>
                    <a:lnTo>
                      <a:pt x="73" y="44"/>
                    </a:lnTo>
                    <a:lnTo>
                      <a:pt x="65" y="48"/>
                    </a:lnTo>
                    <a:lnTo>
                      <a:pt x="69" y="57"/>
                    </a:lnTo>
                    <a:lnTo>
                      <a:pt x="77" y="65"/>
                    </a:lnTo>
                    <a:lnTo>
                      <a:pt x="75" y="75"/>
                    </a:lnTo>
                    <a:lnTo>
                      <a:pt x="67" y="75"/>
                    </a:lnTo>
                    <a:lnTo>
                      <a:pt x="67" y="61"/>
                    </a:lnTo>
                    <a:lnTo>
                      <a:pt x="55" y="55"/>
                    </a:lnTo>
                    <a:lnTo>
                      <a:pt x="54" y="32"/>
                    </a:lnTo>
                    <a:lnTo>
                      <a:pt x="54" y="30"/>
                    </a:lnTo>
                    <a:lnTo>
                      <a:pt x="67" y="15"/>
                    </a:lnTo>
                    <a:lnTo>
                      <a:pt x="69" y="11"/>
                    </a:lnTo>
                    <a:lnTo>
                      <a:pt x="77" y="3"/>
                    </a:lnTo>
                    <a:lnTo>
                      <a:pt x="73" y="1"/>
                    </a:lnTo>
                    <a:lnTo>
                      <a:pt x="73" y="1"/>
                    </a:lnTo>
                    <a:lnTo>
                      <a:pt x="73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4" name="Freeform 500">
                <a:extLst>
                  <a:ext uri="{FF2B5EF4-FFF2-40B4-BE49-F238E27FC236}">
                    <a16:creationId xmlns:a16="http://schemas.microsoft.com/office/drawing/2014/main" id="{A27E7B3B-BD87-51EB-BCE6-2BC011300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6824" y="1809268"/>
                <a:ext cx="128974" cy="56075"/>
              </a:xfrm>
              <a:custGeom>
                <a:avLst/>
                <a:gdLst>
                  <a:gd name="T0" fmla="*/ 0 w 69"/>
                  <a:gd name="T1" fmla="*/ 2 h 30"/>
                  <a:gd name="T2" fmla="*/ 4 w 69"/>
                  <a:gd name="T3" fmla="*/ 9 h 30"/>
                  <a:gd name="T4" fmla="*/ 8 w 69"/>
                  <a:gd name="T5" fmla="*/ 11 h 30"/>
                  <a:gd name="T6" fmla="*/ 10 w 69"/>
                  <a:gd name="T7" fmla="*/ 27 h 30"/>
                  <a:gd name="T8" fmla="*/ 17 w 69"/>
                  <a:gd name="T9" fmla="*/ 30 h 30"/>
                  <a:gd name="T10" fmla="*/ 23 w 69"/>
                  <a:gd name="T11" fmla="*/ 28 h 30"/>
                  <a:gd name="T12" fmla="*/ 26 w 69"/>
                  <a:gd name="T13" fmla="*/ 25 h 30"/>
                  <a:gd name="T14" fmla="*/ 48 w 69"/>
                  <a:gd name="T15" fmla="*/ 23 h 30"/>
                  <a:gd name="T16" fmla="*/ 67 w 69"/>
                  <a:gd name="T17" fmla="*/ 27 h 30"/>
                  <a:gd name="T18" fmla="*/ 69 w 69"/>
                  <a:gd name="T19" fmla="*/ 23 h 30"/>
                  <a:gd name="T20" fmla="*/ 58 w 69"/>
                  <a:gd name="T21" fmla="*/ 19 h 30"/>
                  <a:gd name="T22" fmla="*/ 60 w 69"/>
                  <a:gd name="T23" fmla="*/ 13 h 30"/>
                  <a:gd name="T24" fmla="*/ 54 w 69"/>
                  <a:gd name="T25" fmla="*/ 7 h 30"/>
                  <a:gd name="T26" fmla="*/ 48 w 69"/>
                  <a:gd name="T27" fmla="*/ 7 h 30"/>
                  <a:gd name="T28" fmla="*/ 32 w 69"/>
                  <a:gd name="T29" fmla="*/ 0 h 30"/>
                  <a:gd name="T30" fmla="*/ 14 w 69"/>
                  <a:gd name="T31" fmla="*/ 2 h 30"/>
                  <a:gd name="T32" fmla="*/ 10 w 69"/>
                  <a:gd name="T33" fmla="*/ 0 h 30"/>
                  <a:gd name="T34" fmla="*/ 0 w 69"/>
                  <a:gd name="T35" fmla="*/ 2 h 30"/>
                  <a:gd name="T36" fmla="*/ 0 w 69"/>
                  <a:gd name="T37" fmla="*/ 2 h 30"/>
                  <a:gd name="T38" fmla="*/ 0 w 69"/>
                  <a:gd name="T39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30">
                    <a:moveTo>
                      <a:pt x="0" y="2"/>
                    </a:moveTo>
                    <a:lnTo>
                      <a:pt x="4" y="9"/>
                    </a:lnTo>
                    <a:lnTo>
                      <a:pt x="8" y="11"/>
                    </a:lnTo>
                    <a:lnTo>
                      <a:pt x="10" y="27"/>
                    </a:lnTo>
                    <a:lnTo>
                      <a:pt x="17" y="30"/>
                    </a:lnTo>
                    <a:lnTo>
                      <a:pt x="23" y="28"/>
                    </a:lnTo>
                    <a:lnTo>
                      <a:pt x="26" y="25"/>
                    </a:lnTo>
                    <a:lnTo>
                      <a:pt x="48" y="23"/>
                    </a:lnTo>
                    <a:lnTo>
                      <a:pt x="67" y="27"/>
                    </a:lnTo>
                    <a:lnTo>
                      <a:pt x="69" y="23"/>
                    </a:lnTo>
                    <a:lnTo>
                      <a:pt x="58" y="19"/>
                    </a:lnTo>
                    <a:lnTo>
                      <a:pt x="60" y="13"/>
                    </a:lnTo>
                    <a:lnTo>
                      <a:pt x="54" y="7"/>
                    </a:lnTo>
                    <a:lnTo>
                      <a:pt x="48" y="7"/>
                    </a:lnTo>
                    <a:lnTo>
                      <a:pt x="32" y="0"/>
                    </a:lnTo>
                    <a:lnTo>
                      <a:pt x="14" y="2"/>
                    </a:lnTo>
                    <a:lnTo>
                      <a:pt x="1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5" name="Freeform 501">
                <a:extLst>
                  <a:ext uri="{FF2B5EF4-FFF2-40B4-BE49-F238E27FC236}">
                    <a16:creationId xmlns:a16="http://schemas.microsoft.com/office/drawing/2014/main" id="{D4C30C61-F769-BA1D-93F2-E0449B2B63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5422" y="2011139"/>
                <a:ext cx="26168" cy="11215"/>
              </a:xfrm>
              <a:custGeom>
                <a:avLst/>
                <a:gdLst>
                  <a:gd name="T0" fmla="*/ 11 w 14"/>
                  <a:gd name="T1" fmla="*/ 0 h 6"/>
                  <a:gd name="T2" fmla="*/ 0 w 14"/>
                  <a:gd name="T3" fmla="*/ 4 h 6"/>
                  <a:gd name="T4" fmla="*/ 0 w 14"/>
                  <a:gd name="T5" fmla="*/ 6 h 6"/>
                  <a:gd name="T6" fmla="*/ 3 w 14"/>
                  <a:gd name="T7" fmla="*/ 6 h 6"/>
                  <a:gd name="T8" fmla="*/ 14 w 14"/>
                  <a:gd name="T9" fmla="*/ 0 h 6"/>
                  <a:gd name="T10" fmla="*/ 11 w 14"/>
                  <a:gd name="T11" fmla="*/ 0 h 6"/>
                  <a:gd name="T12" fmla="*/ 11 w 14"/>
                  <a:gd name="T13" fmla="*/ 0 h 6"/>
                  <a:gd name="T14" fmla="*/ 11 w 14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6">
                    <a:moveTo>
                      <a:pt x="11" y="0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3" y="6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6" name="Freeform 502">
                <a:extLst>
                  <a:ext uri="{FF2B5EF4-FFF2-40B4-BE49-F238E27FC236}">
                    <a16:creationId xmlns:a16="http://schemas.microsoft.com/office/drawing/2014/main" id="{409231B7-52B9-7FB3-302F-037F0728A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6169" y="2011139"/>
                <a:ext cx="22430" cy="11215"/>
              </a:xfrm>
              <a:custGeom>
                <a:avLst/>
                <a:gdLst>
                  <a:gd name="T0" fmla="*/ 12 w 12"/>
                  <a:gd name="T1" fmla="*/ 0 h 6"/>
                  <a:gd name="T2" fmla="*/ 12 w 12"/>
                  <a:gd name="T3" fmla="*/ 2 h 6"/>
                  <a:gd name="T4" fmla="*/ 3 w 12"/>
                  <a:gd name="T5" fmla="*/ 6 h 6"/>
                  <a:gd name="T6" fmla="*/ 0 w 12"/>
                  <a:gd name="T7" fmla="*/ 4 h 6"/>
                  <a:gd name="T8" fmla="*/ 2 w 12"/>
                  <a:gd name="T9" fmla="*/ 2 h 6"/>
                  <a:gd name="T10" fmla="*/ 12 w 12"/>
                  <a:gd name="T11" fmla="*/ 0 h 6"/>
                  <a:gd name="T12" fmla="*/ 12 w 12"/>
                  <a:gd name="T13" fmla="*/ 0 h 6"/>
                  <a:gd name="T14" fmla="*/ 12 w 12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lnTo>
                      <a:pt x="12" y="2"/>
                    </a:lnTo>
                    <a:lnTo>
                      <a:pt x="3" y="6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7" name="Freeform 503">
                <a:extLst>
                  <a:ext uri="{FF2B5EF4-FFF2-40B4-BE49-F238E27FC236}">
                    <a16:creationId xmlns:a16="http://schemas.microsoft.com/office/drawing/2014/main" id="{4D01BA9A-80D1-485F-1AC4-39D91FEBD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026092"/>
                <a:ext cx="14953" cy="14953"/>
              </a:xfrm>
              <a:custGeom>
                <a:avLst/>
                <a:gdLst>
                  <a:gd name="T0" fmla="*/ 2 w 8"/>
                  <a:gd name="T1" fmla="*/ 8 h 8"/>
                  <a:gd name="T2" fmla="*/ 0 w 8"/>
                  <a:gd name="T3" fmla="*/ 2 h 8"/>
                  <a:gd name="T4" fmla="*/ 2 w 8"/>
                  <a:gd name="T5" fmla="*/ 0 h 8"/>
                  <a:gd name="T6" fmla="*/ 6 w 8"/>
                  <a:gd name="T7" fmla="*/ 0 h 8"/>
                  <a:gd name="T8" fmla="*/ 8 w 8"/>
                  <a:gd name="T9" fmla="*/ 2 h 8"/>
                  <a:gd name="T10" fmla="*/ 2 w 8"/>
                  <a:gd name="T11" fmla="*/ 8 h 8"/>
                  <a:gd name="T12" fmla="*/ 2 w 8"/>
                  <a:gd name="T13" fmla="*/ 8 h 8"/>
                  <a:gd name="T14" fmla="*/ 2 w 8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8" name="Freeform 504">
                <a:extLst>
                  <a:ext uri="{FF2B5EF4-FFF2-40B4-BE49-F238E27FC236}">
                    <a16:creationId xmlns:a16="http://schemas.microsoft.com/office/drawing/2014/main" id="{ADBFC281-F9D8-3F76-2DCE-182933744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992" y="2029830"/>
                <a:ext cx="35515" cy="20560"/>
              </a:xfrm>
              <a:custGeom>
                <a:avLst/>
                <a:gdLst>
                  <a:gd name="T0" fmla="*/ 7 w 19"/>
                  <a:gd name="T1" fmla="*/ 2 h 11"/>
                  <a:gd name="T2" fmla="*/ 13 w 19"/>
                  <a:gd name="T3" fmla="*/ 0 h 11"/>
                  <a:gd name="T4" fmla="*/ 19 w 19"/>
                  <a:gd name="T5" fmla="*/ 0 h 11"/>
                  <a:gd name="T6" fmla="*/ 19 w 19"/>
                  <a:gd name="T7" fmla="*/ 6 h 11"/>
                  <a:gd name="T8" fmla="*/ 9 w 19"/>
                  <a:gd name="T9" fmla="*/ 11 h 11"/>
                  <a:gd name="T10" fmla="*/ 0 w 19"/>
                  <a:gd name="T11" fmla="*/ 11 h 11"/>
                  <a:gd name="T12" fmla="*/ 0 w 19"/>
                  <a:gd name="T13" fmla="*/ 9 h 11"/>
                  <a:gd name="T14" fmla="*/ 7 w 19"/>
                  <a:gd name="T15" fmla="*/ 6 h 11"/>
                  <a:gd name="T16" fmla="*/ 7 w 19"/>
                  <a:gd name="T17" fmla="*/ 2 h 11"/>
                  <a:gd name="T18" fmla="*/ 7 w 19"/>
                  <a:gd name="T19" fmla="*/ 2 h 11"/>
                  <a:gd name="T20" fmla="*/ 7 w 19"/>
                  <a:gd name="T2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" h="11">
                    <a:moveTo>
                      <a:pt x="7" y="2"/>
                    </a:moveTo>
                    <a:lnTo>
                      <a:pt x="13" y="0"/>
                    </a:lnTo>
                    <a:lnTo>
                      <a:pt x="19" y="0"/>
                    </a:lnTo>
                    <a:lnTo>
                      <a:pt x="19" y="6"/>
                    </a:lnTo>
                    <a:lnTo>
                      <a:pt x="9" y="11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7" y="6"/>
                    </a:lnTo>
                    <a:lnTo>
                      <a:pt x="7" y="2"/>
                    </a:lnTo>
                    <a:lnTo>
                      <a:pt x="7" y="2"/>
                    </a:lnTo>
                    <a:lnTo>
                      <a:pt x="7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59" name="Freeform 505">
                <a:extLst>
                  <a:ext uri="{FF2B5EF4-FFF2-40B4-BE49-F238E27FC236}">
                    <a16:creationId xmlns:a16="http://schemas.microsoft.com/office/drawing/2014/main" id="{90D2D426-EB93-779A-8EBA-A73AD8DAA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9814" y="2061606"/>
                <a:ext cx="7477" cy="11215"/>
              </a:xfrm>
              <a:custGeom>
                <a:avLst/>
                <a:gdLst>
                  <a:gd name="T0" fmla="*/ 0 w 4"/>
                  <a:gd name="T1" fmla="*/ 4 h 6"/>
                  <a:gd name="T2" fmla="*/ 4 w 4"/>
                  <a:gd name="T3" fmla="*/ 6 h 6"/>
                  <a:gd name="T4" fmla="*/ 4 w 4"/>
                  <a:gd name="T5" fmla="*/ 0 h 6"/>
                  <a:gd name="T6" fmla="*/ 0 w 4"/>
                  <a:gd name="T7" fmla="*/ 0 h 6"/>
                  <a:gd name="T8" fmla="*/ 0 w 4"/>
                  <a:gd name="T9" fmla="*/ 4 h 6"/>
                  <a:gd name="T10" fmla="*/ 0 w 4"/>
                  <a:gd name="T11" fmla="*/ 4 h 6"/>
                  <a:gd name="T12" fmla="*/ 0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4"/>
                    </a:move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0" name="Freeform 506">
                <a:extLst>
                  <a:ext uri="{FF2B5EF4-FFF2-40B4-BE49-F238E27FC236}">
                    <a16:creationId xmlns:a16="http://schemas.microsoft.com/office/drawing/2014/main" id="{B1D71FE7-5672-9EE8-A3DE-B65D50C5F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6544" y="2076559"/>
                <a:ext cx="57945" cy="46729"/>
              </a:xfrm>
              <a:custGeom>
                <a:avLst/>
                <a:gdLst>
                  <a:gd name="T0" fmla="*/ 14 w 31"/>
                  <a:gd name="T1" fmla="*/ 0 h 25"/>
                  <a:gd name="T2" fmla="*/ 0 w 31"/>
                  <a:gd name="T3" fmla="*/ 10 h 25"/>
                  <a:gd name="T4" fmla="*/ 2 w 31"/>
                  <a:gd name="T5" fmla="*/ 21 h 25"/>
                  <a:gd name="T6" fmla="*/ 6 w 31"/>
                  <a:gd name="T7" fmla="*/ 25 h 25"/>
                  <a:gd name="T8" fmla="*/ 18 w 31"/>
                  <a:gd name="T9" fmla="*/ 23 h 25"/>
                  <a:gd name="T10" fmla="*/ 31 w 31"/>
                  <a:gd name="T11" fmla="*/ 17 h 25"/>
                  <a:gd name="T12" fmla="*/ 31 w 31"/>
                  <a:gd name="T13" fmla="*/ 13 h 25"/>
                  <a:gd name="T14" fmla="*/ 29 w 31"/>
                  <a:gd name="T15" fmla="*/ 10 h 25"/>
                  <a:gd name="T16" fmla="*/ 29 w 31"/>
                  <a:gd name="T17" fmla="*/ 2 h 25"/>
                  <a:gd name="T18" fmla="*/ 14 w 31"/>
                  <a:gd name="T19" fmla="*/ 0 h 25"/>
                  <a:gd name="T20" fmla="*/ 14 w 31"/>
                  <a:gd name="T21" fmla="*/ 0 h 25"/>
                  <a:gd name="T22" fmla="*/ 14 w 31"/>
                  <a:gd name="T2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1" h="25">
                    <a:moveTo>
                      <a:pt x="14" y="0"/>
                    </a:moveTo>
                    <a:lnTo>
                      <a:pt x="0" y="10"/>
                    </a:lnTo>
                    <a:lnTo>
                      <a:pt x="2" y="21"/>
                    </a:lnTo>
                    <a:lnTo>
                      <a:pt x="6" y="25"/>
                    </a:lnTo>
                    <a:lnTo>
                      <a:pt x="18" y="23"/>
                    </a:lnTo>
                    <a:lnTo>
                      <a:pt x="31" y="17"/>
                    </a:lnTo>
                    <a:lnTo>
                      <a:pt x="31" y="13"/>
                    </a:lnTo>
                    <a:lnTo>
                      <a:pt x="29" y="10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1" name="Freeform 507">
                <a:extLst>
                  <a:ext uri="{FF2B5EF4-FFF2-40B4-BE49-F238E27FC236}">
                    <a16:creationId xmlns:a16="http://schemas.microsoft.com/office/drawing/2014/main" id="{0D8ACA2B-E284-C74A-60B9-FF469ECB24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2057867"/>
                <a:ext cx="11215" cy="11215"/>
              </a:xfrm>
              <a:custGeom>
                <a:avLst/>
                <a:gdLst>
                  <a:gd name="T0" fmla="*/ 6 w 6"/>
                  <a:gd name="T1" fmla="*/ 0 h 6"/>
                  <a:gd name="T2" fmla="*/ 4 w 6"/>
                  <a:gd name="T3" fmla="*/ 6 h 6"/>
                  <a:gd name="T4" fmla="*/ 0 w 6"/>
                  <a:gd name="T5" fmla="*/ 6 h 6"/>
                  <a:gd name="T6" fmla="*/ 0 w 6"/>
                  <a:gd name="T7" fmla="*/ 2 h 6"/>
                  <a:gd name="T8" fmla="*/ 6 w 6"/>
                  <a:gd name="T9" fmla="*/ 0 h 6"/>
                  <a:gd name="T10" fmla="*/ 6 w 6"/>
                  <a:gd name="T11" fmla="*/ 0 h 6"/>
                  <a:gd name="T12" fmla="*/ 6 w 6"/>
                  <a:gd name="T1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lnTo>
                      <a:pt x="4" y="6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2" name="Freeform 508">
                <a:extLst>
                  <a:ext uri="{FF2B5EF4-FFF2-40B4-BE49-F238E27FC236}">
                    <a16:creationId xmlns:a16="http://schemas.microsoft.com/office/drawing/2014/main" id="{7985BBDA-F598-FEA6-9922-F8509604B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7572" y="2087774"/>
                <a:ext cx="26168" cy="9345"/>
              </a:xfrm>
              <a:custGeom>
                <a:avLst/>
                <a:gdLst>
                  <a:gd name="T0" fmla="*/ 6 w 14"/>
                  <a:gd name="T1" fmla="*/ 5 h 5"/>
                  <a:gd name="T2" fmla="*/ 0 w 14"/>
                  <a:gd name="T3" fmla="*/ 2 h 5"/>
                  <a:gd name="T4" fmla="*/ 0 w 14"/>
                  <a:gd name="T5" fmla="*/ 0 h 5"/>
                  <a:gd name="T6" fmla="*/ 8 w 14"/>
                  <a:gd name="T7" fmla="*/ 0 h 5"/>
                  <a:gd name="T8" fmla="*/ 14 w 14"/>
                  <a:gd name="T9" fmla="*/ 5 h 5"/>
                  <a:gd name="T10" fmla="*/ 6 w 14"/>
                  <a:gd name="T11" fmla="*/ 5 h 5"/>
                  <a:gd name="T12" fmla="*/ 6 w 14"/>
                  <a:gd name="T13" fmla="*/ 5 h 5"/>
                  <a:gd name="T14" fmla="*/ 6 w 14"/>
                  <a:gd name="T1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5">
                    <a:moveTo>
                      <a:pt x="6" y="5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4" y="5"/>
                    </a:lnTo>
                    <a:lnTo>
                      <a:pt x="6" y="5"/>
                    </a:lnTo>
                    <a:lnTo>
                      <a:pt x="6" y="5"/>
                    </a:lnTo>
                    <a:lnTo>
                      <a:pt x="6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3" name="Freeform 509">
                <a:extLst>
                  <a:ext uri="{FF2B5EF4-FFF2-40B4-BE49-F238E27FC236}">
                    <a16:creationId xmlns:a16="http://schemas.microsoft.com/office/drawing/2014/main" id="{F81E9356-3E69-2406-4660-FD3C38BF2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087774"/>
                <a:ext cx="18692" cy="9345"/>
              </a:xfrm>
              <a:custGeom>
                <a:avLst/>
                <a:gdLst>
                  <a:gd name="T0" fmla="*/ 6 w 10"/>
                  <a:gd name="T1" fmla="*/ 0 h 5"/>
                  <a:gd name="T2" fmla="*/ 10 w 10"/>
                  <a:gd name="T3" fmla="*/ 2 h 5"/>
                  <a:gd name="T4" fmla="*/ 3 w 10"/>
                  <a:gd name="T5" fmla="*/ 5 h 5"/>
                  <a:gd name="T6" fmla="*/ 0 w 10"/>
                  <a:gd name="T7" fmla="*/ 3 h 5"/>
                  <a:gd name="T8" fmla="*/ 1 w 10"/>
                  <a:gd name="T9" fmla="*/ 2 h 5"/>
                  <a:gd name="T10" fmla="*/ 6 w 10"/>
                  <a:gd name="T11" fmla="*/ 0 h 5"/>
                  <a:gd name="T12" fmla="*/ 6 w 10"/>
                  <a:gd name="T13" fmla="*/ 0 h 5"/>
                  <a:gd name="T14" fmla="*/ 6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6" y="0"/>
                    </a:moveTo>
                    <a:lnTo>
                      <a:pt x="10" y="2"/>
                    </a:lnTo>
                    <a:lnTo>
                      <a:pt x="3" y="5"/>
                    </a:lnTo>
                    <a:lnTo>
                      <a:pt x="0" y="3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4" name="Freeform 510">
                <a:extLst>
                  <a:ext uri="{FF2B5EF4-FFF2-40B4-BE49-F238E27FC236}">
                    <a16:creationId xmlns:a16="http://schemas.microsoft.com/office/drawing/2014/main" id="{D8DB9400-A323-AB0A-FE0F-A51B1DCD5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627" y="2181233"/>
                <a:ext cx="22430" cy="22430"/>
              </a:xfrm>
              <a:custGeom>
                <a:avLst/>
                <a:gdLst>
                  <a:gd name="T0" fmla="*/ 3 w 12"/>
                  <a:gd name="T1" fmla="*/ 0 h 12"/>
                  <a:gd name="T2" fmla="*/ 6 w 12"/>
                  <a:gd name="T3" fmla="*/ 4 h 12"/>
                  <a:gd name="T4" fmla="*/ 10 w 12"/>
                  <a:gd name="T5" fmla="*/ 8 h 12"/>
                  <a:gd name="T6" fmla="*/ 12 w 12"/>
                  <a:gd name="T7" fmla="*/ 12 h 12"/>
                  <a:gd name="T8" fmla="*/ 6 w 12"/>
                  <a:gd name="T9" fmla="*/ 12 h 12"/>
                  <a:gd name="T10" fmla="*/ 0 w 12"/>
                  <a:gd name="T11" fmla="*/ 4 h 12"/>
                  <a:gd name="T12" fmla="*/ 3 w 12"/>
                  <a:gd name="T13" fmla="*/ 0 h 12"/>
                  <a:gd name="T14" fmla="*/ 3 w 12"/>
                  <a:gd name="T15" fmla="*/ 0 h 12"/>
                  <a:gd name="T16" fmla="*/ 3 w 12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2">
                    <a:moveTo>
                      <a:pt x="3" y="0"/>
                    </a:moveTo>
                    <a:lnTo>
                      <a:pt x="6" y="4"/>
                    </a:lnTo>
                    <a:lnTo>
                      <a:pt x="10" y="8"/>
                    </a:lnTo>
                    <a:lnTo>
                      <a:pt x="12" y="12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5" name="Freeform 511">
                <a:extLst>
                  <a:ext uri="{FF2B5EF4-FFF2-40B4-BE49-F238E27FC236}">
                    <a16:creationId xmlns:a16="http://schemas.microsoft.com/office/drawing/2014/main" id="{2CA6E770-9900-1EFD-2F78-63D2EEACA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2803" y="2184971"/>
                <a:ext cx="13085" cy="24299"/>
              </a:xfrm>
              <a:custGeom>
                <a:avLst/>
                <a:gdLst>
                  <a:gd name="T0" fmla="*/ 0 w 7"/>
                  <a:gd name="T1" fmla="*/ 4 h 13"/>
                  <a:gd name="T2" fmla="*/ 2 w 7"/>
                  <a:gd name="T3" fmla="*/ 0 h 13"/>
                  <a:gd name="T4" fmla="*/ 6 w 7"/>
                  <a:gd name="T5" fmla="*/ 4 h 13"/>
                  <a:gd name="T6" fmla="*/ 7 w 7"/>
                  <a:gd name="T7" fmla="*/ 13 h 13"/>
                  <a:gd name="T8" fmla="*/ 2 w 7"/>
                  <a:gd name="T9" fmla="*/ 13 h 13"/>
                  <a:gd name="T10" fmla="*/ 0 w 7"/>
                  <a:gd name="T11" fmla="*/ 4 h 13"/>
                  <a:gd name="T12" fmla="*/ 0 w 7"/>
                  <a:gd name="T13" fmla="*/ 4 h 13"/>
                  <a:gd name="T14" fmla="*/ 0 w 7"/>
                  <a:gd name="T1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0" y="4"/>
                    </a:moveTo>
                    <a:lnTo>
                      <a:pt x="2" y="0"/>
                    </a:lnTo>
                    <a:lnTo>
                      <a:pt x="6" y="4"/>
                    </a:lnTo>
                    <a:lnTo>
                      <a:pt x="7" y="13"/>
                    </a:lnTo>
                    <a:lnTo>
                      <a:pt x="2" y="1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6" name="Freeform 512">
                <a:extLst>
                  <a:ext uri="{FF2B5EF4-FFF2-40B4-BE49-F238E27FC236}">
                    <a16:creationId xmlns:a16="http://schemas.microsoft.com/office/drawing/2014/main" id="{3A7863AB-6B50-9EFA-17C8-0CDC7B36A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0467" y="2203663"/>
                <a:ext cx="171964" cy="166356"/>
              </a:xfrm>
              <a:custGeom>
                <a:avLst/>
                <a:gdLst>
                  <a:gd name="T0" fmla="*/ 15 w 92"/>
                  <a:gd name="T1" fmla="*/ 4 h 89"/>
                  <a:gd name="T2" fmla="*/ 17 w 92"/>
                  <a:gd name="T3" fmla="*/ 0 h 89"/>
                  <a:gd name="T4" fmla="*/ 23 w 92"/>
                  <a:gd name="T5" fmla="*/ 0 h 89"/>
                  <a:gd name="T6" fmla="*/ 25 w 92"/>
                  <a:gd name="T7" fmla="*/ 11 h 89"/>
                  <a:gd name="T8" fmla="*/ 32 w 92"/>
                  <a:gd name="T9" fmla="*/ 19 h 89"/>
                  <a:gd name="T10" fmla="*/ 36 w 92"/>
                  <a:gd name="T11" fmla="*/ 17 h 89"/>
                  <a:gd name="T12" fmla="*/ 50 w 92"/>
                  <a:gd name="T13" fmla="*/ 21 h 89"/>
                  <a:gd name="T14" fmla="*/ 56 w 92"/>
                  <a:gd name="T15" fmla="*/ 29 h 89"/>
                  <a:gd name="T16" fmla="*/ 73 w 92"/>
                  <a:gd name="T17" fmla="*/ 36 h 89"/>
                  <a:gd name="T18" fmla="*/ 75 w 92"/>
                  <a:gd name="T19" fmla="*/ 48 h 89"/>
                  <a:gd name="T20" fmla="*/ 73 w 92"/>
                  <a:gd name="T21" fmla="*/ 60 h 89"/>
                  <a:gd name="T22" fmla="*/ 90 w 92"/>
                  <a:gd name="T23" fmla="*/ 62 h 89"/>
                  <a:gd name="T24" fmla="*/ 92 w 92"/>
                  <a:gd name="T25" fmla="*/ 65 h 89"/>
                  <a:gd name="T26" fmla="*/ 90 w 92"/>
                  <a:gd name="T27" fmla="*/ 75 h 89"/>
                  <a:gd name="T28" fmla="*/ 73 w 92"/>
                  <a:gd name="T29" fmla="*/ 73 h 89"/>
                  <a:gd name="T30" fmla="*/ 65 w 92"/>
                  <a:gd name="T31" fmla="*/ 69 h 89"/>
                  <a:gd name="T32" fmla="*/ 63 w 92"/>
                  <a:gd name="T33" fmla="*/ 63 h 89"/>
                  <a:gd name="T34" fmla="*/ 59 w 92"/>
                  <a:gd name="T35" fmla="*/ 58 h 89"/>
                  <a:gd name="T36" fmla="*/ 52 w 92"/>
                  <a:gd name="T37" fmla="*/ 60 h 89"/>
                  <a:gd name="T38" fmla="*/ 46 w 92"/>
                  <a:gd name="T39" fmla="*/ 69 h 89"/>
                  <a:gd name="T40" fmla="*/ 38 w 92"/>
                  <a:gd name="T41" fmla="*/ 71 h 89"/>
                  <a:gd name="T42" fmla="*/ 29 w 92"/>
                  <a:gd name="T43" fmla="*/ 85 h 89"/>
                  <a:gd name="T44" fmla="*/ 21 w 92"/>
                  <a:gd name="T45" fmla="*/ 89 h 89"/>
                  <a:gd name="T46" fmla="*/ 19 w 92"/>
                  <a:gd name="T47" fmla="*/ 71 h 89"/>
                  <a:gd name="T48" fmla="*/ 1 w 92"/>
                  <a:gd name="T49" fmla="*/ 69 h 89"/>
                  <a:gd name="T50" fmla="*/ 0 w 92"/>
                  <a:gd name="T51" fmla="*/ 65 h 89"/>
                  <a:gd name="T52" fmla="*/ 13 w 92"/>
                  <a:gd name="T53" fmla="*/ 38 h 89"/>
                  <a:gd name="T54" fmla="*/ 13 w 92"/>
                  <a:gd name="T55" fmla="*/ 11 h 89"/>
                  <a:gd name="T56" fmla="*/ 15 w 92"/>
                  <a:gd name="T57" fmla="*/ 4 h 89"/>
                  <a:gd name="T58" fmla="*/ 15 w 92"/>
                  <a:gd name="T59" fmla="*/ 4 h 89"/>
                  <a:gd name="T60" fmla="*/ 15 w 92"/>
                  <a:gd name="T61" fmla="*/ 4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2" h="89">
                    <a:moveTo>
                      <a:pt x="15" y="4"/>
                    </a:moveTo>
                    <a:lnTo>
                      <a:pt x="17" y="0"/>
                    </a:lnTo>
                    <a:lnTo>
                      <a:pt x="23" y="0"/>
                    </a:lnTo>
                    <a:lnTo>
                      <a:pt x="25" y="11"/>
                    </a:lnTo>
                    <a:lnTo>
                      <a:pt x="32" y="19"/>
                    </a:lnTo>
                    <a:lnTo>
                      <a:pt x="36" y="17"/>
                    </a:lnTo>
                    <a:lnTo>
                      <a:pt x="50" y="21"/>
                    </a:lnTo>
                    <a:lnTo>
                      <a:pt x="56" y="29"/>
                    </a:lnTo>
                    <a:lnTo>
                      <a:pt x="73" y="36"/>
                    </a:lnTo>
                    <a:lnTo>
                      <a:pt x="75" y="48"/>
                    </a:lnTo>
                    <a:lnTo>
                      <a:pt x="73" y="60"/>
                    </a:lnTo>
                    <a:lnTo>
                      <a:pt x="90" y="62"/>
                    </a:lnTo>
                    <a:lnTo>
                      <a:pt x="92" y="65"/>
                    </a:lnTo>
                    <a:lnTo>
                      <a:pt x="90" y="75"/>
                    </a:lnTo>
                    <a:lnTo>
                      <a:pt x="73" y="73"/>
                    </a:lnTo>
                    <a:lnTo>
                      <a:pt x="65" y="69"/>
                    </a:lnTo>
                    <a:lnTo>
                      <a:pt x="63" y="63"/>
                    </a:lnTo>
                    <a:lnTo>
                      <a:pt x="59" y="58"/>
                    </a:lnTo>
                    <a:lnTo>
                      <a:pt x="52" y="60"/>
                    </a:lnTo>
                    <a:lnTo>
                      <a:pt x="46" y="69"/>
                    </a:lnTo>
                    <a:lnTo>
                      <a:pt x="38" y="71"/>
                    </a:lnTo>
                    <a:lnTo>
                      <a:pt x="29" y="85"/>
                    </a:lnTo>
                    <a:lnTo>
                      <a:pt x="21" y="89"/>
                    </a:lnTo>
                    <a:lnTo>
                      <a:pt x="19" y="71"/>
                    </a:lnTo>
                    <a:lnTo>
                      <a:pt x="1" y="69"/>
                    </a:lnTo>
                    <a:lnTo>
                      <a:pt x="0" y="65"/>
                    </a:lnTo>
                    <a:lnTo>
                      <a:pt x="13" y="38"/>
                    </a:lnTo>
                    <a:lnTo>
                      <a:pt x="13" y="11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7" name="Freeform 513">
                <a:extLst>
                  <a:ext uri="{FF2B5EF4-FFF2-40B4-BE49-F238E27FC236}">
                    <a16:creationId xmlns:a16="http://schemas.microsoft.com/office/drawing/2014/main" id="{EA1F0852-C292-2002-3A83-089F2CF7D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8318" y="2373758"/>
                <a:ext cx="46730" cy="37383"/>
              </a:xfrm>
              <a:custGeom>
                <a:avLst/>
                <a:gdLst>
                  <a:gd name="T0" fmla="*/ 25 w 25"/>
                  <a:gd name="T1" fmla="*/ 0 h 20"/>
                  <a:gd name="T2" fmla="*/ 10 w 25"/>
                  <a:gd name="T3" fmla="*/ 1 h 20"/>
                  <a:gd name="T4" fmla="*/ 2 w 25"/>
                  <a:gd name="T5" fmla="*/ 7 h 20"/>
                  <a:gd name="T6" fmla="*/ 0 w 25"/>
                  <a:gd name="T7" fmla="*/ 20 h 20"/>
                  <a:gd name="T8" fmla="*/ 10 w 25"/>
                  <a:gd name="T9" fmla="*/ 19 h 20"/>
                  <a:gd name="T10" fmla="*/ 24 w 25"/>
                  <a:gd name="T11" fmla="*/ 7 h 20"/>
                  <a:gd name="T12" fmla="*/ 25 w 25"/>
                  <a:gd name="T13" fmla="*/ 0 h 20"/>
                  <a:gd name="T14" fmla="*/ 25 w 25"/>
                  <a:gd name="T15" fmla="*/ 0 h 20"/>
                  <a:gd name="T16" fmla="*/ 25 w 25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20">
                    <a:moveTo>
                      <a:pt x="25" y="0"/>
                    </a:moveTo>
                    <a:lnTo>
                      <a:pt x="10" y="1"/>
                    </a:lnTo>
                    <a:lnTo>
                      <a:pt x="2" y="7"/>
                    </a:lnTo>
                    <a:lnTo>
                      <a:pt x="0" y="20"/>
                    </a:lnTo>
                    <a:lnTo>
                      <a:pt x="10" y="19"/>
                    </a:lnTo>
                    <a:lnTo>
                      <a:pt x="24" y="7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8" name="Freeform 514">
                <a:extLst>
                  <a:ext uri="{FF2B5EF4-FFF2-40B4-BE49-F238E27FC236}">
                    <a16:creationId xmlns:a16="http://schemas.microsoft.com/office/drawing/2014/main" id="{D23D8D2C-5B71-4A4D-0F07-25AA4EFC6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1777" y="2405534"/>
                <a:ext cx="22430" cy="48598"/>
              </a:xfrm>
              <a:custGeom>
                <a:avLst/>
                <a:gdLst>
                  <a:gd name="T0" fmla="*/ 12 w 12"/>
                  <a:gd name="T1" fmla="*/ 0 h 26"/>
                  <a:gd name="T2" fmla="*/ 5 w 12"/>
                  <a:gd name="T3" fmla="*/ 3 h 26"/>
                  <a:gd name="T4" fmla="*/ 0 w 12"/>
                  <a:gd name="T5" fmla="*/ 6 h 26"/>
                  <a:gd name="T6" fmla="*/ 0 w 12"/>
                  <a:gd name="T7" fmla="*/ 20 h 26"/>
                  <a:gd name="T8" fmla="*/ 8 w 12"/>
                  <a:gd name="T9" fmla="*/ 26 h 26"/>
                  <a:gd name="T10" fmla="*/ 9 w 12"/>
                  <a:gd name="T11" fmla="*/ 18 h 26"/>
                  <a:gd name="T12" fmla="*/ 12 w 12"/>
                  <a:gd name="T13" fmla="*/ 10 h 26"/>
                  <a:gd name="T14" fmla="*/ 12 w 12"/>
                  <a:gd name="T15" fmla="*/ 0 h 26"/>
                  <a:gd name="T16" fmla="*/ 12 w 12"/>
                  <a:gd name="T17" fmla="*/ 0 h 26"/>
                  <a:gd name="T18" fmla="*/ 12 w 12"/>
                  <a:gd name="T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lnTo>
                      <a:pt x="5" y="3"/>
                    </a:lnTo>
                    <a:lnTo>
                      <a:pt x="0" y="6"/>
                    </a:lnTo>
                    <a:lnTo>
                      <a:pt x="0" y="20"/>
                    </a:lnTo>
                    <a:lnTo>
                      <a:pt x="8" y="26"/>
                    </a:lnTo>
                    <a:lnTo>
                      <a:pt x="9" y="18"/>
                    </a:lnTo>
                    <a:lnTo>
                      <a:pt x="12" y="1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69" name="Freeform 515">
                <a:extLst>
                  <a:ext uri="{FF2B5EF4-FFF2-40B4-BE49-F238E27FC236}">
                    <a16:creationId xmlns:a16="http://schemas.microsoft.com/office/drawing/2014/main" id="{C78445A2-9B96-405F-5D38-8BD0C87FF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6637" y="2351328"/>
                <a:ext cx="18692" cy="22430"/>
              </a:xfrm>
              <a:custGeom>
                <a:avLst/>
                <a:gdLst>
                  <a:gd name="T0" fmla="*/ 0 w 10"/>
                  <a:gd name="T1" fmla="*/ 0 h 12"/>
                  <a:gd name="T2" fmla="*/ 7 w 10"/>
                  <a:gd name="T3" fmla="*/ 0 h 12"/>
                  <a:gd name="T4" fmla="*/ 10 w 10"/>
                  <a:gd name="T5" fmla="*/ 4 h 12"/>
                  <a:gd name="T6" fmla="*/ 7 w 10"/>
                  <a:gd name="T7" fmla="*/ 12 h 12"/>
                  <a:gd name="T8" fmla="*/ 1 w 10"/>
                  <a:gd name="T9" fmla="*/ 7 h 12"/>
                  <a:gd name="T10" fmla="*/ 0 w 10"/>
                  <a:gd name="T11" fmla="*/ 0 h 12"/>
                  <a:gd name="T12" fmla="*/ 0 w 10"/>
                  <a:gd name="T13" fmla="*/ 0 h 12"/>
                  <a:gd name="T14" fmla="*/ 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0" y="0"/>
                    </a:moveTo>
                    <a:lnTo>
                      <a:pt x="7" y="0"/>
                    </a:lnTo>
                    <a:lnTo>
                      <a:pt x="10" y="4"/>
                    </a:lnTo>
                    <a:lnTo>
                      <a:pt x="7" y="12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0" name="Freeform 516">
                <a:extLst>
                  <a:ext uri="{FF2B5EF4-FFF2-40B4-BE49-F238E27FC236}">
                    <a16:creationId xmlns:a16="http://schemas.microsoft.com/office/drawing/2014/main" id="{41DC1E32-439F-C6B2-D93D-EB28C9096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2806" y="2336375"/>
                <a:ext cx="18692" cy="16822"/>
              </a:xfrm>
              <a:custGeom>
                <a:avLst/>
                <a:gdLst>
                  <a:gd name="T0" fmla="*/ 0 w 10"/>
                  <a:gd name="T1" fmla="*/ 5 h 9"/>
                  <a:gd name="T2" fmla="*/ 0 w 10"/>
                  <a:gd name="T3" fmla="*/ 1 h 9"/>
                  <a:gd name="T4" fmla="*/ 2 w 10"/>
                  <a:gd name="T5" fmla="*/ 0 h 9"/>
                  <a:gd name="T6" fmla="*/ 10 w 10"/>
                  <a:gd name="T7" fmla="*/ 5 h 9"/>
                  <a:gd name="T8" fmla="*/ 10 w 10"/>
                  <a:gd name="T9" fmla="*/ 9 h 9"/>
                  <a:gd name="T10" fmla="*/ 4 w 10"/>
                  <a:gd name="T11" fmla="*/ 9 h 9"/>
                  <a:gd name="T12" fmla="*/ 0 w 10"/>
                  <a:gd name="T13" fmla="*/ 5 h 9"/>
                  <a:gd name="T14" fmla="*/ 0 w 10"/>
                  <a:gd name="T15" fmla="*/ 5 h 9"/>
                  <a:gd name="T16" fmla="*/ 0 w 10"/>
                  <a:gd name="T17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9">
                    <a:moveTo>
                      <a:pt x="0" y="5"/>
                    </a:moveTo>
                    <a:lnTo>
                      <a:pt x="0" y="1"/>
                    </a:lnTo>
                    <a:lnTo>
                      <a:pt x="2" y="0"/>
                    </a:lnTo>
                    <a:lnTo>
                      <a:pt x="10" y="5"/>
                    </a:lnTo>
                    <a:lnTo>
                      <a:pt x="10" y="9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1" name="Freeform 517">
                <a:extLst>
                  <a:ext uri="{FF2B5EF4-FFF2-40B4-BE49-F238E27FC236}">
                    <a16:creationId xmlns:a16="http://schemas.microsoft.com/office/drawing/2014/main" id="{6B1DA347-EF53-7146-AAE4-374B72DF11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852" y="2313945"/>
                <a:ext cx="14953" cy="13084"/>
              </a:xfrm>
              <a:custGeom>
                <a:avLst/>
                <a:gdLst>
                  <a:gd name="T0" fmla="*/ 8 w 8"/>
                  <a:gd name="T1" fmla="*/ 4 h 7"/>
                  <a:gd name="T2" fmla="*/ 4 w 8"/>
                  <a:gd name="T3" fmla="*/ 7 h 7"/>
                  <a:gd name="T4" fmla="*/ 0 w 8"/>
                  <a:gd name="T5" fmla="*/ 2 h 7"/>
                  <a:gd name="T6" fmla="*/ 4 w 8"/>
                  <a:gd name="T7" fmla="*/ 0 h 7"/>
                  <a:gd name="T8" fmla="*/ 8 w 8"/>
                  <a:gd name="T9" fmla="*/ 4 h 7"/>
                  <a:gd name="T10" fmla="*/ 8 w 8"/>
                  <a:gd name="T11" fmla="*/ 4 h 7"/>
                  <a:gd name="T12" fmla="*/ 8 w 8"/>
                  <a:gd name="T1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7">
                    <a:moveTo>
                      <a:pt x="8" y="4"/>
                    </a:moveTo>
                    <a:lnTo>
                      <a:pt x="4" y="7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2" name="Freeform 518">
                <a:extLst>
                  <a:ext uri="{FF2B5EF4-FFF2-40B4-BE49-F238E27FC236}">
                    <a16:creationId xmlns:a16="http://schemas.microsoft.com/office/drawing/2014/main" id="{8C2761C1-E693-2C46-8900-2D73CFD1E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0190" y="2512077"/>
                <a:ext cx="14953" cy="13084"/>
              </a:xfrm>
              <a:custGeom>
                <a:avLst/>
                <a:gdLst>
                  <a:gd name="T0" fmla="*/ 0 w 8"/>
                  <a:gd name="T1" fmla="*/ 7 h 7"/>
                  <a:gd name="T2" fmla="*/ 0 w 8"/>
                  <a:gd name="T3" fmla="*/ 4 h 7"/>
                  <a:gd name="T4" fmla="*/ 6 w 8"/>
                  <a:gd name="T5" fmla="*/ 0 h 7"/>
                  <a:gd name="T6" fmla="*/ 8 w 8"/>
                  <a:gd name="T7" fmla="*/ 4 h 7"/>
                  <a:gd name="T8" fmla="*/ 6 w 8"/>
                  <a:gd name="T9" fmla="*/ 7 h 7"/>
                  <a:gd name="T10" fmla="*/ 0 w 8"/>
                  <a:gd name="T11" fmla="*/ 7 h 7"/>
                  <a:gd name="T12" fmla="*/ 0 w 8"/>
                  <a:gd name="T13" fmla="*/ 7 h 7"/>
                  <a:gd name="T14" fmla="*/ 0 w 8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7">
                    <a:moveTo>
                      <a:pt x="0" y="7"/>
                    </a:moveTo>
                    <a:lnTo>
                      <a:pt x="0" y="4"/>
                    </a:lnTo>
                    <a:lnTo>
                      <a:pt x="6" y="0"/>
                    </a:lnTo>
                    <a:lnTo>
                      <a:pt x="8" y="4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3" name="Freeform 519">
                <a:extLst>
                  <a:ext uri="{FF2B5EF4-FFF2-40B4-BE49-F238E27FC236}">
                    <a16:creationId xmlns:a16="http://schemas.microsoft.com/office/drawing/2014/main" id="{5F8223EA-CDD7-4738-72BC-8FA2AE3A2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565" y="2444787"/>
                <a:ext cx="16823" cy="22430"/>
              </a:xfrm>
              <a:custGeom>
                <a:avLst/>
                <a:gdLst>
                  <a:gd name="T0" fmla="*/ 0 w 9"/>
                  <a:gd name="T1" fmla="*/ 6 h 12"/>
                  <a:gd name="T2" fmla="*/ 4 w 9"/>
                  <a:gd name="T3" fmla="*/ 0 h 12"/>
                  <a:gd name="T4" fmla="*/ 7 w 9"/>
                  <a:gd name="T5" fmla="*/ 4 h 12"/>
                  <a:gd name="T6" fmla="*/ 9 w 9"/>
                  <a:gd name="T7" fmla="*/ 12 h 12"/>
                  <a:gd name="T8" fmla="*/ 5 w 9"/>
                  <a:gd name="T9" fmla="*/ 12 h 12"/>
                  <a:gd name="T10" fmla="*/ 0 w 9"/>
                  <a:gd name="T11" fmla="*/ 6 h 12"/>
                  <a:gd name="T12" fmla="*/ 0 w 9"/>
                  <a:gd name="T13" fmla="*/ 6 h 12"/>
                  <a:gd name="T14" fmla="*/ 0 w 9"/>
                  <a:gd name="T15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0" y="6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4" name="Freeform 520">
                <a:extLst>
                  <a:ext uri="{FF2B5EF4-FFF2-40B4-BE49-F238E27FC236}">
                    <a16:creationId xmlns:a16="http://schemas.microsoft.com/office/drawing/2014/main" id="{4B3B7B34-9A8F-E465-5202-D44F3EFCF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7384" y="2719555"/>
                <a:ext cx="22430" cy="29907"/>
              </a:xfrm>
              <a:custGeom>
                <a:avLst/>
                <a:gdLst>
                  <a:gd name="T0" fmla="*/ 9 w 12"/>
                  <a:gd name="T1" fmla="*/ 2 h 16"/>
                  <a:gd name="T2" fmla="*/ 6 w 12"/>
                  <a:gd name="T3" fmla="*/ 7 h 16"/>
                  <a:gd name="T4" fmla="*/ 0 w 12"/>
                  <a:gd name="T5" fmla="*/ 12 h 16"/>
                  <a:gd name="T6" fmla="*/ 3 w 12"/>
                  <a:gd name="T7" fmla="*/ 16 h 16"/>
                  <a:gd name="T8" fmla="*/ 9 w 12"/>
                  <a:gd name="T9" fmla="*/ 11 h 16"/>
                  <a:gd name="T10" fmla="*/ 12 w 12"/>
                  <a:gd name="T11" fmla="*/ 4 h 16"/>
                  <a:gd name="T12" fmla="*/ 12 w 12"/>
                  <a:gd name="T13" fmla="*/ 0 h 16"/>
                  <a:gd name="T14" fmla="*/ 9 w 12"/>
                  <a:gd name="T15" fmla="*/ 2 h 16"/>
                  <a:gd name="T16" fmla="*/ 9 w 12"/>
                  <a:gd name="T17" fmla="*/ 2 h 16"/>
                  <a:gd name="T18" fmla="*/ 9 w 12"/>
                  <a:gd name="T19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6">
                    <a:moveTo>
                      <a:pt x="9" y="2"/>
                    </a:moveTo>
                    <a:lnTo>
                      <a:pt x="6" y="7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9" y="11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5" name="Freeform 521">
                <a:extLst>
                  <a:ext uri="{FF2B5EF4-FFF2-40B4-BE49-F238E27FC236}">
                    <a16:creationId xmlns:a16="http://schemas.microsoft.com/office/drawing/2014/main" id="{5B2C0928-A100-0A33-EA82-4159FD520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8785" y="2872827"/>
                <a:ext cx="28038" cy="22430"/>
              </a:xfrm>
              <a:custGeom>
                <a:avLst/>
                <a:gdLst>
                  <a:gd name="T0" fmla="*/ 0 w 15"/>
                  <a:gd name="T1" fmla="*/ 2 h 12"/>
                  <a:gd name="T2" fmla="*/ 4 w 15"/>
                  <a:gd name="T3" fmla="*/ 0 h 12"/>
                  <a:gd name="T4" fmla="*/ 10 w 15"/>
                  <a:gd name="T5" fmla="*/ 0 h 12"/>
                  <a:gd name="T6" fmla="*/ 15 w 15"/>
                  <a:gd name="T7" fmla="*/ 6 h 12"/>
                  <a:gd name="T8" fmla="*/ 15 w 15"/>
                  <a:gd name="T9" fmla="*/ 12 h 12"/>
                  <a:gd name="T10" fmla="*/ 8 w 15"/>
                  <a:gd name="T11" fmla="*/ 12 h 12"/>
                  <a:gd name="T12" fmla="*/ 6 w 15"/>
                  <a:gd name="T13" fmla="*/ 8 h 12"/>
                  <a:gd name="T14" fmla="*/ 0 w 15"/>
                  <a:gd name="T15" fmla="*/ 6 h 12"/>
                  <a:gd name="T16" fmla="*/ 0 w 15"/>
                  <a:gd name="T17" fmla="*/ 2 h 12"/>
                  <a:gd name="T18" fmla="*/ 0 w 15"/>
                  <a:gd name="T19" fmla="*/ 2 h 12"/>
                  <a:gd name="T20" fmla="*/ 0 w 15"/>
                  <a:gd name="T21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" h="12">
                    <a:moveTo>
                      <a:pt x="0" y="2"/>
                    </a:moveTo>
                    <a:lnTo>
                      <a:pt x="4" y="0"/>
                    </a:lnTo>
                    <a:lnTo>
                      <a:pt x="10" y="0"/>
                    </a:lnTo>
                    <a:lnTo>
                      <a:pt x="15" y="6"/>
                    </a:lnTo>
                    <a:lnTo>
                      <a:pt x="15" y="12"/>
                    </a:lnTo>
                    <a:lnTo>
                      <a:pt x="8" y="12"/>
                    </a:lnTo>
                    <a:lnTo>
                      <a:pt x="6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6" name="Freeform 522">
                <a:extLst>
                  <a:ext uri="{FF2B5EF4-FFF2-40B4-BE49-F238E27FC236}">
                    <a16:creationId xmlns:a16="http://schemas.microsoft.com/office/drawing/2014/main" id="{2FD038E6-10CD-49BB-CCA7-5AE67181EC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7575" y="2945725"/>
                <a:ext cx="186917" cy="205609"/>
              </a:xfrm>
              <a:custGeom>
                <a:avLst/>
                <a:gdLst>
                  <a:gd name="T0" fmla="*/ 59 w 100"/>
                  <a:gd name="T1" fmla="*/ 0 h 110"/>
                  <a:gd name="T2" fmla="*/ 43 w 100"/>
                  <a:gd name="T3" fmla="*/ 3 h 110"/>
                  <a:gd name="T4" fmla="*/ 33 w 100"/>
                  <a:gd name="T5" fmla="*/ 19 h 110"/>
                  <a:gd name="T6" fmla="*/ 23 w 100"/>
                  <a:gd name="T7" fmla="*/ 36 h 110"/>
                  <a:gd name="T8" fmla="*/ 22 w 100"/>
                  <a:gd name="T9" fmla="*/ 50 h 110"/>
                  <a:gd name="T10" fmla="*/ 16 w 100"/>
                  <a:gd name="T11" fmla="*/ 56 h 110"/>
                  <a:gd name="T12" fmla="*/ 14 w 100"/>
                  <a:gd name="T13" fmla="*/ 62 h 110"/>
                  <a:gd name="T14" fmla="*/ 2 w 100"/>
                  <a:gd name="T15" fmla="*/ 67 h 110"/>
                  <a:gd name="T16" fmla="*/ 2 w 100"/>
                  <a:gd name="T17" fmla="*/ 71 h 110"/>
                  <a:gd name="T18" fmla="*/ 10 w 100"/>
                  <a:gd name="T19" fmla="*/ 71 h 110"/>
                  <a:gd name="T20" fmla="*/ 0 w 100"/>
                  <a:gd name="T21" fmla="*/ 81 h 110"/>
                  <a:gd name="T22" fmla="*/ 8 w 100"/>
                  <a:gd name="T23" fmla="*/ 89 h 110"/>
                  <a:gd name="T24" fmla="*/ 27 w 100"/>
                  <a:gd name="T25" fmla="*/ 87 h 110"/>
                  <a:gd name="T26" fmla="*/ 37 w 100"/>
                  <a:gd name="T27" fmla="*/ 89 h 110"/>
                  <a:gd name="T28" fmla="*/ 49 w 100"/>
                  <a:gd name="T29" fmla="*/ 85 h 110"/>
                  <a:gd name="T30" fmla="*/ 53 w 100"/>
                  <a:gd name="T31" fmla="*/ 91 h 110"/>
                  <a:gd name="T32" fmla="*/ 63 w 100"/>
                  <a:gd name="T33" fmla="*/ 87 h 110"/>
                  <a:gd name="T34" fmla="*/ 65 w 100"/>
                  <a:gd name="T35" fmla="*/ 97 h 110"/>
                  <a:gd name="T36" fmla="*/ 70 w 100"/>
                  <a:gd name="T37" fmla="*/ 99 h 110"/>
                  <a:gd name="T38" fmla="*/ 78 w 100"/>
                  <a:gd name="T39" fmla="*/ 89 h 110"/>
                  <a:gd name="T40" fmla="*/ 80 w 100"/>
                  <a:gd name="T41" fmla="*/ 97 h 110"/>
                  <a:gd name="T42" fmla="*/ 78 w 100"/>
                  <a:gd name="T43" fmla="*/ 102 h 110"/>
                  <a:gd name="T44" fmla="*/ 86 w 100"/>
                  <a:gd name="T45" fmla="*/ 104 h 110"/>
                  <a:gd name="T46" fmla="*/ 88 w 100"/>
                  <a:gd name="T47" fmla="*/ 110 h 110"/>
                  <a:gd name="T48" fmla="*/ 98 w 100"/>
                  <a:gd name="T49" fmla="*/ 110 h 110"/>
                  <a:gd name="T50" fmla="*/ 100 w 100"/>
                  <a:gd name="T51" fmla="*/ 85 h 110"/>
                  <a:gd name="T52" fmla="*/ 90 w 100"/>
                  <a:gd name="T53" fmla="*/ 79 h 110"/>
                  <a:gd name="T54" fmla="*/ 96 w 100"/>
                  <a:gd name="T55" fmla="*/ 77 h 110"/>
                  <a:gd name="T56" fmla="*/ 98 w 100"/>
                  <a:gd name="T57" fmla="*/ 65 h 110"/>
                  <a:gd name="T58" fmla="*/ 82 w 100"/>
                  <a:gd name="T59" fmla="*/ 69 h 110"/>
                  <a:gd name="T60" fmla="*/ 84 w 100"/>
                  <a:gd name="T61" fmla="*/ 50 h 110"/>
                  <a:gd name="T62" fmla="*/ 72 w 100"/>
                  <a:gd name="T63" fmla="*/ 48 h 110"/>
                  <a:gd name="T64" fmla="*/ 61 w 100"/>
                  <a:gd name="T65" fmla="*/ 52 h 110"/>
                  <a:gd name="T66" fmla="*/ 61 w 100"/>
                  <a:gd name="T67" fmla="*/ 46 h 110"/>
                  <a:gd name="T68" fmla="*/ 53 w 100"/>
                  <a:gd name="T69" fmla="*/ 46 h 110"/>
                  <a:gd name="T70" fmla="*/ 55 w 100"/>
                  <a:gd name="T71" fmla="*/ 36 h 110"/>
                  <a:gd name="T72" fmla="*/ 47 w 100"/>
                  <a:gd name="T73" fmla="*/ 34 h 110"/>
                  <a:gd name="T74" fmla="*/ 39 w 100"/>
                  <a:gd name="T75" fmla="*/ 44 h 110"/>
                  <a:gd name="T76" fmla="*/ 37 w 100"/>
                  <a:gd name="T77" fmla="*/ 38 h 110"/>
                  <a:gd name="T78" fmla="*/ 59 w 100"/>
                  <a:gd name="T79" fmla="*/ 0 h 110"/>
                  <a:gd name="T80" fmla="*/ 59 w 100"/>
                  <a:gd name="T81" fmla="*/ 0 h 110"/>
                  <a:gd name="T82" fmla="*/ 59 w 100"/>
                  <a:gd name="T83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00" h="110">
                    <a:moveTo>
                      <a:pt x="59" y="0"/>
                    </a:moveTo>
                    <a:lnTo>
                      <a:pt x="43" y="3"/>
                    </a:lnTo>
                    <a:lnTo>
                      <a:pt x="33" y="19"/>
                    </a:lnTo>
                    <a:lnTo>
                      <a:pt x="23" y="36"/>
                    </a:lnTo>
                    <a:lnTo>
                      <a:pt x="22" y="50"/>
                    </a:lnTo>
                    <a:lnTo>
                      <a:pt x="16" y="56"/>
                    </a:lnTo>
                    <a:lnTo>
                      <a:pt x="14" y="62"/>
                    </a:lnTo>
                    <a:lnTo>
                      <a:pt x="2" y="67"/>
                    </a:lnTo>
                    <a:lnTo>
                      <a:pt x="2" y="71"/>
                    </a:lnTo>
                    <a:lnTo>
                      <a:pt x="10" y="71"/>
                    </a:lnTo>
                    <a:lnTo>
                      <a:pt x="0" y="81"/>
                    </a:lnTo>
                    <a:lnTo>
                      <a:pt x="8" y="89"/>
                    </a:lnTo>
                    <a:lnTo>
                      <a:pt x="27" y="87"/>
                    </a:lnTo>
                    <a:lnTo>
                      <a:pt x="37" y="89"/>
                    </a:lnTo>
                    <a:lnTo>
                      <a:pt x="49" y="85"/>
                    </a:lnTo>
                    <a:lnTo>
                      <a:pt x="53" y="91"/>
                    </a:lnTo>
                    <a:lnTo>
                      <a:pt x="63" y="87"/>
                    </a:lnTo>
                    <a:lnTo>
                      <a:pt x="65" y="97"/>
                    </a:lnTo>
                    <a:lnTo>
                      <a:pt x="70" y="99"/>
                    </a:lnTo>
                    <a:lnTo>
                      <a:pt x="78" y="89"/>
                    </a:lnTo>
                    <a:lnTo>
                      <a:pt x="80" y="97"/>
                    </a:lnTo>
                    <a:lnTo>
                      <a:pt x="78" y="102"/>
                    </a:lnTo>
                    <a:lnTo>
                      <a:pt x="86" y="104"/>
                    </a:lnTo>
                    <a:lnTo>
                      <a:pt x="88" y="110"/>
                    </a:lnTo>
                    <a:lnTo>
                      <a:pt x="98" y="110"/>
                    </a:lnTo>
                    <a:lnTo>
                      <a:pt x="100" y="85"/>
                    </a:lnTo>
                    <a:lnTo>
                      <a:pt x="90" y="79"/>
                    </a:lnTo>
                    <a:lnTo>
                      <a:pt x="96" y="77"/>
                    </a:lnTo>
                    <a:lnTo>
                      <a:pt x="98" y="65"/>
                    </a:lnTo>
                    <a:lnTo>
                      <a:pt x="82" y="69"/>
                    </a:lnTo>
                    <a:lnTo>
                      <a:pt x="84" y="50"/>
                    </a:lnTo>
                    <a:lnTo>
                      <a:pt x="72" y="48"/>
                    </a:lnTo>
                    <a:lnTo>
                      <a:pt x="61" y="52"/>
                    </a:lnTo>
                    <a:lnTo>
                      <a:pt x="61" y="46"/>
                    </a:lnTo>
                    <a:lnTo>
                      <a:pt x="53" y="46"/>
                    </a:lnTo>
                    <a:lnTo>
                      <a:pt x="55" y="36"/>
                    </a:lnTo>
                    <a:lnTo>
                      <a:pt x="47" y="34"/>
                    </a:lnTo>
                    <a:lnTo>
                      <a:pt x="39" y="44"/>
                    </a:lnTo>
                    <a:lnTo>
                      <a:pt x="37" y="38"/>
                    </a:lnTo>
                    <a:lnTo>
                      <a:pt x="59" y="0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7" name="Freeform 523">
                <a:extLst>
                  <a:ext uri="{FF2B5EF4-FFF2-40B4-BE49-F238E27FC236}">
                    <a16:creationId xmlns:a16="http://schemas.microsoft.com/office/drawing/2014/main" id="{63718209-DB89-1934-51B5-B58549415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239" y="3130773"/>
                <a:ext cx="28038" cy="48598"/>
              </a:xfrm>
              <a:custGeom>
                <a:avLst/>
                <a:gdLst>
                  <a:gd name="T0" fmla="*/ 2 w 15"/>
                  <a:gd name="T1" fmla="*/ 26 h 26"/>
                  <a:gd name="T2" fmla="*/ 0 w 15"/>
                  <a:gd name="T3" fmla="*/ 17 h 26"/>
                  <a:gd name="T4" fmla="*/ 6 w 15"/>
                  <a:gd name="T5" fmla="*/ 10 h 26"/>
                  <a:gd name="T6" fmla="*/ 9 w 15"/>
                  <a:gd name="T7" fmla="*/ 0 h 26"/>
                  <a:gd name="T8" fmla="*/ 15 w 15"/>
                  <a:gd name="T9" fmla="*/ 0 h 26"/>
                  <a:gd name="T10" fmla="*/ 13 w 15"/>
                  <a:gd name="T11" fmla="*/ 10 h 26"/>
                  <a:gd name="T12" fmla="*/ 7 w 15"/>
                  <a:gd name="T13" fmla="*/ 21 h 26"/>
                  <a:gd name="T14" fmla="*/ 2 w 15"/>
                  <a:gd name="T15" fmla="*/ 26 h 26"/>
                  <a:gd name="T16" fmla="*/ 2 w 15"/>
                  <a:gd name="T17" fmla="*/ 26 h 26"/>
                  <a:gd name="T18" fmla="*/ 2 w 15"/>
                  <a:gd name="T1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26">
                    <a:moveTo>
                      <a:pt x="2" y="26"/>
                    </a:moveTo>
                    <a:lnTo>
                      <a:pt x="0" y="17"/>
                    </a:lnTo>
                    <a:lnTo>
                      <a:pt x="6" y="1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3" y="10"/>
                    </a:lnTo>
                    <a:lnTo>
                      <a:pt x="7" y="21"/>
                    </a:lnTo>
                    <a:lnTo>
                      <a:pt x="2" y="26"/>
                    </a:lnTo>
                    <a:lnTo>
                      <a:pt x="2" y="26"/>
                    </a:lnTo>
                    <a:lnTo>
                      <a:pt x="2" y="2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8" name="Freeform 524">
                <a:extLst>
                  <a:ext uri="{FF2B5EF4-FFF2-40B4-BE49-F238E27FC236}">
                    <a16:creationId xmlns:a16="http://schemas.microsoft.com/office/drawing/2014/main" id="{A55B228C-E294-60F9-9E1F-B1B05138D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3930" y="3164418"/>
                <a:ext cx="20561" cy="20560"/>
              </a:xfrm>
              <a:custGeom>
                <a:avLst/>
                <a:gdLst>
                  <a:gd name="T0" fmla="*/ 0 w 11"/>
                  <a:gd name="T1" fmla="*/ 11 h 11"/>
                  <a:gd name="T2" fmla="*/ 0 w 11"/>
                  <a:gd name="T3" fmla="*/ 8 h 11"/>
                  <a:gd name="T4" fmla="*/ 4 w 11"/>
                  <a:gd name="T5" fmla="*/ 0 h 11"/>
                  <a:gd name="T6" fmla="*/ 11 w 11"/>
                  <a:gd name="T7" fmla="*/ 0 h 11"/>
                  <a:gd name="T8" fmla="*/ 11 w 11"/>
                  <a:gd name="T9" fmla="*/ 5 h 11"/>
                  <a:gd name="T10" fmla="*/ 4 w 11"/>
                  <a:gd name="T11" fmla="*/ 11 h 11"/>
                  <a:gd name="T12" fmla="*/ 0 w 11"/>
                  <a:gd name="T13" fmla="*/ 11 h 11"/>
                  <a:gd name="T14" fmla="*/ 0 w 11"/>
                  <a:gd name="T15" fmla="*/ 11 h 11"/>
                  <a:gd name="T16" fmla="*/ 0 w 11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11">
                    <a:moveTo>
                      <a:pt x="0" y="11"/>
                    </a:moveTo>
                    <a:lnTo>
                      <a:pt x="0" y="8"/>
                    </a:lnTo>
                    <a:lnTo>
                      <a:pt x="4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4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79" name="Freeform 525">
                <a:extLst>
                  <a:ext uri="{FF2B5EF4-FFF2-40B4-BE49-F238E27FC236}">
                    <a16:creationId xmlns:a16="http://schemas.microsoft.com/office/drawing/2014/main" id="{17BC9732-6A22-F0C2-9023-CE0681C0F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4864" y="3130773"/>
                <a:ext cx="59814" cy="37383"/>
              </a:xfrm>
              <a:custGeom>
                <a:avLst/>
                <a:gdLst>
                  <a:gd name="T0" fmla="*/ 32 w 32"/>
                  <a:gd name="T1" fmla="*/ 12 h 20"/>
                  <a:gd name="T2" fmla="*/ 10 w 32"/>
                  <a:gd name="T3" fmla="*/ 14 h 20"/>
                  <a:gd name="T4" fmla="*/ 6 w 32"/>
                  <a:gd name="T5" fmla="*/ 8 h 20"/>
                  <a:gd name="T6" fmla="*/ 6 w 32"/>
                  <a:gd name="T7" fmla="*/ 0 h 20"/>
                  <a:gd name="T8" fmla="*/ 0 w 32"/>
                  <a:gd name="T9" fmla="*/ 0 h 20"/>
                  <a:gd name="T10" fmla="*/ 0 w 32"/>
                  <a:gd name="T11" fmla="*/ 10 h 20"/>
                  <a:gd name="T12" fmla="*/ 16 w 32"/>
                  <a:gd name="T13" fmla="*/ 20 h 20"/>
                  <a:gd name="T14" fmla="*/ 28 w 32"/>
                  <a:gd name="T15" fmla="*/ 20 h 20"/>
                  <a:gd name="T16" fmla="*/ 32 w 32"/>
                  <a:gd name="T17" fmla="*/ 12 h 20"/>
                  <a:gd name="T18" fmla="*/ 32 w 32"/>
                  <a:gd name="T19" fmla="*/ 12 h 20"/>
                  <a:gd name="T20" fmla="*/ 32 w 32"/>
                  <a:gd name="T21" fmla="*/ 12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20">
                    <a:moveTo>
                      <a:pt x="32" y="12"/>
                    </a:moveTo>
                    <a:lnTo>
                      <a:pt x="10" y="14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6" y="20"/>
                    </a:lnTo>
                    <a:lnTo>
                      <a:pt x="28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0" name="Freeform 526">
                <a:extLst>
                  <a:ext uri="{FF2B5EF4-FFF2-40B4-BE49-F238E27FC236}">
                    <a16:creationId xmlns:a16="http://schemas.microsoft.com/office/drawing/2014/main" id="{BD37A253-DBBC-7797-ECE5-01D300B35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0285" y="3104604"/>
                <a:ext cx="18692" cy="20560"/>
              </a:xfrm>
              <a:custGeom>
                <a:avLst/>
                <a:gdLst>
                  <a:gd name="T0" fmla="*/ 0 w 10"/>
                  <a:gd name="T1" fmla="*/ 11 h 11"/>
                  <a:gd name="T2" fmla="*/ 2 w 10"/>
                  <a:gd name="T3" fmla="*/ 4 h 11"/>
                  <a:gd name="T4" fmla="*/ 6 w 10"/>
                  <a:gd name="T5" fmla="*/ 0 h 11"/>
                  <a:gd name="T6" fmla="*/ 10 w 10"/>
                  <a:gd name="T7" fmla="*/ 0 h 11"/>
                  <a:gd name="T8" fmla="*/ 10 w 10"/>
                  <a:gd name="T9" fmla="*/ 4 h 11"/>
                  <a:gd name="T10" fmla="*/ 6 w 10"/>
                  <a:gd name="T11" fmla="*/ 6 h 11"/>
                  <a:gd name="T12" fmla="*/ 2 w 10"/>
                  <a:gd name="T13" fmla="*/ 11 h 11"/>
                  <a:gd name="T14" fmla="*/ 0 w 10"/>
                  <a:gd name="T15" fmla="*/ 11 h 11"/>
                  <a:gd name="T16" fmla="*/ 0 w 10"/>
                  <a:gd name="T17" fmla="*/ 11 h 11"/>
                  <a:gd name="T18" fmla="*/ 0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lnTo>
                      <a:pt x="2" y="4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0" y="4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1" name="Freeform 527">
                <a:extLst>
                  <a:ext uri="{FF2B5EF4-FFF2-40B4-BE49-F238E27FC236}">
                    <a16:creationId xmlns:a16="http://schemas.microsoft.com/office/drawing/2014/main" id="{97604FF1-5C1E-3562-F0E2-0C57C8FD9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7948" y="3013015"/>
                <a:ext cx="63552" cy="39252"/>
              </a:xfrm>
              <a:custGeom>
                <a:avLst/>
                <a:gdLst>
                  <a:gd name="T0" fmla="*/ 0 w 34"/>
                  <a:gd name="T1" fmla="*/ 6 h 21"/>
                  <a:gd name="T2" fmla="*/ 6 w 34"/>
                  <a:gd name="T3" fmla="*/ 0 h 21"/>
                  <a:gd name="T4" fmla="*/ 13 w 34"/>
                  <a:gd name="T5" fmla="*/ 0 h 21"/>
                  <a:gd name="T6" fmla="*/ 34 w 34"/>
                  <a:gd name="T7" fmla="*/ 18 h 21"/>
                  <a:gd name="T8" fmla="*/ 30 w 34"/>
                  <a:gd name="T9" fmla="*/ 21 h 21"/>
                  <a:gd name="T10" fmla="*/ 17 w 34"/>
                  <a:gd name="T11" fmla="*/ 19 h 21"/>
                  <a:gd name="T12" fmla="*/ 6 w 34"/>
                  <a:gd name="T13" fmla="*/ 14 h 21"/>
                  <a:gd name="T14" fmla="*/ 0 w 34"/>
                  <a:gd name="T15" fmla="*/ 6 h 21"/>
                  <a:gd name="T16" fmla="*/ 0 w 34"/>
                  <a:gd name="T17" fmla="*/ 6 h 21"/>
                  <a:gd name="T18" fmla="*/ 0 w 34"/>
                  <a:gd name="T19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21">
                    <a:moveTo>
                      <a:pt x="0" y="6"/>
                    </a:moveTo>
                    <a:lnTo>
                      <a:pt x="6" y="0"/>
                    </a:lnTo>
                    <a:lnTo>
                      <a:pt x="13" y="0"/>
                    </a:lnTo>
                    <a:lnTo>
                      <a:pt x="34" y="18"/>
                    </a:lnTo>
                    <a:lnTo>
                      <a:pt x="30" y="21"/>
                    </a:lnTo>
                    <a:lnTo>
                      <a:pt x="17" y="19"/>
                    </a:lnTo>
                    <a:lnTo>
                      <a:pt x="6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2" name="Freeform 528">
                <a:extLst>
                  <a:ext uri="{FF2B5EF4-FFF2-40B4-BE49-F238E27FC236}">
                    <a16:creationId xmlns:a16="http://schemas.microsoft.com/office/drawing/2014/main" id="{B7CCEC18-F954-0F26-C587-64DD7FA1A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2512" y="1904595"/>
                <a:ext cx="2295344" cy="1424310"/>
              </a:xfrm>
              <a:custGeom>
                <a:avLst/>
                <a:gdLst>
                  <a:gd name="T0" fmla="*/ 822 w 1228"/>
                  <a:gd name="T1" fmla="*/ 679 h 762"/>
                  <a:gd name="T2" fmla="*/ 969 w 1228"/>
                  <a:gd name="T3" fmla="*/ 694 h 762"/>
                  <a:gd name="T4" fmla="*/ 1070 w 1228"/>
                  <a:gd name="T5" fmla="*/ 694 h 762"/>
                  <a:gd name="T6" fmla="*/ 1093 w 1228"/>
                  <a:gd name="T7" fmla="*/ 699 h 762"/>
                  <a:gd name="T8" fmla="*/ 1118 w 1228"/>
                  <a:gd name="T9" fmla="*/ 708 h 762"/>
                  <a:gd name="T10" fmla="*/ 1112 w 1228"/>
                  <a:gd name="T11" fmla="*/ 682 h 762"/>
                  <a:gd name="T12" fmla="*/ 1074 w 1228"/>
                  <a:gd name="T13" fmla="*/ 630 h 762"/>
                  <a:gd name="T14" fmla="*/ 1041 w 1228"/>
                  <a:gd name="T15" fmla="*/ 632 h 762"/>
                  <a:gd name="T16" fmla="*/ 1031 w 1228"/>
                  <a:gd name="T17" fmla="*/ 626 h 762"/>
                  <a:gd name="T18" fmla="*/ 1126 w 1228"/>
                  <a:gd name="T19" fmla="*/ 589 h 762"/>
                  <a:gd name="T20" fmla="*/ 1228 w 1228"/>
                  <a:gd name="T21" fmla="*/ 541 h 762"/>
                  <a:gd name="T22" fmla="*/ 1182 w 1228"/>
                  <a:gd name="T23" fmla="*/ 507 h 762"/>
                  <a:gd name="T24" fmla="*/ 1193 w 1228"/>
                  <a:gd name="T25" fmla="*/ 480 h 762"/>
                  <a:gd name="T26" fmla="*/ 1137 w 1228"/>
                  <a:gd name="T27" fmla="*/ 430 h 762"/>
                  <a:gd name="T28" fmla="*/ 1110 w 1228"/>
                  <a:gd name="T29" fmla="*/ 350 h 762"/>
                  <a:gd name="T30" fmla="*/ 1075 w 1228"/>
                  <a:gd name="T31" fmla="*/ 376 h 762"/>
                  <a:gd name="T32" fmla="*/ 1018 w 1228"/>
                  <a:gd name="T33" fmla="*/ 379 h 762"/>
                  <a:gd name="T34" fmla="*/ 1020 w 1228"/>
                  <a:gd name="T35" fmla="*/ 356 h 762"/>
                  <a:gd name="T36" fmla="*/ 1020 w 1228"/>
                  <a:gd name="T37" fmla="*/ 313 h 762"/>
                  <a:gd name="T38" fmla="*/ 954 w 1228"/>
                  <a:gd name="T39" fmla="*/ 271 h 762"/>
                  <a:gd name="T40" fmla="*/ 912 w 1228"/>
                  <a:gd name="T41" fmla="*/ 306 h 762"/>
                  <a:gd name="T42" fmla="*/ 898 w 1228"/>
                  <a:gd name="T43" fmla="*/ 373 h 762"/>
                  <a:gd name="T44" fmla="*/ 897 w 1228"/>
                  <a:gd name="T45" fmla="*/ 480 h 762"/>
                  <a:gd name="T46" fmla="*/ 892 w 1228"/>
                  <a:gd name="T47" fmla="*/ 561 h 762"/>
                  <a:gd name="T48" fmla="*/ 847 w 1228"/>
                  <a:gd name="T49" fmla="*/ 524 h 762"/>
                  <a:gd name="T50" fmla="*/ 793 w 1228"/>
                  <a:gd name="T51" fmla="*/ 453 h 762"/>
                  <a:gd name="T52" fmla="*/ 714 w 1228"/>
                  <a:gd name="T53" fmla="*/ 416 h 762"/>
                  <a:gd name="T54" fmla="*/ 668 w 1228"/>
                  <a:gd name="T55" fmla="*/ 346 h 762"/>
                  <a:gd name="T56" fmla="*/ 706 w 1228"/>
                  <a:gd name="T57" fmla="*/ 250 h 762"/>
                  <a:gd name="T58" fmla="*/ 743 w 1228"/>
                  <a:gd name="T59" fmla="*/ 219 h 762"/>
                  <a:gd name="T60" fmla="*/ 741 w 1228"/>
                  <a:gd name="T61" fmla="*/ 163 h 762"/>
                  <a:gd name="T62" fmla="*/ 785 w 1228"/>
                  <a:gd name="T63" fmla="*/ 138 h 762"/>
                  <a:gd name="T64" fmla="*/ 814 w 1228"/>
                  <a:gd name="T65" fmla="*/ 123 h 762"/>
                  <a:gd name="T66" fmla="*/ 851 w 1228"/>
                  <a:gd name="T67" fmla="*/ 98 h 762"/>
                  <a:gd name="T68" fmla="*/ 845 w 1228"/>
                  <a:gd name="T69" fmla="*/ 63 h 762"/>
                  <a:gd name="T70" fmla="*/ 808 w 1228"/>
                  <a:gd name="T71" fmla="*/ 76 h 762"/>
                  <a:gd name="T72" fmla="*/ 762 w 1228"/>
                  <a:gd name="T73" fmla="*/ 92 h 762"/>
                  <a:gd name="T74" fmla="*/ 729 w 1228"/>
                  <a:gd name="T75" fmla="*/ 88 h 762"/>
                  <a:gd name="T76" fmla="*/ 702 w 1228"/>
                  <a:gd name="T77" fmla="*/ 48 h 762"/>
                  <a:gd name="T78" fmla="*/ 672 w 1228"/>
                  <a:gd name="T79" fmla="*/ 2 h 762"/>
                  <a:gd name="T80" fmla="*/ 647 w 1228"/>
                  <a:gd name="T81" fmla="*/ 35 h 762"/>
                  <a:gd name="T82" fmla="*/ 677 w 1228"/>
                  <a:gd name="T83" fmla="*/ 63 h 762"/>
                  <a:gd name="T84" fmla="*/ 677 w 1228"/>
                  <a:gd name="T85" fmla="*/ 92 h 762"/>
                  <a:gd name="T86" fmla="*/ 650 w 1228"/>
                  <a:gd name="T87" fmla="*/ 96 h 762"/>
                  <a:gd name="T88" fmla="*/ 569 w 1228"/>
                  <a:gd name="T89" fmla="*/ 103 h 762"/>
                  <a:gd name="T90" fmla="*/ 504 w 1228"/>
                  <a:gd name="T91" fmla="*/ 90 h 762"/>
                  <a:gd name="T92" fmla="*/ 475 w 1228"/>
                  <a:gd name="T93" fmla="*/ 117 h 762"/>
                  <a:gd name="T94" fmla="*/ 369 w 1228"/>
                  <a:gd name="T95" fmla="*/ 103 h 762"/>
                  <a:gd name="T96" fmla="*/ 340 w 1228"/>
                  <a:gd name="T97" fmla="*/ 76 h 762"/>
                  <a:gd name="T98" fmla="*/ 238 w 1228"/>
                  <a:gd name="T99" fmla="*/ 65 h 762"/>
                  <a:gd name="T100" fmla="*/ 215 w 1228"/>
                  <a:gd name="T101" fmla="*/ 65 h 762"/>
                  <a:gd name="T102" fmla="*/ 175 w 1228"/>
                  <a:gd name="T103" fmla="*/ 53 h 762"/>
                  <a:gd name="T104" fmla="*/ 113 w 1228"/>
                  <a:gd name="T105" fmla="*/ 73 h 762"/>
                  <a:gd name="T106" fmla="*/ 139 w 1228"/>
                  <a:gd name="T107" fmla="*/ 53 h 762"/>
                  <a:gd name="T108" fmla="*/ 73 w 1228"/>
                  <a:gd name="T109" fmla="*/ 73 h 762"/>
                  <a:gd name="T110" fmla="*/ 7 w 1228"/>
                  <a:gd name="T111" fmla="*/ 63 h 762"/>
                  <a:gd name="T112" fmla="*/ 69 w 1228"/>
                  <a:gd name="T113" fmla="*/ 356 h 762"/>
                  <a:gd name="T114" fmla="*/ 154 w 1228"/>
                  <a:gd name="T115" fmla="*/ 480 h 762"/>
                  <a:gd name="T116" fmla="*/ 177 w 1228"/>
                  <a:gd name="T117" fmla="*/ 532 h 762"/>
                  <a:gd name="T118" fmla="*/ 230 w 1228"/>
                  <a:gd name="T119" fmla="*/ 584 h 7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28" h="762">
                    <a:moveTo>
                      <a:pt x="269" y="618"/>
                    </a:moveTo>
                    <a:lnTo>
                      <a:pt x="668" y="618"/>
                    </a:lnTo>
                    <a:lnTo>
                      <a:pt x="681" y="626"/>
                    </a:lnTo>
                    <a:lnTo>
                      <a:pt x="697" y="630"/>
                    </a:lnTo>
                    <a:lnTo>
                      <a:pt x="710" y="636"/>
                    </a:lnTo>
                    <a:lnTo>
                      <a:pt x="727" y="636"/>
                    </a:lnTo>
                    <a:lnTo>
                      <a:pt x="739" y="638"/>
                    </a:lnTo>
                    <a:lnTo>
                      <a:pt x="766" y="636"/>
                    </a:lnTo>
                    <a:lnTo>
                      <a:pt x="812" y="659"/>
                    </a:lnTo>
                    <a:lnTo>
                      <a:pt x="822" y="679"/>
                    </a:lnTo>
                    <a:lnTo>
                      <a:pt x="849" y="706"/>
                    </a:lnTo>
                    <a:lnTo>
                      <a:pt x="849" y="725"/>
                    </a:lnTo>
                    <a:lnTo>
                      <a:pt x="841" y="748"/>
                    </a:lnTo>
                    <a:lnTo>
                      <a:pt x="847" y="762"/>
                    </a:lnTo>
                    <a:lnTo>
                      <a:pt x="888" y="743"/>
                    </a:lnTo>
                    <a:lnTo>
                      <a:pt x="892" y="731"/>
                    </a:lnTo>
                    <a:lnTo>
                      <a:pt x="931" y="718"/>
                    </a:lnTo>
                    <a:lnTo>
                      <a:pt x="948" y="702"/>
                    </a:lnTo>
                    <a:lnTo>
                      <a:pt x="956" y="694"/>
                    </a:lnTo>
                    <a:lnTo>
                      <a:pt x="969" y="694"/>
                    </a:lnTo>
                    <a:lnTo>
                      <a:pt x="979" y="696"/>
                    </a:lnTo>
                    <a:lnTo>
                      <a:pt x="1004" y="693"/>
                    </a:lnTo>
                    <a:lnTo>
                      <a:pt x="1023" y="655"/>
                    </a:lnTo>
                    <a:lnTo>
                      <a:pt x="1031" y="651"/>
                    </a:lnTo>
                    <a:lnTo>
                      <a:pt x="1048" y="659"/>
                    </a:lnTo>
                    <a:lnTo>
                      <a:pt x="1048" y="678"/>
                    </a:lnTo>
                    <a:lnTo>
                      <a:pt x="1058" y="691"/>
                    </a:lnTo>
                    <a:lnTo>
                      <a:pt x="1060" y="704"/>
                    </a:lnTo>
                    <a:lnTo>
                      <a:pt x="1066" y="702"/>
                    </a:lnTo>
                    <a:lnTo>
                      <a:pt x="1070" y="694"/>
                    </a:lnTo>
                    <a:lnTo>
                      <a:pt x="1079" y="693"/>
                    </a:lnTo>
                    <a:lnTo>
                      <a:pt x="1089" y="688"/>
                    </a:lnTo>
                    <a:lnTo>
                      <a:pt x="1095" y="684"/>
                    </a:lnTo>
                    <a:lnTo>
                      <a:pt x="1099" y="685"/>
                    </a:lnTo>
                    <a:lnTo>
                      <a:pt x="1097" y="690"/>
                    </a:lnTo>
                    <a:lnTo>
                      <a:pt x="1101" y="691"/>
                    </a:lnTo>
                    <a:lnTo>
                      <a:pt x="1102" y="690"/>
                    </a:lnTo>
                    <a:lnTo>
                      <a:pt x="1104" y="693"/>
                    </a:lnTo>
                    <a:lnTo>
                      <a:pt x="1099" y="699"/>
                    </a:lnTo>
                    <a:lnTo>
                      <a:pt x="1093" y="699"/>
                    </a:lnTo>
                    <a:lnTo>
                      <a:pt x="1083" y="708"/>
                    </a:lnTo>
                    <a:lnTo>
                      <a:pt x="1077" y="710"/>
                    </a:lnTo>
                    <a:lnTo>
                      <a:pt x="1074" y="721"/>
                    </a:lnTo>
                    <a:lnTo>
                      <a:pt x="1081" y="727"/>
                    </a:lnTo>
                    <a:lnTo>
                      <a:pt x="1089" y="727"/>
                    </a:lnTo>
                    <a:lnTo>
                      <a:pt x="1095" y="721"/>
                    </a:lnTo>
                    <a:lnTo>
                      <a:pt x="1097" y="718"/>
                    </a:lnTo>
                    <a:lnTo>
                      <a:pt x="1110" y="704"/>
                    </a:lnTo>
                    <a:lnTo>
                      <a:pt x="1114" y="708"/>
                    </a:lnTo>
                    <a:lnTo>
                      <a:pt x="1118" y="708"/>
                    </a:lnTo>
                    <a:lnTo>
                      <a:pt x="1122" y="706"/>
                    </a:lnTo>
                    <a:lnTo>
                      <a:pt x="1128" y="704"/>
                    </a:lnTo>
                    <a:lnTo>
                      <a:pt x="1135" y="704"/>
                    </a:lnTo>
                    <a:lnTo>
                      <a:pt x="1143" y="696"/>
                    </a:lnTo>
                    <a:lnTo>
                      <a:pt x="1143" y="690"/>
                    </a:lnTo>
                    <a:lnTo>
                      <a:pt x="1137" y="690"/>
                    </a:lnTo>
                    <a:lnTo>
                      <a:pt x="1135" y="684"/>
                    </a:lnTo>
                    <a:lnTo>
                      <a:pt x="1128" y="688"/>
                    </a:lnTo>
                    <a:lnTo>
                      <a:pt x="1118" y="688"/>
                    </a:lnTo>
                    <a:lnTo>
                      <a:pt x="1112" y="682"/>
                    </a:lnTo>
                    <a:lnTo>
                      <a:pt x="1106" y="678"/>
                    </a:lnTo>
                    <a:lnTo>
                      <a:pt x="1093" y="667"/>
                    </a:lnTo>
                    <a:lnTo>
                      <a:pt x="1091" y="653"/>
                    </a:lnTo>
                    <a:lnTo>
                      <a:pt x="1093" y="649"/>
                    </a:lnTo>
                    <a:lnTo>
                      <a:pt x="1093" y="641"/>
                    </a:lnTo>
                    <a:lnTo>
                      <a:pt x="1083" y="643"/>
                    </a:lnTo>
                    <a:lnTo>
                      <a:pt x="1077" y="640"/>
                    </a:lnTo>
                    <a:lnTo>
                      <a:pt x="1070" y="638"/>
                    </a:lnTo>
                    <a:lnTo>
                      <a:pt x="1068" y="634"/>
                    </a:lnTo>
                    <a:lnTo>
                      <a:pt x="1074" y="630"/>
                    </a:lnTo>
                    <a:lnTo>
                      <a:pt x="1085" y="632"/>
                    </a:lnTo>
                    <a:lnTo>
                      <a:pt x="1091" y="636"/>
                    </a:lnTo>
                    <a:lnTo>
                      <a:pt x="1104" y="624"/>
                    </a:lnTo>
                    <a:lnTo>
                      <a:pt x="1101" y="618"/>
                    </a:lnTo>
                    <a:lnTo>
                      <a:pt x="1099" y="616"/>
                    </a:lnTo>
                    <a:lnTo>
                      <a:pt x="1087" y="609"/>
                    </a:lnTo>
                    <a:lnTo>
                      <a:pt x="1072" y="609"/>
                    </a:lnTo>
                    <a:lnTo>
                      <a:pt x="1064" y="616"/>
                    </a:lnTo>
                    <a:lnTo>
                      <a:pt x="1050" y="620"/>
                    </a:lnTo>
                    <a:lnTo>
                      <a:pt x="1041" y="632"/>
                    </a:lnTo>
                    <a:lnTo>
                      <a:pt x="1037" y="632"/>
                    </a:lnTo>
                    <a:lnTo>
                      <a:pt x="1022" y="647"/>
                    </a:lnTo>
                    <a:lnTo>
                      <a:pt x="1022" y="653"/>
                    </a:lnTo>
                    <a:lnTo>
                      <a:pt x="1016" y="655"/>
                    </a:lnTo>
                    <a:lnTo>
                      <a:pt x="1008" y="665"/>
                    </a:lnTo>
                    <a:lnTo>
                      <a:pt x="1004" y="663"/>
                    </a:lnTo>
                    <a:lnTo>
                      <a:pt x="1006" y="649"/>
                    </a:lnTo>
                    <a:lnTo>
                      <a:pt x="1018" y="641"/>
                    </a:lnTo>
                    <a:lnTo>
                      <a:pt x="1022" y="636"/>
                    </a:lnTo>
                    <a:lnTo>
                      <a:pt x="1031" y="626"/>
                    </a:lnTo>
                    <a:lnTo>
                      <a:pt x="1039" y="613"/>
                    </a:lnTo>
                    <a:lnTo>
                      <a:pt x="1058" y="609"/>
                    </a:lnTo>
                    <a:lnTo>
                      <a:pt x="1058" y="603"/>
                    </a:lnTo>
                    <a:lnTo>
                      <a:pt x="1064" y="599"/>
                    </a:lnTo>
                    <a:lnTo>
                      <a:pt x="1074" y="588"/>
                    </a:lnTo>
                    <a:lnTo>
                      <a:pt x="1083" y="589"/>
                    </a:lnTo>
                    <a:lnTo>
                      <a:pt x="1085" y="591"/>
                    </a:lnTo>
                    <a:lnTo>
                      <a:pt x="1106" y="589"/>
                    </a:lnTo>
                    <a:lnTo>
                      <a:pt x="1120" y="586"/>
                    </a:lnTo>
                    <a:lnTo>
                      <a:pt x="1126" y="589"/>
                    </a:lnTo>
                    <a:lnTo>
                      <a:pt x="1139" y="588"/>
                    </a:lnTo>
                    <a:lnTo>
                      <a:pt x="1149" y="589"/>
                    </a:lnTo>
                    <a:lnTo>
                      <a:pt x="1164" y="589"/>
                    </a:lnTo>
                    <a:lnTo>
                      <a:pt x="1174" y="584"/>
                    </a:lnTo>
                    <a:lnTo>
                      <a:pt x="1183" y="566"/>
                    </a:lnTo>
                    <a:lnTo>
                      <a:pt x="1193" y="561"/>
                    </a:lnTo>
                    <a:lnTo>
                      <a:pt x="1210" y="559"/>
                    </a:lnTo>
                    <a:lnTo>
                      <a:pt x="1222" y="549"/>
                    </a:lnTo>
                    <a:lnTo>
                      <a:pt x="1226" y="547"/>
                    </a:lnTo>
                    <a:lnTo>
                      <a:pt x="1228" y="541"/>
                    </a:lnTo>
                    <a:lnTo>
                      <a:pt x="1222" y="530"/>
                    </a:lnTo>
                    <a:lnTo>
                      <a:pt x="1228" y="524"/>
                    </a:lnTo>
                    <a:lnTo>
                      <a:pt x="1224" y="509"/>
                    </a:lnTo>
                    <a:lnTo>
                      <a:pt x="1210" y="505"/>
                    </a:lnTo>
                    <a:lnTo>
                      <a:pt x="1201" y="511"/>
                    </a:lnTo>
                    <a:lnTo>
                      <a:pt x="1201" y="507"/>
                    </a:lnTo>
                    <a:lnTo>
                      <a:pt x="1205" y="497"/>
                    </a:lnTo>
                    <a:lnTo>
                      <a:pt x="1195" y="495"/>
                    </a:lnTo>
                    <a:lnTo>
                      <a:pt x="1183" y="503"/>
                    </a:lnTo>
                    <a:lnTo>
                      <a:pt x="1182" y="507"/>
                    </a:lnTo>
                    <a:lnTo>
                      <a:pt x="1178" y="507"/>
                    </a:lnTo>
                    <a:lnTo>
                      <a:pt x="1166" y="516"/>
                    </a:lnTo>
                    <a:lnTo>
                      <a:pt x="1158" y="516"/>
                    </a:lnTo>
                    <a:lnTo>
                      <a:pt x="1156" y="507"/>
                    </a:lnTo>
                    <a:lnTo>
                      <a:pt x="1162" y="509"/>
                    </a:lnTo>
                    <a:lnTo>
                      <a:pt x="1172" y="503"/>
                    </a:lnTo>
                    <a:lnTo>
                      <a:pt x="1189" y="493"/>
                    </a:lnTo>
                    <a:lnTo>
                      <a:pt x="1203" y="488"/>
                    </a:lnTo>
                    <a:lnTo>
                      <a:pt x="1205" y="484"/>
                    </a:lnTo>
                    <a:lnTo>
                      <a:pt x="1193" y="480"/>
                    </a:lnTo>
                    <a:lnTo>
                      <a:pt x="1187" y="476"/>
                    </a:lnTo>
                    <a:lnTo>
                      <a:pt x="1176" y="472"/>
                    </a:lnTo>
                    <a:lnTo>
                      <a:pt x="1170" y="474"/>
                    </a:lnTo>
                    <a:lnTo>
                      <a:pt x="1162" y="468"/>
                    </a:lnTo>
                    <a:lnTo>
                      <a:pt x="1160" y="462"/>
                    </a:lnTo>
                    <a:lnTo>
                      <a:pt x="1155" y="451"/>
                    </a:lnTo>
                    <a:lnTo>
                      <a:pt x="1147" y="447"/>
                    </a:lnTo>
                    <a:lnTo>
                      <a:pt x="1147" y="445"/>
                    </a:lnTo>
                    <a:lnTo>
                      <a:pt x="1139" y="441"/>
                    </a:lnTo>
                    <a:lnTo>
                      <a:pt x="1137" y="430"/>
                    </a:lnTo>
                    <a:lnTo>
                      <a:pt x="1145" y="424"/>
                    </a:lnTo>
                    <a:lnTo>
                      <a:pt x="1143" y="418"/>
                    </a:lnTo>
                    <a:lnTo>
                      <a:pt x="1137" y="416"/>
                    </a:lnTo>
                    <a:lnTo>
                      <a:pt x="1135" y="401"/>
                    </a:lnTo>
                    <a:lnTo>
                      <a:pt x="1126" y="393"/>
                    </a:lnTo>
                    <a:lnTo>
                      <a:pt x="1126" y="384"/>
                    </a:lnTo>
                    <a:lnTo>
                      <a:pt x="1120" y="380"/>
                    </a:lnTo>
                    <a:lnTo>
                      <a:pt x="1120" y="367"/>
                    </a:lnTo>
                    <a:lnTo>
                      <a:pt x="1114" y="367"/>
                    </a:lnTo>
                    <a:lnTo>
                      <a:pt x="1110" y="350"/>
                    </a:lnTo>
                    <a:lnTo>
                      <a:pt x="1102" y="344"/>
                    </a:lnTo>
                    <a:lnTo>
                      <a:pt x="1101" y="331"/>
                    </a:lnTo>
                    <a:lnTo>
                      <a:pt x="1095" y="329"/>
                    </a:lnTo>
                    <a:lnTo>
                      <a:pt x="1091" y="338"/>
                    </a:lnTo>
                    <a:lnTo>
                      <a:pt x="1091" y="344"/>
                    </a:lnTo>
                    <a:lnTo>
                      <a:pt x="1085" y="348"/>
                    </a:lnTo>
                    <a:lnTo>
                      <a:pt x="1087" y="359"/>
                    </a:lnTo>
                    <a:lnTo>
                      <a:pt x="1079" y="376"/>
                    </a:lnTo>
                    <a:lnTo>
                      <a:pt x="1075" y="380"/>
                    </a:lnTo>
                    <a:lnTo>
                      <a:pt x="1075" y="376"/>
                    </a:lnTo>
                    <a:lnTo>
                      <a:pt x="1072" y="374"/>
                    </a:lnTo>
                    <a:lnTo>
                      <a:pt x="1066" y="376"/>
                    </a:lnTo>
                    <a:lnTo>
                      <a:pt x="1066" y="384"/>
                    </a:lnTo>
                    <a:lnTo>
                      <a:pt x="1058" y="387"/>
                    </a:lnTo>
                    <a:lnTo>
                      <a:pt x="1054" y="393"/>
                    </a:lnTo>
                    <a:lnTo>
                      <a:pt x="1046" y="387"/>
                    </a:lnTo>
                    <a:lnTo>
                      <a:pt x="1046" y="381"/>
                    </a:lnTo>
                    <a:lnTo>
                      <a:pt x="1033" y="368"/>
                    </a:lnTo>
                    <a:lnTo>
                      <a:pt x="1027" y="376"/>
                    </a:lnTo>
                    <a:lnTo>
                      <a:pt x="1018" y="379"/>
                    </a:lnTo>
                    <a:lnTo>
                      <a:pt x="1018" y="374"/>
                    </a:lnTo>
                    <a:lnTo>
                      <a:pt x="1027" y="368"/>
                    </a:lnTo>
                    <a:lnTo>
                      <a:pt x="1029" y="362"/>
                    </a:lnTo>
                    <a:lnTo>
                      <a:pt x="1025" y="361"/>
                    </a:lnTo>
                    <a:lnTo>
                      <a:pt x="1022" y="361"/>
                    </a:lnTo>
                    <a:lnTo>
                      <a:pt x="1022" y="361"/>
                    </a:lnTo>
                    <a:lnTo>
                      <a:pt x="1020" y="359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0" y="356"/>
                    </a:lnTo>
                    <a:lnTo>
                      <a:pt x="1023" y="356"/>
                    </a:lnTo>
                    <a:lnTo>
                      <a:pt x="1025" y="354"/>
                    </a:lnTo>
                    <a:lnTo>
                      <a:pt x="1025" y="348"/>
                    </a:lnTo>
                    <a:lnTo>
                      <a:pt x="1020" y="342"/>
                    </a:lnTo>
                    <a:lnTo>
                      <a:pt x="1025" y="336"/>
                    </a:lnTo>
                    <a:lnTo>
                      <a:pt x="1025" y="323"/>
                    </a:lnTo>
                    <a:lnTo>
                      <a:pt x="1029" y="319"/>
                    </a:lnTo>
                    <a:lnTo>
                      <a:pt x="1029" y="311"/>
                    </a:lnTo>
                    <a:lnTo>
                      <a:pt x="1023" y="309"/>
                    </a:lnTo>
                    <a:lnTo>
                      <a:pt x="1020" y="313"/>
                    </a:lnTo>
                    <a:lnTo>
                      <a:pt x="1016" y="307"/>
                    </a:lnTo>
                    <a:lnTo>
                      <a:pt x="998" y="307"/>
                    </a:lnTo>
                    <a:lnTo>
                      <a:pt x="995" y="300"/>
                    </a:lnTo>
                    <a:lnTo>
                      <a:pt x="997" y="294"/>
                    </a:lnTo>
                    <a:lnTo>
                      <a:pt x="991" y="292"/>
                    </a:lnTo>
                    <a:lnTo>
                      <a:pt x="987" y="281"/>
                    </a:lnTo>
                    <a:lnTo>
                      <a:pt x="979" y="279"/>
                    </a:lnTo>
                    <a:lnTo>
                      <a:pt x="975" y="273"/>
                    </a:lnTo>
                    <a:lnTo>
                      <a:pt x="968" y="269"/>
                    </a:lnTo>
                    <a:lnTo>
                      <a:pt x="954" y="271"/>
                    </a:lnTo>
                    <a:lnTo>
                      <a:pt x="952" y="277"/>
                    </a:lnTo>
                    <a:lnTo>
                      <a:pt x="944" y="275"/>
                    </a:lnTo>
                    <a:lnTo>
                      <a:pt x="933" y="275"/>
                    </a:lnTo>
                    <a:lnTo>
                      <a:pt x="921" y="267"/>
                    </a:lnTo>
                    <a:lnTo>
                      <a:pt x="918" y="265"/>
                    </a:lnTo>
                    <a:lnTo>
                      <a:pt x="910" y="265"/>
                    </a:lnTo>
                    <a:lnTo>
                      <a:pt x="904" y="267"/>
                    </a:lnTo>
                    <a:lnTo>
                      <a:pt x="904" y="286"/>
                    </a:lnTo>
                    <a:lnTo>
                      <a:pt x="912" y="296"/>
                    </a:lnTo>
                    <a:lnTo>
                      <a:pt x="912" y="306"/>
                    </a:lnTo>
                    <a:lnTo>
                      <a:pt x="906" y="309"/>
                    </a:lnTo>
                    <a:lnTo>
                      <a:pt x="903" y="309"/>
                    </a:lnTo>
                    <a:lnTo>
                      <a:pt x="904" y="315"/>
                    </a:lnTo>
                    <a:lnTo>
                      <a:pt x="910" y="323"/>
                    </a:lnTo>
                    <a:lnTo>
                      <a:pt x="912" y="334"/>
                    </a:lnTo>
                    <a:lnTo>
                      <a:pt x="916" y="340"/>
                    </a:lnTo>
                    <a:lnTo>
                      <a:pt x="912" y="350"/>
                    </a:lnTo>
                    <a:lnTo>
                      <a:pt x="904" y="359"/>
                    </a:lnTo>
                    <a:lnTo>
                      <a:pt x="904" y="365"/>
                    </a:lnTo>
                    <a:lnTo>
                      <a:pt x="898" y="373"/>
                    </a:lnTo>
                    <a:lnTo>
                      <a:pt x="901" y="380"/>
                    </a:lnTo>
                    <a:lnTo>
                      <a:pt x="912" y="391"/>
                    </a:lnTo>
                    <a:lnTo>
                      <a:pt x="921" y="401"/>
                    </a:lnTo>
                    <a:lnTo>
                      <a:pt x="927" y="426"/>
                    </a:lnTo>
                    <a:lnTo>
                      <a:pt x="924" y="451"/>
                    </a:lnTo>
                    <a:lnTo>
                      <a:pt x="916" y="459"/>
                    </a:lnTo>
                    <a:lnTo>
                      <a:pt x="912" y="462"/>
                    </a:lnTo>
                    <a:lnTo>
                      <a:pt x="904" y="470"/>
                    </a:lnTo>
                    <a:lnTo>
                      <a:pt x="897" y="474"/>
                    </a:lnTo>
                    <a:lnTo>
                      <a:pt x="897" y="480"/>
                    </a:lnTo>
                    <a:lnTo>
                      <a:pt x="888" y="480"/>
                    </a:lnTo>
                    <a:lnTo>
                      <a:pt x="885" y="486"/>
                    </a:lnTo>
                    <a:lnTo>
                      <a:pt x="891" y="493"/>
                    </a:lnTo>
                    <a:lnTo>
                      <a:pt x="892" y="507"/>
                    </a:lnTo>
                    <a:lnTo>
                      <a:pt x="892" y="524"/>
                    </a:lnTo>
                    <a:lnTo>
                      <a:pt x="897" y="532"/>
                    </a:lnTo>
                    <a:lnTo>
                      <a:pt x="901" y="538"/>
                    </a:lnTo>
                    <a:lnTo>
                      <a:pt x="901" y="543"/>
                    </a:lnTo>
                    <a:lnTo>
                      <a:pt x="895" y="553"/>
                    </a:lnTo>
                    <a:lnTo>
                      <a:pt x="892" y="561"/>
                    </a:lnTo>
                    <a:lnTo>
                      <a:pt x="888" y="555"/>
                    </a:lnTo>
                    <a:lnTo>
                      <a:pt x="883" y="564"/>
                    </a:lnTo>
                    <a:lnTo>
                      <a:pt x="877" y="563"/>
                    </a:lnTo>
                    <a:lnTo>
                      <a:pt x="872" y="563"/>
                    </a:lnTo>
                    <a:lnTo>
                      <a:pt x="872" y="557"/>
                    </a:lnTo>
                    <a:lnTo>
                      <a:pt x="864" y="545"/>
                    </a:lnTo>
                    <a:lnTo>
                      <a:pt x="857" y="543"/>
                    </a:lnTo>
                    <a:lnTo>
                      <a:pt x="857" y="538"/>
                    </a:lnTo>
                    <a:lnTo>
                      <a:pt x="847" y="530"/>
                    </a:lnTo>
                    <a:lnTo>
                      <a:pt x="847" y="524"/>
                    </a:lnTo>
                    <a:lnTo>
                      <a:pt x="851" y="520"/>
                    </a:lnTo>
                    <a:lnTo>
                      <a:pt x="853" y="501"/>
                    </a:lnTo>
                    <a:lnTo>
                      <a:pt x="849" y="491"/>
                    </a:lnTo>
                    <a:lnTo>
                      <a:pt x="849" y="472"/>
                    </a:lnTo>
                    <a:lnTo>
                      <a:pt x="843" y="466"/>
                    </a:lnTo>
                    <a:lnTo>
                      <a:pt x="830" y="468"/>
                    </a:lnTo>
                    <a:lnTo>
                      <a:pt x="818" y="466"/>
                    </a:lnTo>
                    <a:lnTo>
                      <a:pt x="812" y="462"/>
                    </a:lnTo>
                    <a:lnTo>
                      <a:pt x="801" y="462"/>
                    </a:lnTo>
                    <a:lnTo>
                      <a:pt x="793" y="453"/>
                    </a:lnTo>
                    <a:lnTo>
                      <a:pt x="778" y="451"/>
                    </a:lnTo>
                    <a:lnTo>
                      <a:pt x="770" y="445"/>
                    </a:lnTo>
                    <a:lnTo>
                      <a:pt x="768" y="436"/>
                    </a:lnTo>
                    <a:lnTo>
                      <a:pt x="764" y="433"/>
                    </a:lnTo>
                    <a:lnTo>
                      <a:pt x="760" y="433"/>
                    </a:lnTo>
                    <a:lnTo>
                      <a:pt x="753" y="428"/>
                    </a:lnTo>
                    <a:lnTo>
                      <a:pt x="735" y="418"/>
                    </a:lnTo>
                    <a:lnTo>
                      <a:pt x="729" y="418"/>
                    </a:lnTo>
                    <a:lnTo>
                      <a:pt x="726" y="416"/>
                    </a:lnTo>
                    <a:lnTo>
                      <a:pt x="714" y="416"/>
                    </a:lnTo>
                    <a:lnTo>
                      <a:pt x="700" y="420"/>
                    </a:lnTo>
                    <a:lnTo>
                      <a:pt x="700" y="418"/>
                    </a:lnTo>
                    <a:lnTo>
                      <a:pt x="702" y="407"/>
                    </a:lnTo>
                    <a:lnTo>
                      <a:pt x="697" y="397"/>
                    </a:lnTo>
                    <a:lnTo>
                      <a:pt x="693" y="376"/>
                    </a:lnTo>
                    <a:lnTo>
                      <a:pt x="685" y="374"/>
                    </a:lnTo>
                    <a:lnTo>
                      <a:pt x="676" y="373"/>
                    </a:lnTo>
                    <a:lnTo>
                      <a:pt x="668" y="362"/>
                    </a:lnTo>
                    <a:lnTo>
                      <a:pt x="668" y="348"/>
                    </a:lnTo>
                    <a:lnTo>
                      <a:pt x="668" y="346"/>
                    </a:lnTo>
                    <a:lnTo>
                      <a:pt x="670" y="321"/>
                    </a:lnTo>
                    <a:lnTo>
                      <a:pt x="676" y="309"/>
                    </a:lnTo>
                    <a:lnTo>
                      <a:pt x="681" y="294"/>
                    </a:lnTo>
                    <a:lnTo>
                      <a:pt x="687" y="288"/>
                    </a:lnTo>
                    <a:lnTo>
                      <a:pt x="687" y="279"/>
                    </a:lnTo>
                    <a:lnTo>
                      <a:pt x="695" y="279"/>
                    </a:lnTo>
                    <a:lnTo>
                      <a:pt x="699" y="269"/>
                    </a:lnTo>
                    <a:lnTo>
                      <a:pt x="706" y="265"/>
                    </a:lnTo>
                    <a:lnTo>
                      <a:pt x="702" y="254"/>
                    </a:lnTo>
                    <a:lnTo>
                      <a:pt x="706" y="250"/>
                    </a:lnTo>
                    <a:lnTo>
                      <a:pt x="710" y="254"/>
                    </a:lnTo>
                    <a:lnTo>
                      <a:pt x="716" y="254"/>
                    </a:lnTo>
                    <a:lnTo>
                      <a:pt x="727" y="250"/>
                    </a:lnTo>
                    <a:lnTo>
                      <a:pt x="727" y="242"/>
                    </a:lnTo>
                    <a:lnTo>
                      <a:pt x="722" y="236"/>
                    </a:lnTo>
                    <a:lnTo>
                      <a:pt x="714" y="229"/>
                    </a:lnTo>
                    <a:lnTo>
                      <a:pt x="720" y="227"/>
                    </a:lnTo>
                    <a:lnTo>
                      <a:pt x="726" y="229"/>
                    </a:lnTo>
                    <a:lnTo>
                      <a:pt x="735" y="229"/>
                    </a:lnTo>
                    <a:lnTo>
                      <a:pt x="743" y="219"/>
                    </a:lnTo>
                    <a:lnTo>
                      <a:pt x="747" y="223"/>
                    </a:lnTo>
                    <a:lnTo>
                      <a:pt x="758" y="223"/>
                    </a:lnTo>
                    <a:lnTo>
                      <a:pt x="764" y="211"/>
                    </a:lnTo>
                    <a:lnTo>
                      <a:pt x="774" y="204"/>
                    </a:lnTo>
                    <a:lnTo>
                      <a:pt x="774" y="198"/>
                    </a:lnTo>
                    <a:lnTo>
                      <a:pt x="778" y="186"/>
                    </a:lnTo>
                    <a:lnTo>
                      <a:pt x="774" y="180"/>
                    </a:lnTo>
                    <a:lnTo>
                      <a:pt x="770" y="177"/>
                    </a:lnTo>
                    <a:lnTo>
                      <a:pt x="755" y="177"/>
                    </a:lnTo>
                    <a:lnTo>
                      <a:pt x="741" y="163"/>
                    </a:lnTo>
                    <a:lnTo>
                      <a:pt x="735" y="159"/>
                    </a:lnTo>
                    <a:lnTo>
                      <a:pt x="739" y="155"/>
                    </a:lnTo>
                    <a:lnTo>
                      <a:pt x="751" y="159"/>
                    </a:lnTo>
                    <a:lnTo>
                      <a:pt x="762" y="171"/>
                    </a:lnTo>
                    <a:lnTo>
                      <a:pt x="776" y="173"/>
                    </a:lnTo>
                    <a:lnTo>
                      <a:pt x="783" y="163"/>
                    </a:lnTo>
                    <a:lnTo>
                      <a:pt x="797" y="153"/>
                    </a:lnTo>
                    <a:lnTo>
                      <a:pt x="797" y="144"/>
                    </a:lnTo>
                    <a:lnTo>
                      <a:pt x="791" y="142"/>
                    </a:lnTo>
                    <a:lnTo>
                      <a:pt x="785" y="138"/>
                    </a:lnTo>
                    <a:lnTo>
                      <a:pt x="787" y="132"/>
                    </a:lnTo>
                    <a:lnTo>
                      <a:pt x="799" y="132"/>
                    </a:lnTo>
                    <a:lnTo>
                      <a:pt x="803" y="140"/>
                    </a:lnTo>
                    <a:lnTo>
                      <a:pt x="808" y="142"/>
                    </a:lnTo>
                    <a:lnTo>
                      <a:pt x="814" y="144"/>
                    </a:lnTo>
                    <a:lnTo>
                      <a:pt x="824" y="140"/>
                    </a:lnTo>
                    <a:lnTo>
                      <a:pt x="824" y="134"/>
                    </a:lnTo>
                    <a:lnTo>
                      <a:pt x="814" y="126"/>
                    </a:lnTo>
                    <a:lnTo>
                      <a:pt x="810" y="124"/>
                    </a:lnTo>
                    <a:lnTo>
                      <a:pt x="814" y="123"/>
                    </a:lnTo>
                    <a:lnTo>
                      <a:pt x="822" y="123"/>
                    </a:lnTo>
                    <a:lnTo>
                      <a:pt x="826" y="126"/>
                    </a:lnTo>
                    <a:lnTo>
                      <a:pt x="830" y="132"/>
                    </a:lnTo>
                    <a:lnTo>
                      <a:pt x="839" y="134"/>
                    </a:lnTo>
                    <a:lnTo>
                      <a:pt x="845" y="130"/>
                    </a:lnTo>
                    <a:lnTo>
                      <a:pt x="857" y="124"/>
                    </a:lnTo>
                    <a:lnTo>
                      <a:pt x="857" y="121"/>
                    </a:lnTo>
                    <a:lnTo>
                      <a:pt x="864" y="109"/>
                    </a:lnTo>
                    <a:lnTo>
                      <a:pt x="857" y="101"/>
                    </a:lnTo>
                    <a:lnTo>
                      <a:pt x="851" y="98"/>
                    </a:lnTo>
                    <a:lnTo>
                      <a:pt x="847" y="92"/>
                    </a:lnTo>
                    <a:lnTo>
                      <a:pt x="851" y="90"/>
                    </a:lnTo>
                    <a:lnTo>
                      <a:pt x="859" y="90"/>
                    </a:lnTo>
                    <a:lnTo>
                      <a:pt x="861" y="82"/>
                    </a:lnTo>
                    <a:lnTo>
                      <a:pt x="855" y="78"/>
                    </a:lnTo>
                    <a:lnTo>
                      <a:pt x="861" y="73"/>
                    </a:lnTo>
                    <a:lnTo>
                      <a:pt x="859" y="69"/>
                    </a:lnTo>
                    <a:lnTo>
                      <a:pt x="853" y="69"/>
                    </a:lnTo>
                    <a:lnTo>
                      <a:pt x="847" y="65"/>
                    </a:lnTo>
                    <a:lnTo>
                      <a:pt x="845" y="63"/>
                    </a:lnTo>
                    <a:lnTo>
                      <a:pt x="849" y="61"/>
                    </a:lnTo>
                    <a:lnTo>
                      <a:pt x="845" y="57"/>
                    </a:lnTo>
                    <a:lnTo>
                      <a:pt x="832" y="57"/>
                    </a:lnTo>
                    <a:lnTo>
                      <a:pt x="824" y="57"/>
                    </a:lnTo>
                    <a:lnTo>
                      <a:pt x="818" y="53"/>
                    </a:lnTo>
                    <a:lnTo>
                      <a:pt x="808" y="56"/>
                    </a:lnTo>
                    <a:lnTo>
                      <a:pt x="807" y="57"/>
                    </a:lnTo>
                    <a:lnTo>
                      <a:pt x="805" y="71"/>
                    </a:lnTo>
                    <a:lnTo>
                      <a:pt x="808" y="73"/>
                    </a:lnTo>
                    <a:lnTo>
                      <a:pt x="808" y="76"/>
                    </a:lnTo>
                    <a:lnTo>
                      <a:pt x="801" y="80"/>
                    </a:lnTo>
                    <a:lnTo>
                      <a:pt x="799" y="88"/>
                    </a:lnTo>
                    <a:lnTo>
                      <a:pt x="795" y="98"/>
                    </a:lnTo>
                    <a:lnTo>
                      <a:pt x="789" y="105"/>
                    </a:lnTo>
                    <a:lnTo>
                      <a:pt x="785" y="109"/>
                    </a:lnTo>
                    <a:lnTo>
                      <a:pt x="780" y="111"/>
                    </a:lnTo>
                    <a:lnTo>
                      <a:pt x="778" y="117"/>
                    </a:lnTo>
                    <a:lnTo>
                      <a:pt x="776" y="117"/>
                    </a:lnTo>
                    <a:lnTo>
                      <a:pt x="762" y="105"/>
                    </a:lnTo>
                    <a:lnTo>
                      <a:pt x="762" y="92"/>
                    </a:lnTo>
                    <a:lnTo>
                      <a:pt x="770" y="92"/>
                    </a:lnTo>
                    <a:lnTo>
                      <a:pt x="770" y="86"/>
                    </a:lnTo>
                    <a:lnTo>
                      <a:pt x="766" y="80"/>
                    </a:lnTo>
                    <a:lnTo>
                      <a:pt x="753" y="75"/>
                    </a:lnTo>
                    <a:lnTo>
                      <a:pt x="749" y="71"/>
                    </a:lnTo>
                    <a:lnTo>
                      <a:pt x="741" y="75"/>
                    </a:lnTo>
                    <a:lnTo>
                      <a:pt x="741" y="80"/>
                    </a:lnTo>
                    <a:lnTo>
                      <a:pt x="739" y="90"/>
                    </a:lnTo>
                    <a:lnTo>
                      <a:pt x="733" y="92"/>
                    </a:lnTo>
                    <a:lnTo>
                      <a:pt x="729" y="88"/>
                    </a:lnTo>
                    <a:lnTo>
                      <a:pt x="729" y="76"/>
                    </a:lnTo>
                    <a:lnTo>
                      <a:pt x="720" y="69"/>
                    </a:lnTo>
                    <a:lnTo>
                      <a:pt x="722" y="67"/>
                    </a:lnTo>
                    <a:lnTo>
                      <a:pt x="729" y="67"/>
                    </a:lnTo>
                    <a:lnTo>
                      <a:pt x="729" y="65"/>
                    </a:lnTo>
                    <a:lnTo>
                      <a:pt x="720" y="59"/>
                    </a:lnTo>
                    <a:lnTo>
                      <a:pt x="710" y="61"/>
                    </a:lnTo>
                    <a:lnTo>
                      <a:pt x="699" y="56"/>
                    </a:lnTo>
                    <a:lnTo>
                      <a:pt x="702" y="50"/>
                    </a:lnTo>
                    <a:lnTo>
                      <a:pt x="702" y="48"/>
                    </a:lnTo>
                    <a:lnTo>
                      <a:pt x="704" y="48"/>
                    </a:lnTo>
                    <a:lnTo>
                      <a:pt x="714" y="48"/>
                    </a:lnTo>
                    <a:lnTo>
                      <a:pt x="714" y="42"/>
                    </a:lnTo>
                    <a:lnTo>
                      <a:pt x="697" y="29"/>
                    </a:lnTo>
                    <a:lnTo>
                      <a:pt x="695" y="18"/>
                    </a:lnTo>
                    <a:lnTo>
                      <a:pt x="691" y="14"/>
                    </a:lnTo>
                    <a:lnTo>
                      <a:pt x="689" y="8"/>
                    </a:lnTo>
                    <a:lnTo>
                      <a:pt x="683" y="6"/>
                    </a:lnTo>
                    <a:lnTo>
                      <a:pt x="676" y="6"/>
                    </a:lnTo>
                    <a:lnTo>
                      <a:pt x="672" y="2"/>
                    </a:lnTo>
                    <a:lnTo>
                      <a:pt x="666" y="0"/>
                    </a:lnTo>
                    <a:lnTo>
                      <a:pt x="664" y="6"/>
                    </a:lnTo>
                    <a:lnTo>
                      <a:pt x="658" y="6"/>
                    </a:lnTo>
                    <a:lnTo>
                      <a:pt x="654" y="10"/>
                    </a:lnTo>
                    <a:lnTo>
                      <a:pt x="658" y="12"/>
                    </a:lnTo>
                    <a:lnTo>
                      <a:pt x="654" y="16"/>
                    </a:lnTo>
                    <a:lnTo>
                      <a:pt x="650" y="16"/>
                    </a:lnTo>
                    <a:lnTo>
                      <a:pt x="647" y="16"/>
                    </a:lnTo>
                    <a:lnTo>
                      <a:pt x="641" y="31"/>
                    </a:lnTo>
                    <a:lnTo>
                      <a:pt x="647" y="35"/>
                    </a:lnTo>
                    <a:lnTo>
                      <a:pt x="650" y="35"/>
                    </a:lnTo>
                    <a:lnTo>
                      <a:pt x="650" y="36"/>
                    </a:lnTo>
                    <a:lnTo>
                      <a:pt x="645" y="36"/>
                    </a:lnTo>
                    <a:lnTo>
                      <a:pt x="641" y="48"/>
                    </a:lnTo>
                    <a:lnTo>
                      <a:pt x="648" y="51"/>
                    </a:lnTo>
                    <a:lnTo>
                      <a:pt x="656" y="56"/>
                    </a:lnTo>
                    <a:lnTo>
                      <a:pt x="664" y="57"/>
                    </a:lnTo>
                    <a:lnTo>
                      <a:pt x="668" y="57"/>
                    </a:lnTo>
                    <a:lnTo>
                      <a:pt x="670" y="61"/>
                    </a:lnTo>
                    <a:lnTo>
                      <a:pt x="677" y="63"/>
                    </a:lnTo>
                    <a:lnTo>
                      <a:pt x="683" y="61"/>
                    </a:lnTo>
                    <a:lnTo>
                      <a:pt x="685" y="65"/>
                    </a:lnTo>
                    <a:lnTo>
                      <a:pt x="674" y="69"/>
                    </a:lnTo>
                    <a:lnTo>
                      <a:pt x="670" y="78"/>
                    </a:lnTo>
                    <a:lnTo>
                      <a:pt x="674" y="80"/>
                    </a:lnTo>
                    <a:lnTo>
                      <a:pt x="679" y="78"/>
                    </a:lnTo>
                    <a:lnTo>
                      <a:pt x="683" y="76"/>
                    </a:lnTo>
                    <a:lnTo>
                      <a:pt x="685" y="80"/>
                    </a:lnTo>
                    <a:lnTo>
                      <a:pt x="683" y="86"/>
                    </a:lnTo>
                    <a:lnTo>
                      <a:pt x="677" y="92"/>
                    </a:lnTo>
                    <a:lnTo>
                      <a:pt x="672" y="96"/>
                    </a:lnTo>
                    <a:lnTo>
                      <a:pt x="664" y="96"/>
                    </a:lnTo>
                    <a:lnTo>
                      <a:pt x="656" y="100"/>
                    </a:lnTo>
                    <a:lnTo>
                      <a:pt x="654" y="103"/>
                    </a:lnTo>
                    <a:lnTo>
                      <a:pt x="664" y="109"/>
                    </a:lnTo>
                    <a:lnTo>
                      <a:pt x="660" y="115"/>
                    </a:lnTo>
                    <a:lnTo>
                      <a:pt x="648" y="111"/>
                    </a:lnTo>
                    <a:lnTo>
                      <a:pt x="647" y="103"/>
                    </a:lnTo>
                    <a:lnTo>
                      <a:pt x="650" y="101"/>
                    </a:lnTo>
                    <a:lnTo>
                      <a:pt x="650" y="96"/>
                    </a:lnTo>
                    <a:lnTo>
                      <a:pt x="643" y="94"/>
                    </a:lnTo>
                    <a:lnTo>
                      <a:pt x="633" y="90"/>
                    </a:lnTo>
                    <a:lnTo>
                      <a:pt x="625" y="88"/>
                    </a:lnTo>
                    <a:lnTo>
                      <a:pt x="622" y="90"/>
                    </a:lnTo>
                    <a:lnTo>
                      <a:pt x="612" y="90"/>
                    </a:lnTo>
                    <a:lnTo>
                      <a:pt x="608" y="105"/>
                    </a:lnTo>
                    <a:lnTo>
                      <a:pt x="602" y="103"/>
                    </a:lnTo>
                    <a:lnTo>
                      <a:pt x="593" y="101"/>
                    </a:lnTo>
                    <a:lnTo>
                      <a:pt x="577" y="105"/>
                    </a:lnTo>
                    <a:lnTo>
                      <a:pt x="569" y="103"/>
                    </a:lnTo>
                    <a:lnTo>
                      <a:pt x="564" y="105"/>
                    </a:lnTo>
                    <a:lnTo>
                      <a:pt x="550" y="103"/>
                    </a:lnTo>
                    <a:lnTo>
                      <a:pt x="544" y="98"/>
                    </a:lnTo>
                    <a:lnTo>
                      <a:pt x="531" y="98"/>
                    </a:lnTo>
                    <a:lnTo>
                      <a:pt x="525" y="96"/>
                    </a:lnTo>
                    <a:lnTo>
                      <a:pt x="514" y="90"/>
                    </a:lnTo>
                    <a:lnTo>
                      <a:pt x="514" y="86"/>
                    </a:lnTo>
                    <a:lnTo>
                      <a:pt x="510" y="86"/>
                    </a:lnTo>
                    <a:lnTo>
                      <a:pt x="506" y="88"/>
                    </a:lnTo>
                    <a:lnTo>
                      <a:pt x="504" y="90"/>
                    </a:lnTo>
                    <a:lnTo>
                      <a:pt x="492" y="98"/>
                    </a:lnTo>
                    <a:lnTo>
                      <a:pt x="479" y="98"/>
                    </a:lnTo>
                    <a:lnTo>
                      <a:pt x="477" y="105"/>
                    </a:lnTo>
                    <a:lnTo>
                      <a:pt x="483" y="115"/>
                    </a:lnTo>
                    <a:lnTo>
                      <a:pt x="489" y="119"/>
                    </a:lnTo>
                    <a:lnTo>
                      <a:pt x="483" y="123"/>
                    </a:lnTo>
                    <a:lnTo>
                      <a:pt x="483" y="130"/>
                    </a:lnTo>
                    <a:lnTo>
                      <a:pt x="475" y="124"/>
                    </a:lnTo>
                    <a:lnTo>
                      <a:pt x="469" y="121"/>
                    </a:lnTo>
                    <a:lnTo>
                      <a:pt x="475" y="117"/>
                    </a:lnTo>
                    <a:lnTo>
                      <a:pt x="467" y="109"/>
                    </a:lnTo>
                    <a:lnTo>
                      <a:pt x="463" y="109"/>
                    </a:lnTo>
                    <a:lnTo>
                      <a:pt x="458" y="105"/>
                    </a:lnTo>
                    <a:lnTo>
                      <a:pt x="450" y="101"/>
                    </a:lnTo>
                    <a:lnTo>
                      <a:pt x="446" y="100"/>
                    </a:lnTo>
                    <a:lnTo>
                      <a:pt x="427" y="105"/>
                    </a:lnTo>
                    <a:lnTo>
                      <a:pt x="415" y="107"/>
                    </a:lnTo>
                    <a:lnTo>
                      <a:pt x="390" y="105"/>
                    </a:lnTo>
                    <a:lnTo>
                      <a:pt x="384" y="103"/>
                    </a:lnTo>
                    <a:lnTo>
                      <a:pt x="369" y="103"/>
                    </a:lnTo>
                    <a:lnTo>
                      <a:pt x="367" y="100"/>
                    </a:lnTo>
                    <a:lnTo>
                      <a:pt x="371" y="96"/>
                    </a:lnTo>
                    <a:lnTo>
                      <a:pt x="377" y="94"/>
                    </a:lnTo>
                    <a:lnTo>
                      <a:pt x="378" y="92"/>
                    </a:lnTo>
                    <a:lnTo>
                      <a:pt x="390" y="90"/>
                    </a:lnTo>
                    <a:lnTo>
                      <a:pt x="369" y="75"/>
                    </a:lnTo>
                    <a:lnTo>
                      <a:pt x="359" y="76"/>
                    </a:lnTo>
                    <a:lnTo>
                      <a:pt x="357" y="78"/>
                    </a:lnTo>
                    <a:lnTo>
                      <a:pt x="350" y="78"/>
                    </a:lnTo>
                    <a:lnTo>
                      <a:pt x="340" y="76"/>
                    </a:lnTo>
                    <a:lnTo>
                      <a:pt x="332" y="76"/>
                    </a:lnTo>
                    <a:lnTo>
                      <a:pt x="319" y="69"/>
                    </a:lnTo>
                    <a:lnTo>
                      <a:pt x="305" y="67"/>
                    </a:lnTo>
                    <a:lnTo>
                      <a:pt x="299" y="67"/>
                    </a:lnTo>
                    <a:lnTo>
                      <a:pt x="274" y="53"/>
                    </a:lnTo>
                    <a:lnTo>
                      <a:pt x="259" y="56"/>
                    </a:lnTo>
                    <a:lnTo>
                      <a:pt x="259" y="61"/>
                    </a:lnTo>
                    <a:lnTo>
                      <a:pt x="250" y="67"/>
                    </a:lnTo>
                    <a:lnTo>
                      <a:pt x="241" y="67"/>
                    </a:lnTo>
                    <a:lnTo>
                      <a:pt x="238" y="65"/>
                    </a:lnTo>
                    <a:lnTo>
                      <a:pt x="244" y="61"/>
                    </a:lnTo>
                    <a:lnTo>
                      <a:pt x="235" y="57"/>
                    </a:lnTo>
                    <a:lnTo>
                      <a:pt x="238" y="53"/>
                    </a:lnTo>
                    <a:lnTo>
                      <a:pt x="241" y="53"/>
                    </a:lnTo>
                    <a:lnTo>
                      <a:pt x="238" y="48"/>
                    </a:lnTo>
                    <a:lnTo>
                      <a:pt x="227" y="50"/>
                    </a:lnTo>
                    <a:lnTo>
                      <a:pt x="229" y="61"/>
                    </a:lnTo>
                    <a:lnTo>
                      <a:pt x="224" y="61"/>
                    </a:lnTo>
                    <a:lnTo>
                      <a:pt x="224" y="67"/>
                    </a:lnTo>
                    <a:lnTo>
                      <a:pt x="215" y="65"/>
                    </a:lnTo>
                    <a:lnTo>
                      <a:pt x="204" y="57"/>
                    </a:lnTo>
                    <a:lnTo>
                      <a:pt x="204" y="48"/>
                    </a:lnTo>
                    <a:lnTo>
                      <a:pt x="185" y="36"/>
                    </a:lnTo>
                    <a:lnTo>
                      <a:pt x="185" y="42"/>
                    </a:lnTo>
                    <a:lnTo>
                      <a:pt x="191" y="44"/>
                    </a:lnTo>
                    <a:lnTo>
                      <a:pt x="189" y="47"/>
                    </a:lnTo>
                    <a:lnTo>
                      <a:pt x="183" y="47"/>
                    </a:lnTo>
                    <a:lnTo>
                      <a:pt x="183" y="51"/>
                    </a:lnTo>
                    <a:lnTo>
                      <a:pt x="173" y="57"/>
                    </a:lnTo>
                    <a:lnTo>
                      <a:pt x="175" y="53"/>
                    </a:lnTo>
                    <a:lnTo>
                      <a:pt x="167" y="56"/>
                    </a:lnTo>
                    <a:lnTo>
                      <a:pt x="152" y="59"/>
                    </a:lnTo>
                    <a:lnTo>
                      <a:pt x="144" y="67"/>
                    </a:lnTo>
                    <a:lnTo>
                      <a:pt x="140" y="65"/>
                    </a:lnTo>
                    <a:lnTo>
                      <a:pt x="123" y="75"/>
                    </a:lnTo>
                    <a:lnTo>
                      <a:pt x="119" y="78"/>
                    </a:lnTo>
                    <a:lnTo>
                      <a:pt x="111" y="80"/>
                    </a:lnTo>
                    <a:lnTo>
                      <a:pt x="110" y="76"/>
                    </a:lnTo>
                    <a:lnTo>
                      <a:pt x="115" y="75"/>
                    </a:lnTo>
                    <a:lnTo>
                      <a:pt x="113" y="73"/>
                    </a:lnTo>
                    <a:lnTo>
                      <a:pt x="123" y="69"/>
                    </a:lnTo>
                    <a:lnTo>
                      <a:pt x="123" y="65"/>
                    </a:lnTo>
                    <a:lnTo>
                      <a:pt x="137" y="61"/>
                    </a:lnTo>
                    <a:lnTo>
                      <a:pt x="144" y="61"/>
                    </a:lnTo>
                    <a:lnTo>
                      <a:pt x="164" y="51"/>
                    </a:lnTo>
                    <a:lnTo>
                      <a:pt x="164" y="48"/>
                    </a:lnTo>
                    <a:lnTo>
                      <a:pt x="156" y="50"/>
                    </a:lnTo>
                    <a:lnTo>
                      <a:pt x="152" y="48"/>
                    </a:lnTo>
                    <a:lnTo>
                      <a:pt x="144" y="53"/>
                    </a:lnTo>
                    <a:lnTo>
                      <a:pt x="139" y="53"/>
                    </a:lnTo>
                    <a:lnTo>
                      <a:pt x="131" y="57"/>
                    </a:lnTo>
                    <a:lnTo>
                      <a:pt x="123" y="57"/>
                    </a:lnTo>
                    <a:lnTo>
                      <a:pt x="113" y="63"/>
                    </a:lnTo>
                    <a:lnTo>
                      <a:pt x="111" y="65"/>
                    </a:lnTo>
                    <a:lnTo>
                      <a:pt x="102" y="65"/>
                    </a:lnTo>
                    <a:lnTo>
                      <a:pt x="104" y="63"/>
                    </a:lnTo>
                    <a:lnTo>
                      <a:pt x="92" y="61"/>
                    </a:lnTo>
                    <a:lnTo>
                      <a:pt x="85" y="69"/>
                    </a:lnTo>
                    <a:lnTo>
                      <a:pt x="81" y="69"/>
                    </a:lnTo>
                    <a:lnTo>
                      <a:pt x="73" y="73"/>
                    </a:lnTo>
                    <a:lnTo>
                      <a:pt x="75" y="76"/>
                    </a:lnTo>
                    <a:lnTo>
                      <a:pt x="85" y="80"/>
                    </a:lnTo>
                    <a:lnTo>
                      <a:pt x="85" y="82"/>
                    </a:lnTo>
                    <a:lnTo>
                      <a:pt x="81" y="84"/>
                    </a:lnTo>
                    <a:lnTo>
                      <a:pt x="67" y="82"/>
                    </a:lnTo>
                    <a:lnTo>
                      <a:pt x="58" y="76"/>
                    </a:lnTo>
                    <a:lnTo>
                      <a:pt x="48" y="76"/>
                    </a:lnTo>
                    <a:lnTo>
                      <a:pt x="34" y="71"/>
                    </a:lnTo>
                    <a:lnTo>
                      <a:pt x="23" y="63"/>
                    </a:lnTo>
                    <a:lnTo>
                      <a:pt x="7" y="63"/>
                    </a:lnTo>
                    <a:lnTo>
                      <a:pt x="4" y="63"/>
                    </a:lnTo>
                    <a:lnTo>
                      <a:pt x="0" y="63"/>
                    </a:lnTo>
                    <a:lnTo>
                      <a:pt x="0" y="331"/>
                    </a:lnTo>
                    <a:lnTo>
                      <a:pt x="15" y="340"/>
                    </a:lnTo>
                    <a:lnTo>
                      <a:pt x="17" y="331"/>
                    </a:lnTo>
                    <a:lnTo>
                      <a:pt x="23" y="327"/>
                    </a:lnTo>
                    <a:lnTo>
                      <a:pt x="31" y="336"/>
                    </a:lnTo>
                    <a:lnTo>
                      <a:pt x="52" y="368"/>
                    </a:lnTo>
                    <a:lnTo>
                      <a:pt x="59" y="368"/>
                    </a:lnTo>
                    <a:lnTo>
                      <a:pt x="69" y="356"/>
                    </a:lnTo>
                    <a:lnTo>
                      <a:pt x="81" y="354"/>
                    </a:lnTo>
                    <a:lnTo>
                      <a:pt x="92" y="361"/>
                    </a:lnTo>
                    <a:lnTo>
                      <a:pt x="102" y="380"/>
                    </a:lnTo>
                    <a:lnTo>
                      <a:pt x="111" y="387"/>
                    </a:lnTo>
                    <a:lnTo>
                      <a:pt x="129" y="428"/>
                    </a:lnTo>
                    <a:lnTo>
                      <a:pt x="140" y="439"/>
                    </a:lnTo>
                    <a:lnTo>
                      <a:pt x="160" y="451"/>
                    </a:lnTo>
                    <a:lnTo>
                      <a:pt x="158" y="464"/>
                    </a:lnTo>
                    <a:lnTo>
                      <a:pt x="158" y="476"/>
                    </a:lnTo>
                    <a:lnTo>
                      <a:pt x="154" y="480"/>
                    </a:lnTo>
                    <a:lnTo>
                      <a:pt x="154" y="489"/>
                    </a:lnTo>
                    <a:lnTo>
                      <a:pt x="156" y="503"/>
                    </a:lnTo>
                    <a:lnTo>
                      <a:pt x="160" y="511"/>
                    </a:lnTo>
                    <a:lnTo>
                      <a:pt x="166" y="514"/>
                    </a:lnTo>
                    <a:lnTo>
                      <a:pt x="167" y="511"/>
                    </a:lnTo>
                    <a:lnTo>
                      <a:pt x="171" y="509"/>
                    </a:lnTo>
                    <a:lnTo>
                      <a:pt x="173" y="520"/>
                    </a:lnTo>
                    <a:lnTo>
                      <a:pt x="169" y="522"/>
                    </a:lnTo>
                    <a:lnTo>
                      <a:pt x="169" y="530"/>
                    </a:lnTo>
                    <a:lnTo>
                      <a:pt x="177" y="532"/>
                    </a:lnTo>
                    <a:lnTo>
                      <a:pt x="183" y="530"/>
                    </a:lnTo>
                    <a:lnTo>
                      <a:pt x="185" y="538"/>
                    </a:lnTo>
                    <a:lnTo>
                      <a:pt x="189" y="543"/>
                    </a:lnTo>
                    <a:lnTo>
                      <a:pt x="187" y="555"/>
                    </a:lnTo>
                    <a:lnTo>
                      <a:pt x="191" y="566"/>
                    </a:lnTo>
                    <a:lnTo>
                      <a:pt x="196" y="570"/>
                    </a:lnTo>
                    <a:lnTo>
                      <a:pt x="210" y="572"/>
                    </a:lnTo>
                    <a:lnTo>
                      <a:pt x="215" y="580"/>
                    </a:lnTo>
                    <a:lnTo>
                      <a:pt x="224" y="580"/>
                    </a:lnTo>
                    <a:lnTo>
                      <a:pt x="230" y="584"/>
                    </a:lnTo>
                    <a:lnTo>
                      <a:pt x="236" y="593"/>
                    </a:lnTo>
                    <a:lnTo>
                      <a:pt x="244" y="595"/>
                    </a:lnTo>
                    <a:lnTo>
                      <a:pt x="247" y="603"/>
                    </a:lnTo>
                    <a:lnTo>
                      <a:pt x="253" y="603"/>
                    </a:lnTo>
                    <a:lnTo>
                      <a:pt x="262" y="614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lnTo>
                      <a:pt x="269" y="61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3" name="Freeform 529">
                <a:extLst>
                  <a:ext uri="{FF2B5EF4-FFF2-40B4-BE49-F238E27FC236}">
                    <a16:creationId xmlns:a16="http://schemas.microsoft.com/office/drawing/2014/main" id="{825C11B6-56F7-E05D-368E-6901F1ADE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163" y="4011154"/>
                <a:ext cx="29907" cy="37383"/>
              </a:xfrm>
              <a:custGeom>
                <a:avLst/>
                <a:gdLst>
                  <a:gd name="T0" fmla="*/ 4 w 16"/>
                  <a:gd name="T1" fmla="*/ 20 h 20"/>
                  <a:gd name="T2" fmla="*/ 16 w 16"/>
                  <a:gd name="T3" fmla="*/ 12 h 20"/>
                  <a:gd name="T4" fmla="*/ 14 w 16"/>
                  <a:gd name="T5" fmla="*/ 8 h 20"/>
                  <a:gd name="T6" fmla="*/ 12 w 16"/>
                  <a:gd name="T7" fmla="*/ 8 h 20"/>
                  <a:gd name="T8" fmla="*/ 6 w 16"/>
                  <a:gd name="T9" fmla="*/ 0 h 20"/>
                  <a:gd name="T10" fmla="*/ 2 w 16"/>
                  <a:gd name="T11" fmla="*/ 0 h 20"/>
                  <a:gd name="T12" fmla="*/ 0 w 16"/>
                  <a:gd name="T13" fmla="*/ 6 h 20"/>
                  <a:gd name="T14" fmla="*/ 0 w 16"/>
                  <a:gd name="T15" fmla="*/ 16 h 20"/>
                  <a:gd name="T16" fmla="*/ 4 w 16"/>
                  <a:gd name="T17" fmla="*/ 20 h 20"/>
                  <a:gd name="T18" fmla="*/ 4 w 16"/>
                  <a:gd name="T19" fmla="*/ 20 h 20"/>
                  <a:gd name="T20" fmla="*/ 4 w 16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0">
                    <a:moveTo>
                      <a:pt x="4" y="20"/>
                    </a:moveTo>
                    <a:lnTo>
                      <a:pt x="16" y="12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4" name="Freeform 530">
                <a:extLst>
                  <a:ext uri="{FF2B5EF4-FFF2-40B4-BE49-F238E27FC236}">
                    <a16:creationId xmlns:a16="http://schemas.microsoft.com/office/drawing/2014/main" id="{A70F73CD-1A1E-7F77-D7A7-42F3D2D56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80079" y="3992462"/>
                <a:ext cx="9346" cy="7477"/>
              </a:xfrm>
              <a:custGeom>
                <a:avLst/>
                <a:gdLst>
                  <a:gd name="T0" fmla="*/ 3 w 5"/>
                  <a:gd name="T1" fmla="*/ 4 h 4"/>
                  <a:gd name="T2" fmla="*/ 5 w 5"/>
                  <a:gd name="T3" fmla="*/ 4 h 4"/>
                  <a:gd name="T4" fmla="*/ 5 w 5"/>
                  <a:gd name="T5" fmla="*/ 0 h 4"/>
                  <a:gd name="T6" fmla="*/ 3 w 5"/>
                  <a:gd name="T7" fmla="*/ 0 h 4"/>
                  <a:gd name="T8" fmla="*/ 0 w 5"/>
                  <a:gd name="T9" fmla="*/ 0 h 4"/>
                  <a:gd name="T10" fmla="*/ 3 w 5"/>
                  <a:gd name="T11" fmla="*/ 4 h 4"/>
                  <a:gd name="T12" fmla="*/ 3 w 5"/>
                  <a:gd name="T13" fmla="*/ 4 h 4"/>
                  <a:gd name="T14" fmla="*/ 3 w 5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3" y="4"/>
                    </a:moveTo>
                    <a:lnTo>
                      <a:pt x="5" y="4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5" name="Freeform 531">
                <a:extLst>
                  <a:ext uri="{FF2B5EF4-FFF2-40B4-BE49-F238E27FC236}">
                    <a16:creationId xmlns:a16="http://schemas.microsoft.com/office/drawing/2014/main" id="{5C4643D6-AA42-05B4-270A-EF70B4425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1387" y="3981247"/>
                <a:ext cx="7477" cy="7477"/>
              </a:xfrm>
              <a:custGeom>
                <a:avLst/>
                <a:gdLst>
                  <a:gd name="T0" fmla="*/ 0 w 4"/>
                  <a:gd name="T1" fmla="*/ 2 h 4"/>
                  <a:gd name="T2" fmla="*/ 2 w 4"/>
                  <a:gd name="T3" fmla="*/ 0 h 4"/>
                  <a:gd name="T4" fmla="*/ 4 w 4"/>
                  <a:gd name="T5" fmla="*/ 2 h 4"/>
                  <a:gd name="T6" fmla="*/ 4 w 4"/>
                  <a:gd name="T7" fmla="*/ 4 h 4"/>
                  <a:gd name="T8" fmla="*/ 0 w 4"/>
                  <a:gd name="T9" fmla="*/ 2 h 4"/>
                  <a:gd name="T10" fmla="*/ 0 w 4"/>
                  <a:gd name="T11" fmla="*/ 2 h 4"/>
                  <a:gd name="T12" fmla="*/ 0 w 4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6" name="Freeform 532">
                <a:extLst>
                  <a:ext uri="{FF2B5EF4-FFF2-40B4-BE49-F238E27FC236}">
                    <a16:creationId xmlns:a16="http://schemas.microsoft.com/office/drawing/2014/main" id="{1E36C8BF-20B7-1D7A-7867-63D1E2EA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3350" y="3975639"/>
                <a:ext cx="9346" cy="5607"/>
              </a:xfrm>
              <a:custGeom>
                <a:avLst/>
                <a:gdLst>
                  <a:gd name="T0" fmla="*/ 0 w 5"/>
                  <a:gd name="T1" fmla="*/ 1 h 3"/>
                  <a:gd name="T2" fmla="*/ 2 w 5"/>
                  <a:gd name="T3" fmla="*/ 0 h 3"/>
                  <a:gd name="T4" fmla="*/ 5 w 5"/>
                  <a:gd name="T5" fmla="*/ 1 h 3"/>
                  <a:gd name="T6" fmla="*/ 2 w 5"/>
                  <a:gd name="T7" fmla="*/ 3 h 3"/>
                  <a:gd name="T8" fmla="*/ 0 w 5"/>
                  <a:gd name="T9" fmla="*/ 1 h 3"/>
                  <a:gd name="T10" fmla="*/ 0 w 5"/>
                  <a:gd name="T11" fmla="*/ 1 h 3"/>
                  <a:gd name="T12" fmla="*/ 0 w 5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7" name="Freeform 533">
                <a:extLst>
                  <a:ext uri="{FF2B5EF4-FFF2-40B4-BE49-F238E27FC236}">
                    <a16:creationId xmlns:a16="http://schemas.microsoft.com/office/drawing/2014/main" id="{54F2E42E-DC9F-C965-BA6B-412237B0D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2228" y="3955079"/>
                <a:ext cx="11215" cy="5607"/>
              </a:xfrm>
              <a:custGeom>
                <a:avLst/>
                <a:gdLst>
                  <a:gd name="T0" fmla="*/ 0 w 6"/>
                  <a:gd name="T1" fmla="*/ 3 h 3"/>
                  <a:gd name="T2" fmla="*/ 4 w 6"/>
                  <a:gd name="T3" fmla="*/ 0 h 3"/>
                  <a:gd name="T4" fmla="*/ 6 w 6"/>
                  <a:gd name="T5" fmla="*/ 3 h 3"/>
                  <a:gd name="T6" fmla="*/ 0 w 6"/>
                  <a:gd name="T7" fmla="*/ 3 h 3"/>
                  <a:gd name="T8" fmla="*/ 0 w 6"/>
                  <a:gd name="T9" fmla="*/ 3 h 3"/>
                  <a:gd name="T10" fmla="*/ 0 w 6"/>
                  <a:gd name="T11" fmla="*/ 3 h 3"/>
                  <a:gd name="T12" fmla="*/ 0 w 6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3">
                    <a:moveTo>
                      <a:pt x="0" y="3"/>
                    </a:moveTo>
                    <a:lnTo>
                      <a:pt x="4" y="0"/>
                    </a:lnTo>
                    <a:lnTo>
                      <a:pt x="6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8" name="Freeform 534">
                <a:extLst>
                  <a:ext uri="{FF2B5EF4-FFF2-40B4-BE49-F238E27FC236}">
                    <a16:creationId xmlns:a16="http://schemas.microsoft.com/office/drawing/2014/main" id="{AB51E9B7-1081-F835-9551-805E4B89A1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8030" y="3059744"/>
                <a:ext cx="1545807" cy="805613"/>
              </a:xfrm>
              <a:custGeom>
                <a:avLst/>
                <a:gdLst>
                  <a:gd name="T0" fmla="*/ 166 w 827"/>
                  <a:gd name="T1" fmla="*/ 317 h 431"/>
                  <a:gd name="T2" fmla="*/ 240 w 827"/>
                  <a:gd name="T3" fmla="*/ 328 h 431"/>
                  <a:gd name="T4" fmla="*/ 284 w 827"/>
                  <a:gd name="T5" fmla="*/ 336 h 431"/>
                  <a:gd name="T6" fmla="*/ 307 w 827"/>
                  <a:gd name="T7" fmla="*/ 365 h 431"/>
                  <a:gd name="T8" fmla="*/ 326 w 827"/>
                  <a:gd name="T9" fmla="*/ 351 h 431"/>
                  <a:gd name="T10" fmla="*/ 386 w 827"/>
                  <a:gd name="T11" fmla="*/ 414 h 431"/>
                  <a:gd name="T12" fmla="*/ 404 w 827"/>
                  <a:gd name="T13" fmla="*/ 395 h 431"/>
                  <a:gd name="T14" fmla="*/ 440 w 827"/>
                  <a:gd name="T15" fmla="*/ 363 h 431"/>
                  <a:gd name="T16" fmla="*/ 481 w 827"/>
                  <a:gd name="T17" fmla="*/ 357 h 431"/>
                  <a:gd name="T18" fmla="*/ 519 w 827"/>
                  <a:gd name="T19" fmla="*/ 370 h 431"/>
                  <a:gd name="T20" fmla="*/ 523 w 827"/>
                  <a:gd name="T21" fmla="*/ 349 h 431"/>
                  <a:gd name="T22" fmla="*/ 564 w 827"/>
                  <a:gd name="T23" fmla="*/ 345 h 431"/>
                  <a:gd name="T24" fmla="*/ 585 w 827"/>
                  <a:gd name="T25" fmla="*/ 353 h 431"/>
                  <a:gd name="T26" fmla="*/ 612 w 827"/>
                  <a:gd name="T27" fmla="*/ 372 h 431"/>
                  <a:gd name="T28" fmla="*/ 616 w 827"/>
                  <a:gd name="T29" fmla="*/ 398 h 431"/>
                  <a:gd name="T30" fmla="*/ 635 w 827"/>
                  <a:gd name="T31" fmla="*/ 431 h 431"/>
                  <a:gd name="T32" fmla="*/ 633 w 827"/>
                  <a:gd name="T33" fmla="*/ 361 h 431"/>
                  <a:gd name="T34" fmla="*/ 637 w 827"/>
                  <a:gd name="T35" fmla="*/ 313 h 431"/>
                  <a:gd name="T36" fmla="*/ 682 w 827"/>
                  <a:gd name="T37" fmla="*/ 280 h 431"/>
                  <a:gd name="T38" fmla="*/ 702 w 827"/>
                  <a:gd name="T39" fmla="*/ 255 h 431"/>
                  <a:gd name="T40" fmla="*/ 694 w 827"/>
                  <a:gd name="T41" fmla="*/ 230 h 431"/>
                  <a:gd name="T42" fmla="*/ 700 w 827"/>
                  <a:gd name="T43" fmla="*/ 188 h 431"/>
                  <a:gd name="T44" fmla="*/ 707 w 827"/>
                  <a:gd name="T45" fmla="*/ 226 h 431"/>
                  <a:gd name="T46" fmla="*/ 711 w 827"/>
                  <a:gd name="T47" fmla="*/ 192 h 431"/>
                  <a:gd name="T48" fmla="*/ 734 w 827"/>
                  <a:gd name="T49" fmla="*/ 172 h 431"/>
                  <a:gd name="T50" fmla="*/ 738 w 827"/>
                  <a:gd name="T51" fmla="*/ 153 h 431"/>
                  <a:gd name="T52" fmla="*/ 765 w 827"/>
                  <a:gd name="T53" fmla="*/ 148 h 431"/>
                  <a:gd name="T54" fmla="*/ 775 w 827"/>
                  <a:gd name="T55" fmla="*/ 144 h 431"/>
                  <a:gd name="T56" fmla="*/ 779 w 827"/>
                  <a:gd name="T57" fmla="*/ 117 h 431"/>
                  <a:gd name="T58" fmla="*/ 800 w 827"/>
                  <a:gd name="T59" fmla="*/ 99 h 431"/>
                  <a:gd name="T60" fmla="*/ 814 w 827"/>
                  <a:gd name="T61" fmla="*/ 96 h 431"/>
                  <a:gd name="T62" fmla="*/ 815 w 827"/>
                  <a:gd name="T63" fmla="*/ 41 h 431"/>
                  <a:gd name="T64" fmla="*/ 746 w 827"/>
                  <a:gd name="T65" fmla="*/ 78 h 431"/>
                  <a:gd name="T66" fmla="*/ 698 w 827"/>
                  <a:gd name="T67" fmla="*/ 99 h 431"/>
                  <a:gd name="T68" fmla="*/ 608 w 827"/>
                  <a:gd name="T69" fmla="*/ 130 h 431"/>
                  <a:gd name="T70" fmla="*/ 579 w 827"/>
                  <a:gd name="T71" fmla="*/ 41 h 431"/>
                  <a:gd name="T72" fmla="*/ 477 w 827"/>
                  <a:gd name="T73" fmla="*/ 18 h 431"/>
                  <a:gd name="T74" fmla="*/ 35 w 827"/>
                  <a:gd name="T75" fmla="*/ 1 h 431"/>
                  <a:gd name="T76" fmla="*/ 37 w 827"/>
                  <a:gd name="T77" fmla="*/ 33 h 431"/>
                  <a:gd name="T78" fmla="*/ 11 w 827"/>
                  <a:gd name="T79" fmla="*/ 14 h 431"/>
                  <a:gd name="T80" fmla="*/ 12 w 827"/>
                  <a:gd name="T81" fmla="*/ 54 h 431"/>
                  <a:gd name="T82" fmla="*/ 6 w 827"/>
                  <a:gd name="T83" fmla="*/ 130 h 431"/>
                  <a:gd name="T84" fmla="*/ 12 w 827"/>
                  <a:gd name="T85" fmla="*/ 180 h 431"/>
                  <a:gd name="T86" fmla="*/ 37 w 827"/>
                  <a:gd name="T87" fmla="*/ 215 h 431"/>
                  <a:gd name="T88" fmla="*/ 43 w 827"/>
                  <a:gd name="T89" fmla="*/ 238 h 431"/>
                  <a:gd name="T90" fmla="*/ 62 w 827"/>
                  <a:gd name="T91" fmla="*/ 276 h 431"/>
                  <a:gd name="T92" fmla="*/ 87 w 827"/>
                  <a:gd name="T93" fmla="*/ 288 h 431"/>
                  <a:gd name="T94" fmla="*/ 112 w 827"/>
                  <a:gd name="T95" fmla="*/ 31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27" h="431">
                    <a:moveTo>
                      <a:pt x="112" y="311"/>
                    </a:moveTo>
                    <a:lnTo>
                      <a:pt x="120" y="309"/>
                    </a:lnTo>
                    <a:lnTo>
                      <a:pt x="145" y="307"/>
                    </a:lnTo>
                    <a:lnTo>
                      <a:pt x="166" y="317"/>
                    </a:lnTo>
                    <a:lnTo>
                      <a:pt x="187" y="330"/>
                    </a:lnTo>
                    <a:lnTo>
                      <a:pt x="195" y="332"/>
                    </a:lnTo>
                    <a:lnTo>
                      <a:pt x="226" y="332"/>
                    </a:lnTo>
                    <a:lnTo>
                      <a:pt x="240" y="328"/>
                    </a:lnTo>
                    <a:lnTo>
                      <a:pt x="243" y="320"/>
                    </a:lnTo>
                    <a:lnTo>
                      <a:pt x="257" y="320"/>
                    </a:lnTo>
                    <a:lnTo>
                      <a:pt x="270" y="322"/>
                    </a:lnTo>
                    <a:lnTo>
                      <a:pt x="284" y="336"/>
                    </a:lnTo>
                    <a:lnTo>
                      <a:pt x="290" y="336"/>
                    </a:lnTo>
                    <a:lnTo>
                      <a:pt x="294" y="342"/>
                    </a:lnTo>
                    <a:lnTo>
                      <a:pt x="296" y="353"/>
                    </a:lnTo>
                    <a:lnTo>
                      <a:pt x="307" y="365"/>
                    </a:lnTo>
                    <a:lnTo>
                      <a:pt x="317" y="369"/>
                    </a:lnTo>
                    <a:lnTo>
                      <a:pt x="319" y="366"/>
                    </a:lnTo>
                    <a:lnTo>
                      <a:pt x="319" y="359"/>
                    </a:lnTo>
                    <a:lnTo>
                      <a:pt x="326" y="351"/>
                    </a:lnTo>
                    <a:lnTo>
                      <a:pt x="348" y="363"/>
                    </a:lnTo>
                    <a:lnTo>
                      <a:pt x="367" y="393"/>
                    </a:lnTo>
                    <a:lnTo>
                      <a:pt x="369" y="401"/>
                    </a:lnTo>
                    <a:lnTo>
                      <a:pt x="386" y="414"/>
                    </a:lnTo>
                    <a:lnTo>
                      <a:pt x="400" y="415"/>
                    </a:lnTo>
                    <a:lnTo>
                      <a:pt x="400" y="410"/>
                    </a:lnTo>
                    <a:lnTo>
                      <a:pt x="400" y="401"/>
                    </a:lnTo>
                    <a:lnTo>
                      <a:pt x="404" y="395"/>
                    </a:lnTo>
                    <a:lnTo>
                      <a:pt x="406" y="387"/>
                    </a:lnTo>
                    <a:lnTo>
                      <a:pt x="419" y="370"/>
                    </a:lnTo>
                    <a:lnTo>
                      <a:pt x="434" y="366"/>
                    </a:lnTo>
                    <a:lnTo>
                      <a:pt x="440" y="363"/>
                    </a:lnTo>
                    <a:lnTo>
                      <a:pt x="452" y="355"/>
                    </a:lnTo>
                    <a:lnTo>
                      <a:pt x="460" y="355"/>
                    </a:lnTo>
                    <a:lnTo>
                      <a:pt x="473" y="359"/>
                    </a:lnTo>
                    <a:lnTo>
                      <a:pt x="481" y="357"/>
                    </a:lnTo>
                    <a:lnTo>
                      <a:pt x="494" y="366"/>
                    </a:lnTo>
                    <a:lnTo>
                      <a:pt x="502" y="365"/>
                    </a:lnTo>
                    <a:lnTo>
                      <a:pt x="512" y="370"/>
                    </a:lnTo>
                    <a:lnTo>
                      <a:pt x="519" y="370"/>
                    </a:lnTo>
                    <a:lnTo>
                      <a:pt x="519" y="365"/>
                    </a:lnTo>
                    <a:lnTo>
                      <a:pt x="513" y="359"/>
                    </a:lnTo>
                    <a:lnTo>
                      <a:pt x="513" y="351"/>
                    </a:lnTo>
                    <a:lnTo>
                      <a:pt x="523" y="349"/>
                    </a:lnTo>
                    <a:lnTo>
                      <a:pt x="537" y="345"/>
                    </a:lnTo>
                    <a:lnTo>
                      <a:pt x="541" y="347"/>
                    </a:lnTo>
                    <a:lnTo>
                      <a:pt x="554" y="345"/>
                    </a:lnTo>
                    <a:lnTo>
                      <a:pt x="564" y="345"/>
                    </a:lnTo>
                    <a:lnTo>
                      <a:pt x="571" y="351"/>
                    </a:lnTo>
                    <a:lnTo>
                      <a:pt x="575" y="357"/>
                    </a:lnTo>
                    <a:lnTo>
                      <a:pt x="581" y="357"/>
                    </a:lnTo>
                    <a:lnTo>
                      <a:pt x="585" y="353"/>
                    </a:lnTo>
                    <a:lnTo>
                      <a:pt x="591" y="351"/>
                    </a:lnTo>
                    <a:lnTo>
                      <a:pt x="598" y="355"/>
                    </a:lnTo>
                    <a:lnTo>
                      <a:pt x="606" y="366"/>
                    </a:lnTo>
                    <a:lnTo>
                      <a:pt x="612" y="372"/>
                    </a:lnTo>
                    <a:lnTo>
                      <a:pt x="612" y="376"/>
                    </a:lnTo>
                    <a:lnTo>
                      <a:pt x="610" y="380"/>
                    </a:lnTo>
                    <a:lnTo>
                      <a:pt x="610" y="393"/>
                    </a:lnTo>
                    <a:lnTo>
                      <a:pt x="616" y="398"/>
                    </a:lnTo>
                    <a:lnTo>
                      <a:pt x="616" y="410"/>
                    </a:lnTo>
                    <a:lnTo>
                      <a:pt x="626" y="419"/>
                    </a:lnTo>
                    <a:lnTo>
                      <a:pt x="629" y="431"/>
                    </a:lnTo>
                    <a:lnTo>
                      <a:pt x="635" y="431"/>
                    </a:lnTo>
                    <a:lnTo>
                      <a:pt x="643" y="429"/>
                    </a:lnTo>
                    <a:lnTo>
                      <a:pt x="647" y="407"/>
                    </a:lnTo>
                    <a:lnTo>
                      <a:pt x="639" y="384"/>
                    </a:lnTo>
                    <a:lnTo>
                      <a:pt x="633" y="361"/>
                    </a:lnTo>
                    <a:lnTo>
                      <a:pt x="627" y="349"/>
                    </a:lnTo>
                    <a:lnTo>
                      <a:pt x="627" y="334"/>
                    </a:lnTo>
                    <a:lnTo>
                      <a:pt x="637" y="318"/>
                    </a:lnTo>
                    <a:lnTo>
                      <a:pt x="637" y="313"/>
                    </a:lnTo>
                    <a:lnTo>
                      <a:pt x="643" y="311"/>
                    </a:lnTo>
                    <a:lnTo>
                      <a:pt x="664" y="292"/>
                    </a:lnTo>
                    <a:lnTo>
                      <a:pt x="676" y="290"/>
                    </a:lnTo>
                    <a:lnTo>
                      <a:pt x="682" y="280"/>
                    </a:lnTo>
                    <a:lnTo>
                      <a:pt x="688" y="274"/>
                    </a:lnTo>
                    <a:lnTo>
                      <a:pt x="691" y="267"/>
                    </a:lnTo>
                    <a:lnTo>
                      <a:pt x="700" y="261"/>
                    </a:lnTo>
                    <a:lnTo>
                      <a:pt x="702" y="255"/>
                    </a:lnTo>
                    <a:lnTo>
                      <a:pt x="696" y="249"/>
                    </a:lnTo>
                    <a:lnTo>
                      <a:pt x="700" y="245"/>
                    </a:lnTo>
                    <a:lnTo>
                      <a:pt x="698" y="238"/>
                    </a:lnTo>
                    <a:lnTo>
                      <a:pt x="694" y="230"/>
                    </a:lnTo>
                    <a:lnTo>
                      <a:pt x="694" y="211"/>
                    </a:lnTo>
                    <a:lnTo>
                      <a:pt x="688" y="199"/>
                    </a:lnTo>
                    <a:lnTo>
                      <a:pt x="692" y="190"/>
                    </a:lnTo>
                    <a:lnTo>
                      <a:pt x="700" y="188"/>
                    </a:lnTo>
                    <a:lnTo>
                      <a:pt x="698" y="199"/>
                    </a:lnTo>
                    <a:lnTo>
                      <a:pt x="700" y="215"/>
                    </a:lnTo>
                    <a:lnTo>
                      <a:pt x="704" y="224"/>
                    </a:lnTo>
                    <a:lnTo>
                      <a:pt x="707" y="226"/>
                    </a:lnTo>
                    <a:lnTo>
                      <a:pt x="713" y="215"/>
                    </a:lnTo>
                    <a:lnTo>
                      <a:pt x="713" y="201"/>
                    </a:lnTo>
                    <a:lnTo>
                      <a:pt x="709" y="194"/>
                    </a:lnTo>
                    <a:lnTo>
                      <a:pt x="711" y="192"/>
                    </a:lnTo>
                    <a:lnTo>
                      <a:pt x="717" y="196"/>
                    </a:lnTo>
                    <a:lnTo>
                      <a:pt x="725" y="188"/>
                    </a:lnTo>
                    <a:lnTo>
                      <a:pt x="727" y="180"/>
                    </a:lnTo>
                    <a:lnTo>
                      <a:pt x="734" y="172"/>
                    </a:lnTo>
                    <a:lnTo>
                      <a:pt x="733" y="165"/>
                    </a:lnTo>
                    <a:lnTo>
                      <a:pt x="731" y="163"/>
                    </a:lnTo>
                    <a:lnTo>
                      <a:pt x="736" y="161"/>
                    </a:lnTo>
                    <a:lnTo>
                      <a:pt x="738" y="153"/>
                    </a:lnTo>
                    <a:lnTo>
                      <a:pt x="744" y="151"/>
                    </a:lnTo>
                    <a:lnTo>
                      <a:pt x="750" y="155"/>
                    </a:lnTo>
                    <a:lnTo>
                      <a:pt x="758" y="153"/>
                    </a:lnTo>
                    <a:lnTo>
                      <a:pt x="765" y="148"/>
                    </a:lnTo>
                    <a:lnTo>
                      <a:pt x="771" y="153"/>
                    </a:lnTo>
                    <a:lnTo>
                      <a:pt x="777" y="151"/>
                    </a:lnTo>
                    <a:lnTo>
                      <a:pt x="783" y="146"/>
                    </a:lnTo>
                    <a:lnTo>
                      <a:pt x="775" y="144"/>
                    </a:lnTo>
                    <a:lnTo>
                      <a:pt x="775" y="138"/>
                    </a:lnTo>
                    <a:lnTo>
                      <a:pt x="771" y="132"/>
                    </a:lnTo>
                    <a:lnTo>
                      <a:pt x="777" y="122"/>
                    </a:lnTo>
                    <a:lnTo>
                      <a:pt x="779" y="117"/>
                    </a:lnTo>
                    <a:lnTo>
                      <a:pt x="785" y="109"/>
                    </a:lnTo>
                    <a:lnTo>
                      <a:pt x="785" y="103"/>
                    </a:lnTo>
                    <a:lnTo>
                      <a:pt x="798" y="103"/>
                    </a:lnTo>
                    <a:lnTo>
                      <a:pt x="800" y="99"/>
                    </a:lnTo>
                    <a:lnTo>
                      <a:pt x="802" y="94"/>
                    </a:lnTo>
                    <a:lnTo>
                      <a:pt x="804" y="92"/>
                    </a:lnTo>
                    <a:lnTo>
                      <a:pt x="808" y="96"/>
                    </a:lnTo>
                    <a:lnTo>
                      <a:pt x="814" y="96"/>
                    </a:lnTo>
                    <a:lnTo>
                      <a:pt x="827" y="86"/>
                    </a:lnTo>
                    <a:lnTo>
                      <a:pt x="825" y="73"/>
                    </a:lnTo>
                    <a:lnTo>
                      <a:pt x="816" y="60"/>
                    </a:lnTo>
                    <a:lnTo>
                      <a:pt x="815" y="41"/>
                    </a:lnTo>
                    <a:lnTo>
                      <a:pt x="798" y="33"/>
                    </a:lnTo>
                    <a:lnTo>
                      <a:pt x="790" y="37"/>
                    </a:lnTo>
                    <a:lnTo>
                      <a:pt x="771" y="75"/>
                    </a:lnTo>
                    <a:lnTo>
                      <a:pt x="746" y="78"/>
                    </a:lnTo>
                    <a:lnTo>
                      <a:pt x="736" y="76"/>
                    </a:lnTo>
                    <a:lnTo>
                      <a:pt x="723" y="76"/>
                    </a:lnTo>
                    <a:lnTo>
                      <a:pt x="715" y="84"/>
                    </a:lnTo>
                    <a:lnTo>
                      <a:pt x="698" y="99"/>
                    </a:lnTo>
                    <a:lnTo>
                      <a:pt x="659" y="113"/>
                    </a:lnTo>
                    <a:lnTo>
                      <a:pt x="655" y="124"/>
                    </a:lnTo>
                    <a:lnTo>
                      <a:pt x="614" y="144"/>
                    </a:lnTo>
                    <a:lnTo>
                      <a:pt x="608" y="130"/>
                    </a:lnTo>
                    <a:lnTo>
                      <a:pt x="616" y="107"/>
                    </a:lnTo>
                    <a:lnTo>
                      <a:pt x="616" y="88"/>
                    </a:lnTo>
                    <a:lnTo>
                      <a:pt x="589" y="61"/>
                    </a:lnTo>
                    <a:lnTo>
                      <a:pt x="579" y="41"/>
                    </a:lnTo>
                    <a:lnTo>
                      <a:pt x="533" y="18"/>
                    </a:lnTo>
                    <a:lnTo>
                      <a:pt x="506" y="20"/>
                    </a:lnTo>
                    <a:lnTo>
                      <a:pt x="494" y="18"/>
                    </a:lnTo>
                    <a:lnTo>
                      <a:pt x="477" y="18"/>
                    </a:lnTo>
                    <a:lnTo>
                      <a:pt x="463" y="12"/>
                    </a:lnTo>
                    <a:lnTo>
                      <a:pt x="448" y="8"/>
                    </a:lnTo>
                    <a:lnTo>
                      <a:pt x="434" y="0"/>
                    </a:lnTo>
                    <a:lnTo>
                      <a:pt x="35" y="1"/>
                    </a:lnTo>
                    <a:lnTo>
                      <a:pt x="35" y="1"/>
                    </a:lnTo>
                    <a:lnTo>
                      <a:pt x="35" y="14"/>
                    </a:lnTo>
                    <a:lnTo>
                      <a:pt x="39" y="24"/>
                    </a:lnTo>
                    <a:lnTo>
                      <a:pt x="37" y="33"/>
                    </a:lnTo>
                    <a:lnTo>
                      <a:pt x="31" y="33"/>
                    </a:lnTo>
                    <a:lnTo>
                      <a:pt x="35" y="16"/>
                    </a:lnTo>
                    <a:lnTo>
                      <a:pt x="20" y="18"/>
                    </a:lnTo>
                    <a:lnTo>
                      <a:pt x="11" y="14"/>
                    </a:lnTo>
                    <a:lnTo>
                      <a:pt x="3" y="14"/>
                    </a:lnTo>
                    <a:lnTo>
                      <a:pt x="0" y="20"/>
                    </a:lnTo>
                    <a:lnTo>
                      <a:pt x="11" y="37"/>
                    </a:lnTo>
                    <a:lnTo>
                      <a:pt x="12" y="54"/>
                    </a:lnTo>
                    <a:lnTo>
                      <a:pt x="11" y="72"/>
                    </a:lnTo>
                    <a:lnTo>
                      <a:pt x="11" y="97"/>
                    </a:lnTo>
                    <a:lnTo>
                      <a:pt x="5" y="117"/>
                    </a:lnTo>
                    <a:lnTo>
                      <a:pt x="6" y="130"/>
                    </a:lnTo>
                    <a:lnTo>
                      <a:pt x="11" y="149"/>
                    </a:lnTo>
                    <a:lnTo>
                      <a:pt x="11" y="163"/>
                    </a:lnTo>
                    <a:lnTo>
                      <a:pt x="8" y="172"/>
                    </a:lnTo>
                    <a:lnTo>
                      <a:pt x="12" y="180"/>
                    </a:lnTo>
                    <a:lnTo>
                      <a:pt x="14" y="192"/>
                    </a:lnTo>
                    <a:lnTo>
                      <a:pt x="24" y="199"/>
                    </a:lnTo>
                    <a:lnTo>
                      <a:pt x="27" y="213"/>
                    </a:lnTo>
                    <a:lnTo>
                      <a:pt x="37" y="215"/>
                    </a:lnTo>
                    <a:lnTo>
                      <a:pt x="39" y="217"/>
                    </a:lnTo>
                    <a:lnTo>
                      <a:pt x="37" y="224"/>
                    </a:lnTo>
                    <a:lnTo>
                      <a:pt x="39" y="232"/>
                    </a:lnTo>
                    <a:lnTo>
                      <a:pt x="43" y="238"/>
                    </a:lnTo>
                    <a:lnTo>
                      <a:pt x="45" y="245"/>
                    </a:lnTo>
                    <a:lnTo>
                      <a:pt x="49" y="251"/>
                    </a:lnTo>
                    <a:lnTo>
                      <a:pt x="58" y="263"/>
                    </a:lnTo>
                    <a:lnTo>
                      <a:pt x="62" y="276"/>
                    </a:lnTo>
                    <a:lnTo>
                      <a:pt x="70" y="276"/>
                    </a:lnTo>
                    <a:lnTo>
                      <a:pt x="78" y="280"/>
                    </a:lnTo>
                    <a:lnTo>
                      <a:pt x="83" y="288"/>
                    </a:lnTo>
                    <a:lnTo>
                      <a:pt x="87" y="288"/>
                    </a:lnTo>
                    <a:lnTo>
                      <a:pt x="93" y="288"/>
                    </a:lnTo>
                    <a:lnTo>
                      <a:pt x="103" y="293"/>
                    </a:lnTo>
                    <a:lnTo>
                      <a:pt x="108" y="305"/>
                    </a:lnTo>
                    <a:lnTo>
                      <a:pt x="112" y="311"/>
                    </a:lnTo>
                    <a:lnTo>
                      <a:pt x="112" y="311"/>
                    </a:lnTo>
                    <a:lnTo>
                      <a:pt x="112" y="3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89" name="Freeform 535">
                <a:extLst>
                  <a:ext uri="{FF2B5EF4-FFF2-40B4-BE49-F238E27FC236}">
                    <a16:creationId xmlns:a16="http://schemas.microsoft.com/office/drawing/2014/main" id="{4565A86D-F8D8-7BD6-B5A0-0C9018641E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7377" y="3633581"/>
                <a:ext cx="820567" cy="523368"/>
              </a:xfrm>
              <a:custGeom>
                <a:avLst/>
                <a:gdLst>
                  <a:gd name="T0" fmla="*/ 429 w 439"/>
                  <a:gd name="T1" fmla="*/ 220 h 280"/>
                  <a:gd name="T2" fmla="*/ 435 w 439"/>
                  <a:gd name="T3" fmla="*/ 190 h 280"/>
                  <a:gd name="T4" fmla="*/ 427 w 439"/>
                  <a:gd name="T5" fmla="*/ 176 h 280"/>
                  <a:gd name="T6" fmla="*/ 400 w 439"/>
                  <a:gd name="T7" fmla="*/ 182 h 280"/>
                  <a:gd name="T8" fmla="*/ 387 w 439"/>
                  <a:gd name="T9" fmla="*/ 205 h 280"/>
                  <a:gd name="T10" fmla="*/ 348 w 439"/>
                  <a:gd name="T11" fmla="*/ 226 h 280"/>
                  <a:gd name="T12" fmla="*/ 321 w 439"/>
                  <a:gd name="T13" fmla="*/ 220 h 280"/>
                  <a:gd name="T14" fmla="*/ 305 w 439"/>
                  <a:gd name="T15" fmla="*/ 215 h 280"/>
                  <a:gd name="T16" fmla="*/ 292 w 439"/>
                  <a:gd name="T17" fmla="*/ 190 h 280"/>
                  <a:gd name="T18" fmla="*/ 278 w 439"/>
                  <a:gd name="T19" fmla="*/ 147 h 280"/>
                  <a:gd name="T20" fmla="*/ 288 w 439"/>
                  <a:gd name="T21" fmla="*/ 109 h 280"/>
                  <a:gd name="T22" fmla="*/ 255 w 439"/>
                  <a:gd name="T23" fmla="*/ 86 h 280"/>
                  <a:gd name="T24" fmla="*/ 207 w 439"/>
                  <a:gd name="T25" fmla="*/ 52 h 280"/>
                  <a:gd name="T26" fmla="*/ 195 w 439"/>
                  <a:gd name="T27" fmla="*/ 58 h 280"/>
                  <a:gd name="T28" fmla="*/ 178 w 439"/>
                  <a:gd name="T29" fmla="*/ 29 h 280"/>
                  <a:gd name="T30" fmla="*/ 145 w 439"/>
                  <a:gd name="T31" fmla="*/ 14 h 280"/>
                  <a:gd name="T32" fmla="*/ 114 w 439"/>
                  <a:gd name="T33" fmla="*/ 25 h 280"/>
                  <a:gd name="T34" fmla="*/ 54 w 439"/>
                  <a:gd name="T35" fmla="*/ 10 h 280"/>
                  <a:gd name="T36" fmla="*/ 0 w 439"/>
                  <a:gd name="T37" fmla="*/ 4 h 280"/>
                  <a:gd name="T38" fmla="*/ 19 w 439"/>
                  <a:gd name="T39" fmla="*/ 37 h 280"/>
                  <a:gd name="T40" fmla="*/ 31 w 439"/>
                  <a:gd name="T41" fmla="*/ 54 h 280"/>
                  <a:gd name="T42" fmla="*/ 45 w 439"/>
                  <a:gd name="T43" fmla="*/ 83 h 280"/>
                  <a:gd name="T44" fmla="*/ 33 w 439"/>
                  <a:gd name="T45" fmla="*/ 83 h 280"/>
                  <a:gd name="T46" fmla="*/ 33 w 439"/>
                  <a:gd name="T47" fmla="*/ 86 h 280"/>
                  <a:gd name="T48" fmla="*/ 66 w 439"/>
                  <a:gd name="T49" fmla="*/ 105 h 280"/>
                  <a:gd name="T50" fmla="*/ 81 w 439"/>
                  <a:gd name="T51" fmla="*/ 136 h 280"/>
                  <a:gd name="T52" fmla="*/ 103 w 439"/>
                  <a:gd name="T53" fmla="*/ 159 h 280"/>
                  <a:gd name="T54" fmla="*/ 106 w 439"/>
                  <a:gd name="T55" fmla="*/ 143 h 280"/>
                  <a:gd name="T56" fmla="*/ 93 w 439"/>
                  <a:gd name="T57" fmla="*/ 124 h 280"/>
                  <a:gd name="T58" fmla="*/ 81 w 439"/>
                  <a:gd name="T59" fmla="*/ 100 h 280"/>
                  <a:gd name="T60" fmla="*/ 58 w 439"/>
                  <a:gd name="T61" fmla="*/ 72 h 280"/>
                  <a:gd name="T62" fmla="*/ 35 w 439"/>
                  <a:gd name="T63" fmla="*/ 41 h 280"/>
                  <a:gd name="T64" fmla="*/ 41 w 439"/>
                  <a:gd name="T65" fmla="*/ 20 h 280"/>
                  <a:gd name="T66" fmla="*/ 51 w 439"/>
                  <a:gd name="T67" fmla="*/ 23 h 280"/>
                  <a:gd name="T68" fmla="*/ 56 w 439"/>
                  <a:gd name="T69" fmla="*/ 39 h 280"/>
                  <a:gd name="T70" fmla="*/ 72 w 439"/>
                  <a:gd name="T71" fmla="*/ 64 h 280"/>
                  <a:gd name="T72" fmla="*/ 95 w 439"/>
                  <a:gd name="T73" fmla="*/ 79 h 280"/>
                  <a:gd name="T74" fmla="*/ 110 w 439"/>
                  <a:gd name="T75" fmla="*/ 97 h 280"/>
                  <a:gd name="T76" fmla="*/ 112 w 439"/>
                  <a:gd name="T77" fmla="*/ 113 h 280"/>
                  <a:gd name="T78" fmla="*/ 132 w 439"/>
                  <a:gd name="T79" fmla="*/ 124 h 280"/>
                  <a:gd name="T80" fmla="*/ 143 w 439"/>
                  <a:gd name="T81" fmla="*/ 140 h 280"/>
                  <a:gd name="T82" fmla="*/ 164 w 439"/>
                  <a:gd name="T83" fmla="*/ 167 h 280"/>
                  <a:gd name="T84" fmla="*/ 166 w 439"/>
                  <a:gd name="T85" fmla="*/ 197 h 280"/>
                  <a:gd name="T86" fmla="*/ 178 w 439"/>
                  <a:gd name="T87" fmla="*/ 209 h 280"/>
                  <a:gd name="T88" fmla="*/ 193 w 439"/>
                  <a:gd name="T89" fmla="*/ 224 h 280"/>
                  <a:gd name="T90" fmla="*/ 220 w 439"/>
                  <a:gd name="T91" fmla="*/ 230 h 280"/>
                  <a:gd name="T92" fmla="*/ 240 w 439"/>
                  <a:gd name="T93" fmla="*/ 245 h 280"/>
                  <a:gd name="T94" fmla="*/ 261 w 439"/>
                  <a:gd name="T95" fmla="*/ 251 h 280"/>
                  <a:gd name="T96" fmla="*/ 280 w 439"/>
                  <a:gd name="T97" fmla="*/ 261 h 280"/>
                  <a:gd name="T98" fmla="*/ 307 w 439"/>
                  <a:gd name="T99" fmla="*/ 263 h 280"/>
                  <a:gd name="T100" fmla="*/ 330 w 439"/>
                  <a:gd name="T101" fmla="*/ 259 h 280"/>
                  <a:gd name="T102" fmla="*/ 357 w 439"/>
                  <a:gd name="T103" fmla="*/ 280 h 280"/>
                  <a:gd name="T104" fmla="*/ 388 w 439"/>
                  <a:gd name="T105" fmla="*/ 257 h 280"/>
                  <a:gd name="T106" fmla="*/ 383 w 439"/>
                  <a:gd name="T107" fmla="*/ 238 h 280"/>
                  <a:gd name="T108" fmla="*/ 405 w 439"/>
                  <a:gd name="T109" fmla="*/ 232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39" h="280">
                    <a:moveTo>
                      <a:pt x="411" y="223"/>
                    </a:moveTo>
                    <a:lnTo>
                      <a:pt x="423" y="226"/>
                    </a:lnTo>
                    <a:lnTo>
                      <a:pt x="429" y="220"/>
                    </a:lnTo>
                    <a:lnTo>
                      <a:pt x="429" y="217"/>
                    </a:lnTo>
                    <a:lnTo>
                      <a:pt x="429" y="201"/>
                    </a:lnTo>
                    <a:lnTo>
                      <a:pt x="435" y="190"/>
                    </a:lnTo>
                    <a:lnTo>
                      <a:pt x="439" y="182"/>
                    </a:lnTo>
                    <a:lnTo>
                      <a:pt x="435" y="176"/>
                    </a:lnTo>
                    <a:lnTo>
                      <a:pt x="427" y="176"/>
                    </a:lnTo>
                    <a:lnTo>
                      <a:pt x="423" y="174"/>
                    </a:lnTo>
                    <a:lnTo>
                      <a:pt x="410" y="174"/>
                    </a:lnTo>
                    <a:lnTo>
                      <a:pt x="400" y="182"/>
                    </a:lnTo>
                    <a:lnTo>
                      <a:pt x="392" y="180"/>
                    </a:lnTo>
                    <a:lnTo>
                      <a:pt x="387" y="190"/>
                    </a:lnTo>
                    <a:lnTo>
                      <a:pt x="387" y="205"/>
                    </a:lnTo>
                    <a:lnTo>
                      <a:pt x="375" y="217"/>
                    </a:lnTo>
                    <a:lnTo>
                      <a:pt x="375" y="220"/>
                    </a:lnTo>
                    <a:lnTo>
                      <a:pt x="348" y="226"/>
                    </a:lnTo>
                    <a:lnTo>
                      <a:pt x="340" y="224"/>
                    </a:lnTo>
                    <a:lnTo>
                      <a:pt x="332" y="228"/>
                    </a:lnTo>
                    <a:lnTo>
                      <a:pt x="321" y="220"/>
                    </a:lnTo>
                    <a:lnTo>
                      <a:pt x="317" y="220"/>
                    </a:lnTo>
                    <a:lnTo>
                      <a:pt x="313" y="218"/>
                    </a:lnTo>
                    <a:lnTo>
                      <a:pt x="305" y="215"/>
                    </a:lnTo>
                    <a:lnTo>
                      <a:pt x="303" y="209"/>
                    </a:lnTo>
                    <a:lnTo>
                      <a:pt x="298" y="201"/>
                    </a:lnTo>
                    <a:lnTo>
                      <a:pt x="292" y="190"/>
                    </a:lnTo>
                    <a:lnTo>
                      <a:pt x="284" y="176"/>
                    </a:lnTo>
                    <a:lnTo>
                      <a:pt x="278" y="161"/>
                    </a:lnTo>
                    <a:lnTo>
                      <a:pt x="278" y="147"/>
                    </a:lnTo>
                    <a:lnTo>
                      <a:pt x="280" y="128"/>
                    </a:lnTo>
                    <a:lnTo>
                      <a:pt x="288" y="117"/>
                    </a:lnTo>
                    <a:lnTo>
                      <a:pt x="288" y="109"/>
                    </a:lnTo>
                    <a:lnTo>
                      <a:pt x="274" y="107"/>
                    </a:lnTo>
                    <a:lnTo>
                      <a:pt x="257" y="94"/>
                    </a:lnTo>
                    <a:lnTo>
                      <a:pt x="255" y="86"/>
                    </a:lnTo>
                    <a:lnTo>
                      <a:pt x="236" y="56"/>
                    </a:lnTo>
                    <a:lnTo>
                      <a:pt x="215" y="44"/>
                    </a:lnTo>
                    <a:lnTo>
                      <a:pt x="207" y="52"/>
                    </a:lnTo>
                    <a:lnTo>
                      <a:pt x="207" y="60"/>
                    </a:lnTo>
                    <a:lnTo>
                      <a:pt x="205" y="62"/>
                    </a:lnTo>
                    <a:lnTo>
                      <a:pt x="195" y="58"/>
                    </a:lnTo>
                    <a:lnTo>
                      <a:pt x="184" y="46"/>
                    </a:lnTo>
                    <a:lnTo>
                      <a:pt x="182" y="35"/>
                    </a:lnTo>
                    <a:lnTo>
                      <a:pt x="178" y="29"/>
                    </a:lnTo>
                    <a:lnTo>
                      <a:pt x="172" y="29"/>
                    </a:lnTo>
                    <a:lnTo>
                      <a:pt x="158" y="16"/>
                    </a:lnTo>
                    <a:lnTo>
                      <a:pt x="145" y="14"/>
                    </a:lnTo>
                    <a:lnTo>
                      <a:pt x="132" y="14"/>
                    </a:lnTo>
                    <a:lnTo>
                      <a:pt x="128" y="21"/>
                    </a:lnTo>
                    <a:lnTo>
                      <a:pt x="114" y="25"/>
                    </a:lnTo>
                    <a:lnTo>
                      <a:pt x="83" y="25"/>
                    </a:lnTo>
                    <a:lnTo>
                      <a:pt x="75" y="23"/>
                    </a:lnTo>
                    <a:lnTo>
                      <a:pt x="54" y="10"/>
                    </a:lnTo>
                    <a:lnTo>
                      <a:pt x="33" y="0"/>
                    </a:lnTo>
                    <a:lnTo>
                      <a:pt x="8" y="2"/>
                    </a:lnTo>
                    <a:lnTo>
                      <a:pt x="0" y="4"/>
                    </a:lnTo>
                    <a:lnTo>
                      <a:pt x="2" y="10"/>
                    </a:lnTo>
                    <a:lnTo>
                      <a:pt x="4" y="22"/>
                    </a:lnTo>
                    <a:lnTo>
                      <a:pt x="19" y="37"/>
                    </a:lnTo>
                    <a:lnTo>
                      <a:pt x="22" y="45"/>
                    </a:lnTo>
                    <a:lnTo>
                      <a:pt x="27" y="52"/>
                    </a:lnTo>
                    <a:lnTo>
                      <a:pt x="31" y="54"/>
                    </a:lnTo>
                    <a:lnTo>
                      <a:pt x="43" y="66"/>
                    </a:lnTo>
                    <a:lnTo>
                      <a:pt x="43" y="72"/>
                    </a:lnTo>
                    <a:lnTo>
                      <a:pt x="45" y="83"/>
                    </a:lnTo>
                    <a:lnTo>
                      <a:pt x="45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3"/>
                    </a:lnTo>
                    <a:lnTo>
                      <a:pt x="33" y="85"/>
                    </a:lnTo>
                    <a:lnTo>
                      <a:pt x="33" y="86"/>
                    </a:lnTo>
                    <a:lnTo>
                      <a:pt x="47" y="97"/>
                    </a:lnTo>
                    <a:lnTo>
                      <a:pt x="56" y="97"/>
                    </a:lnTo>
                    <a:lnTo>
                      <a:pt x="66" y="105"/>
                    </a:lnTo>
                    <a:lnTo>
                      <a:pt x="72" y="111"/>
                    </a:lnTo>
                    <a:lnTo>
                      <a:pt x="74" y="126"/>
                    </a:lnTo>
                    <a:lnTo>
                      <a:pt x="81" y="136"/>
                    </a:lnTo>
                    <a:lnTo>
                      <a:pt x="87" y="138"/>
                    </a:lnTo>
                    <a:lnTo>
                      <a:pt x="101" y="149"/>
                    </a:lnTo>
                    <a:lnTo>
                      <a:pt x="103" y="159"/>
                    </a:lnTo>
                    <a:lnTo>
                      <a:pt x="109" y="157"/>
                    </a:lnTo>
                    <a:lnTo>
                      <a:pt x="109" y="149"/>
                    </a:lnTo>
                    <a:lnTo>
                      <a:pt x="106" y="143"/>
                    </a:lnTo>
                    <a:lnTo>
                      <a:pt x="101" y="136"/>
                    </a:lnTo>
                    <a:lnTo>
                      <a:pt x="95" y="132"/>
                    </a:lnTo>
                    <a:lnTo>
                      <a:pt x="93" y="124"/>
                    </a:lnTo>
                    <a:lnTo>
                      <a:pt x="87" y="117"/>
                    </a:lnTo>
                    <a:lnTo>
                      <a:pt x="85" y="111"/>
                    </a:lnTo>
                    <a:lnTo>
                      <a:pt x="81" y="100"/>
                    </a:lnTo>
                    <a:lnTo>
                      <a:pt x="66" y="83"/>
                    </a:lnTo>
                    <a:lnTo>
                      <a:pt x="64" y="79"/>
                    </a:lnTo>
                    <a:lnTo>
                      <a:pt x="58" y="72"/>
                    </a:lnTo>
                    <a:lnTo>
                      <a:pt x="58" y="68"/>
                    </a:lnTo>
                    <a:lnTo>
                      <a:pt x="37" y="45"/>
                    </a:lnTo>
                    <a:lnTo>
                      <a:pt x="35" y="41"/>
                    </a:lnTo>
                    <a:lnTo>
                      <a:pt x="33" y="16"/>
                    </a:lnTo>
                    <a:lnTo>
                      <a:pt x="35" y="14"/>
                    </a:lnTo>
                    <a:lnTo>
                      <a:pt x="41" y="20"/>
                    </a:lnTo>
                    <a:lnTo>
                      <a:pt x="47" y="18"/>
                    </a:lnTo>
                    <a:lnTo>
                      <a:pt x="49" y="18"/>
                    </a:lnTo>
                    <a:lnTo>
                      <a:pt x="51" y="23"/>
                    </a:lnTo>
                    <a:lnTo>
                      <a:pt x="56" y="23"/>
                    </a:lnTo>
                    <a:lnTo>
                      <a:pt x="58" y="31"/>
                    </a:lnTo>
                    <a:lnTo>
                      <a:pt x="56" y="39"/>
                    </a:lnTo>
                    <a:lnTo>
                      <a:pt x="62" y="45"/>
                    </a:lnTo>
                    <a:lnTo>
                      <a:pt x="66" y="54"/>
                    </a:lnTo>
                    <a:lnTo>
                      <a:pt x="72" y="64"/>
                    </a:lnTo>
                    <a:lnTo>
                      <a:pt x="76" y="66"/>
                    </a:lnTo>
                    <a:lnTo>
                      <a:pt x="83" y="77"/>
                    </a:lnTo>
                    <a:lnTo>
                      <a:pt x="95" y="79"/>
                    </a:lnTo>
                    <a:lnTo>
                      <a:pt x="95" y="86"/>
                    </a:lnTo>
                    <a:lnTo>
                      <a:pt x="105" y="97"/>
                    </a:lnTo>
                    <a:lnTo>
                      <a:pt x="110" y="97"/>
                    </a:lnTo>
                    <a:lnTo>
                      <a:pt x="116" y="103"/>
                    </a:lnTo>
                    <a:lnTo>
                      <a:pt x="112" y="107"/>
                    </a:lnTo>
                    <a:lnTo>
                      <a:pt x="112" y="113"/>
                    </a:lnTo>
                    <a:lnTo>
                      <a:pt x="120" y="117"/>
                    </a:lnTo>
                    <a:lnTo>
                      <a:pt x="128" y="119"/>
                    </a:lnTo>
                    <a:lnTo>
                      <a:pt x="132" y="124"/>
                    </a:lnTo>
                    <a:lnTo>
                      <a:pt x="134" y="132"/>
                    </a:lnTo>
                    <a:lnTo>
                      <a:pt x="139" y="138"/>
                    </a:lnTo>
                    <a:lnTo>
                      <a:pt x="143" y="140"/>
                    </a:lnTo>
                    <a:lnTo>
                      <a:pt x="149" y="149"/>
                    </a:lnTo>
                    <a:lnTo>
                      <a:pt x="163" y="163"/>
                    </a:lnTo>
                    <a:lnTo>
                      <a:pt x="164" y="167"/>
                    </a:lnTo>
                    <a:lnTo>
                      <a:pt x="170" y="178"/>
                    </a:lnTo>
                    <a:lnTo>
                      <a:pt x="170" y="192"/>
                    </a:lnTo>
                    <a:lnTo>
                      <a:pt x="166" y="197"/>
                    </a:lnTo>
                    <a:lnTo>
                      <a:pt x="168" y="201"/>
                    </a:lnTo>
                    <a:lnTo>
                      <a:pt x="170" y="205"/>
                    </a:lnTo>
                    <a:lnTo>
                      <a:pt x="178" y="209"/>
                    </a:lnTo>
                    <a:lnTo>
                      <a:pt x="184" y="213"/>
                    </a:lnTo>
                    <a:lnTo>
                      <a:pt x="191" y="217"/>
                    </a:lnTo>
                    <a:lnTo>
                      <a:pt x="193" y="224"/>
                    </a:lnTo>
                    <a:lnTo>
                      <a:pt x="203" y="224"/>
                    </a:lnTo>
                    <a:lnTo>
                      <a:pt x="211" y="230"/>
                    </a:lnTo>
                    <a:lnTo>
                      <a:pt x="220" y="230"/>
                    </a:lnTo>
                    <a:lnTo>
                      <a:pt x="226" y="236"/>
                    </a:lnTo>
                    <a:lnTo>
                      <a:pt x="234" y="240"/>
                    </a:lnTo>
                    <a:lnTo>
                      <a:pt x="240" y="245"/>
                    </a:lnTo>
                    <a:lnTo>
                      <a:pt x="245" y="247"/>
                    </a:lnTo>
                    <a:lnTo>
                      <a:pt x="249" y="249"/>
                    </a:lnTo>
                    <a:lnTo>
                      <a:pt x="261" y="251"/>
                    </a:lnTo>
                    <a:lnTo>
                      <a:pt x="269" y="257"/>
                    </a:lnTo>
                    <a:lnTo>
                      <a:pt x="273" y="257"/>
                    </a:lnTo>
                    <a:lnTo>
                      <a:pt x="280" y="261"/>
                    </a:lnTo>
                    <a:lnTo>
                      <a:pt x="288" y="261"/>
                    </a:lnTo>
                    <a:lnTo>
                      <a:pt x="292" y="265"/>
                    </a:lnTo>
                    <a:lnTo>
                      <a:pt x="307" y="263"/>
                    </a:lnTo>
                    <a:lnTo>
                      <a:pt x="323" y="255"/>
                    </a:lnTo>
                    <a:lnTo>
                      <a:pt x="327" y="255"/>
                    </a:lnTo>
                    <a:lnTo>
                      <a:pt x="330" y="259"/>
                    </a:lnTo>
                    <a:lnTo>
                      <a:pt x="340" y="261"/>
                    </a:lnTo>
                    <a:lnTo>
                      <a:pt x="342" y="267"/>
                    </a:lnTo>
                    <a:lnTo>
                      <a:pt x="357" y="280"/>
                    </a:lnTo>
                    <a:lnTo>
                      <a:pt x="361" y="261"/>
                    </a:lnTo>
                    <a:lnTo>
                      <a:pt x="382" y="259"/>
                    </a:lnTo>
                    <a:lnTo>
                      <a:pt x="388" y="257"/>
                    </a:lnTo>
                    <a:lnTo>
                      <a:pt x="388" y="251"/>
                    </a:lnTo>
                    <a:lnTo>
                      <a:pt x="377" y="242"/>
                    </a:lnTo>
                    <a:lnTo>
                      <a:pt x="383" y="238"/>
                    </a:lnTo>
                    <a:lnTo>
                      <a:pt x="382" y="228"/>
                    </a:lnTo>
                    <a:lnTo>
                      <a:pt x="398" y="228"/>
                    </a:lnTo>
                    <a:lnTo>
                      <a:pt x="405" y="232"/>
                    </a:lnTo>
                    <a:lnTo>
                      <a:pt x="411" y="22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0" name="Freeform 536">
                <a:extLst>
                  <a:ext uri="{FF2B5EF4-FFF2-40B4-BE49-F238E27FC236}">
                    <a16:creationId xmlns:a16="http://schemas.microsoft.com/office/drawing/2014/main" id="{02EABC6B-F900-E4FB-6220-5CF140EE6C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785" y="4050406"/>
                <a:ext cx="39253" cy="67290"/>
              </a:xfrm>
              <a:custGeom>
                <a:avLst/>
                <a:gdLst>
                  <a:gd name="T0" fmla="*/ 0 w 21"/>
                  <a:gd name="T1" fmla="*/ 32 h 36"/>
                  <a:gd name="T2" fmla="*/ 3 w 21"/>
                  <a:gd name="T3" fmla="*/ 9 h 36"/>
                  <a:gd name="T4" fmla="*/ 9 w 21"/>
                  <a:gd name="T5" fmla="*/ 0 h 36"/>
                  <a:gd name="T6" fmla="*/ 21 w 21"/>
                  <a:gd name="T7" fmla="*/ 3 h 36"/>
                  <a:gd name="T8" fmla="*/ 17 w 21"/>
                  <a:gd name="T9" fmla="*/ 7 h 36"/>
                  <a:gd name="T10" fmla="*/ 17 w 21"/>
                  <a:gd name="T11" fmla="*/ 17 h 36"/>
                  <a:gd name="T12" fmla="*/ 8 w 21"/>
                  <a:gd name="T13" fmla="*/ 36 h 36"/>
                  <a:gd name="T14" fmla="*/ 6 w 21"/>
                  <a:gd name="T15" fmla="*/ 36 h 36"/>
                  <a:gd name="T16" fmla="*/ 0 w 21"/>
                  <a:gd name="T17" fmla="*/ 3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36">
                    <a:moveTo>
                      <a:pt x="0" y="32"/>
                    </a:moveTo>
                    <a:lnTo>
                      <a:pt x="3" y="9"/>
                    </a:lnTo>
                    <a:lnTo>
                      <a:pt x="9" y="0"/>
                    </a:lnTo>
                    <a:lnTo>
                      <a:pt x="21" y="3"/>
                    </a:lnTo>
                    <a:lnTo>
                      <a:pt x="17" y="7"/>
                    </a:lnTo>
                    <a:lnTo>
                      <a:pt x="17" y="17"/>
                    </a:lnTo>
                    <a:lnTo>
                      <a:pt x="8" y="36"/>
                    </a:lnTo>
                    <a:lnTo>
                      <a:pt x="6" y="36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1" name="Freeform 537">
                <a:extLst>
                  <a:ext uri="{FF2B5EF4-FFF2-40B4-BE49-F238E27FC236}">
                    <a16:creationId xmlns:a16="http://schemas.microsoft.com/office/drawing/2014/main" id="{86BC3532-2878-6D3C-10A7-7B44F18D2C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8697" y="4392465"/>
                <a:ext cx="108412" cy="102804"/>
              </a:xfrm>
              <a:custGeom>
                <a:avLst/>
                <a:gdLst>
                  <a:gd name="T0" fmla="*/ 13 w 58"/>
                  <a:gd name="T1" fmla="*/ 55 h 55"/>
                  <a:gd name="T2" fmla="*/ 13 w 58"/>
                  <a:gd name="T3" fmla="*/ 41 h 55"/>
                  <a:gd name="T4" fmla="*/ 2 w 58"/>
                  <a:gd name="T5" fmla="*/ 35 h 55"/>
                  <a:gd name="T6" fmla="*/ 0 w 58"/>
                  <a:gd name="T7" fmla="*/ 24 h 55"/>
                  <a:gd name="T8" fmla="*/ 10 w 58"/>
                  <a:gd name="T9" fmla="*/ 14 h 55"/>
                  <a:gd name="T10" fmla="*/ 12 w 58"/>
                  <a:gd name="T11" fmla="*/ 3 h 55"/>
                  <a:gd name="T12" fmla="*/ 19 w 58"/>
                  <a:gd name="T13" fmla="*/ 0 h 55"/>
                  <a:gd name="T14" fmla="*/ 50 w 58"/>
                  <a:gd name="T15" fmla="*/ 2 h 55"/>
                  <a:gd name="T16" fmla="*/ 58 w 58"/>
                  <a:gd name="T17" fmla="*/ 3 h 55"/>
                  <a:gd name="T18" fmla="*/ 58 w 58"/>
                  <a:gd name="T19" fmla="*/ 9 h 55"/>
                  <a:gd name="T20" fmla="*/ 54 w 58"/>
                  <a:gd name="T21" fmla="*/ 11 h 55"/>
                  <a:gd name="T22" fmla="*/ 51 w 58"/>
                  <a:gd name="T23" fmla="*/ 24 h 55"/>
                  <a:gd name="T24" fmla="*/ 56 w 58"/>
                  <a:gd name="T25" fmla="*/ 41 h 55"/>
                  <a:gd name="T26" fmla="*/ 50 w 58"/>
                  <a:gd name="T27" fmla="*/ 53 h 55"/>
                  <a:gd name="T28" fmla="*/ 37 w 58"/>
                  <a:gd name="T29" fmla="*/ 53 h 55"/>
                  <a:gd name="T30" fmla="*/ 33 w 58"/>
                  <a:gd name="T31" fmla="*/ 51 h 55"/>
                  <a:gd name="T32" fmla="*/ 29 w 58"/>
                  <a:gd name="T33" fmla="*/ 49 h 55"/>
                  <a:gd name="T34" fmla="*/ 27 w 58"/>
                  <a:gd name="T35" fmla="*/ 55 h 55"/>
                  <a:gd name="T36" fmla="*/ 13 w 58"/>
                  <a:gd name="T37" fmla="*/ 55 h 55"/>
                  <a:gd name="T38" fmla="*/ 13 w 58"/>
                  <a:gd name="T39" fmla="*/ 55 h 55"/>
                  <a:gd name="T40" fmla="*/ 13 w 58"/>
                  <a:gd name="T41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8" h="55">
                    <a:moveTo>
                      <a:pt x="13" y="55"/>
                    </a:moveTo>
                    <a:lnTo>
                      <a:pt x="13" y="41"/>
                    </a:lnTo>
                    <a:lnTo>
                      <a:pt x="2" y="35"/>
                    </a:lnTo>
                    <a:lnTo>
                      <a:pt x="0" y="24"/>
                    </a:lnTo>
                    <a:lnTo>
                      <a:pt x="10" y="14"/>
                    </a:lnTo>
                    <a:lnTo>
                      <a:pt x="12" y="3"/>
                    </a:lnTo>
                    <a:lnTo>
                      <a:pt x="19" y="0"/>
                    </a:lnTo>
                    <a:lnTo>
                      <a:pt x="50" y="2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4" y="11"/>
                    </a:lnTo>
                    <a:lnTo>
                      <a:pt x="51" y="24"/>
                    </a:lnTo>
                    <a:lnTo>
                      <a:pt x="56" y="41"/>
                    </a:lnTo>
                    <a:lnTo>
                      <a:pt x="50" y="53"/>
                    </a:lnTo>
                    <a:lnTo>
                      <a:pt x="37" y="53"/>
                    </a:lnTo>
                    <a:lnTo>
                      <a:pt x="33" y="51"/>
                    </a:lnTo>
                    <a:lnTo>
                      <a:pt x="29" y="49"/>
                    </a:lnTo>
                    <a:lnTo>
                      <a:pt x="27" y="55"/>
                    </a:lnTo>
                    <a:lnTo>
                      <a:pt x="13" y="55"/>
                    </a:lnTo>
                    <a:lnTo>
                      <a:pt x="13" y="55"/>
                    </a:lnTo>
                    <a:lnTo>
                      <a:pt x="13" y="5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2" name="Freeform 538">
                <a:extLst>
                  <a:ext uri="{FF2B5EF4-FFF2-40B4-BE49-F238E27FC236}">
                    <a16:creationId xmlns:a16="http://schemas.microsoft.com/office/drawing/2014/main" id="{B44012B0-CA0F-F614-409D-AE714B70A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4025" y="4398072"/>
                <a:ext cx="76637" cy="99066"/>
              </a:xfrm>
              <a:custGeom>
                <a:avLst/>
                <a:gdLst>
                  <a:gd name="T0" fmla="*/ 0 w 41"/>
                  <a:gd name="T1" fmla="*/ 49 h 53"/>
                  <a:gd name="T2" fmla="*/ 5 w 41"/>
                  <a:gd name="T3" fmla="*/ 38 h 53"/>
                  <a:gd name="T4" fmla="*/ 0 w 41"/>
                  <a:gd name="T5" fmla="*/ 21 h 53"/>
                  <a:gd name="T6" fmla="*/ 4 w 41"/>
                  <a:gd name="T7" fmla="*/ 8 h 53"/>
                  <a:gd name="T8" fmla="*/ 7 w 41"/>
                  <a:gd name="T9" fmla="*/ 5 h 53"/>
                  <a:gd name="T10" fmla="*/ 7 w 41"/>
                  <a:gd name="T11" fmla="*/ 0 h 53"/>
                  <a:gd name="T12" fmla="*/ 19 w 41"/>
                  <a:gd name="T13" fmla="*/ 3 h 53"/>
                  <a:gd name="T14" fmla="*/ 24 w 41"/>
                  <a:gd name="T15" fmla="*/ 5 h 53"/>
                  <a:gd name="T16" fmla="*/ 41 w 41"/>
                  <a:gd name="T17" fmla="*/ 19 h 53"/>
                  <a:gd name="T18" fmla="*/ 37 w 41"/>
                  <a:gd name="T19" fmla="*/ 30 h 53"/>
                  <a:gd name="T20" fmla="*/ 30 w 41"/>
                  <a:gd name="T21" fmla="*/ 45 h 53"/>
                  <a:gd name="T22" fmla="*/ 24 w 41"/>
                  <a:gd name="T23" fmla="*/ 53 h 53"/>
                  <a:gd name="T24" fmla="*/ 7 w 41"/>
                  <a:gd name="T25" fmla="*/ 51 h 53"/>
                  <a:gd name="T26" fmla="*/ 0 w 41"/>
                  <a:gd name="T27" fmla="*/ 49 h 53"/>
                  <a:gd name="T28" fmla="*/ 0 w 41"/>
                  <a:gd name="T29" fmla="*/ 49 h 53"/>
                  <a:gd name="T30" fmla="*/ 0 w 41"/>
                  <a:gd name="T31" fmla="*/ 49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1" h="53">
                    <a:moveTo>
                      <a:pt x="0" y="49"/>
                    </a:moveTo>
                    <a:lnTo>
                      <a:pt x="5" y="38"/>
                    </a:lnTo>
                    <a:lnTo>
                      <a:pt x="0" y="21"/>
                    </a:lnTo>
                    <a:lnTo>
                      <a:pt x="4" y="8"/>
                    </a:lnTo>
                    <a:lnTo>
                      <a:pt x="7" y="5"/>
                    </a:lnTo>
                    <a:lnTo>
                      <a:pt x="7" y="0"/>
                    </a:lnTo>
                    <a:lnTo>
                      <a:pt x="19" y="3"/>
                    </a:lnTo>
                    <a:lnTo>
                      <a:pt x="24" y="5"/>
                    </a:lnTo>
                    <a:lnTo>
                      <a:pt x="41" y="19"/>
                    </a:lnTo>
                    <a:lnTo>
                      <a:pt x="37" y="30"/>
                    </a:lnTo>
                    <a:lnTo>
                      <a:pt x="30" y="45"/>
                    </a:lnTo>
                    <a:lnTo>
                      <a:pt x="24" y="53"/>
                    </a:lnTo>
                    <a:lnTo>
                      <a:pt x="7" y="51"/>
                    </a:lnTo>
                    <a:lnTo>
                      <a:pt x="0" y="49"/>
                    </a:lnTo>
                    <a:lnTo>
                      <a:pt x="0" y="49"/>
                    </a:lnTo>
                    <a:lnTo>
                      <a:pt x="0" y="4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3" name="Freeform 539">
                <a:extLst>
                  <a:ext uri="{FF2B5EF4-FFF2-40B4-BE49-F238E27FC236}">
                    <a16:creationId xmlns:a16="http://schemas.microsoft.com/office/drawing/2014/main" id="{13DE2F05-BC93-AFF0-DD13-9C6F9CD18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262" y="4553214"/>
                <a:ext cx="334583" cy="500938"/>
              </a:xfrm>
              <a:custGeom>
                <a:avLst/>
                <a:gdLst>
                  <a:gd name="T0" fmla="*/ 0 w 179"/>
                  <a:gd name="T1" fmla="*/ 59 h 268"/>
                  <a:gd name="T2" fmla="*/ 0 w 179"/>
                  <a:gd name="T3" fmla="*/ 74 h 268"/>
                  <a:gd name="T4" fmla="*/ 4 w 179"/>
                  <a:gd name="T5" fmla="*/ 82 h 268"/>
                  <a:gd name="T6" fmla="*/ 6 w 179"/>
                  <a:gd name="T7" fmla="*/ 91 h 268"/>
                  <a:gd name="T8" fmla="*/ 25 w 179"/>
                  <a:gd name="T9" fmla="*/ 113 h 268"/>
                  <a:gd name="T10" fmla="*/ 40 w 179"/>
                  <a:gd name="T11" fmla="*/ 145 h 268"/>
                  <a:gd name="T12" fmla="*/ 51 w 179"/>
                  <a:gd name="T13" fmla="*/ 168 h 268"/>
                  <a:gd name="T14" fmla="*/ 57 w 179"/>
                  <a:gd name="T15" fmla="*/ 182 h 268"/>
                  <a:gd name="T16" fmla="*/ 66 w 179"/>
                  <a:gd name="T17" fmla="*/ 199 h 268"/>
                  <a:gd name="T18" fmla="*/ 79 w 179"/>
                  <a:gd name="T19" fmla="*/ 217 h 268"/>
                  <a:gd name="T20" fmla="*/ 96 w 179"/>
                  <a:gd name="T21" fmla="*/ 232 h 268"/>
                  <a:gd name="T22" fmla="*/ 121 w 179"/>
                  <a:gd name="T23" fmla="*/ 248 h 268"/>
                  <a:gd name="T24" fmla="*/ 154 w 179"/>
                  <a:gd name="T25" fmla="*/ 268 h 268"/>
                  <a:gd name="T26" fmla="*/ 171 w 179"/>
                  <a:gd name="T27" fmla="*/ 240 h 268"/>
                  <a:gd name="T28" fmla="*/ 175 w 179"/>
                  <a:gd name="T29" fmla="*/ 209 h 268"/>
                  <a:gd name="T30" fmla="*/ 179 w 179"/>
                  <a:gd name="T31" fmla="*/ 186 h 268"/>
                  <a:gd name="T32" fmla="*/ 166 w 179"/>
                  <a:gd name="T33" fmla="*/ 161 h 268"/>
                  <a:gd name="T34" fmla="*/ 150 w 179"/>
                  <a:gd name="T35" fmla="*/ 140 h 268"/>
                  <a:gd name="T36" fmla="*/ 121 w 179"/>
                  <a:gd name="T37" fmla="*/ 140 h 268"/>
                  <a:gd name="T38" fmla="*/ 112 w 179"/>
                  <a:gd name="T39" fmla="*/ 122 h 268"/>
                  <a:gd name="T40" fmla="*/ 109 w 179"/>
                  <a:gd name="T41" fmla="*/ 91 h 268"/>
                  <a:gd name="T42" fmla="*/ 131 w 179"/>
                  <a:gd name="T43" fmla="*/ 68 h 268"/>
                  <a:gd name="T44" fmla="*/ 160 w 179"/>
                  <a:gd name="T45" fmla="*/ 61 h 268"/>
                  <a:gd name="T46" fmla="*/ 150 w 179"/>
                  <a:gd name="T47" fmla="*/ 52 h 268"/>
                  <a:gd name="T48" fmla="*/ 140 w 179"/>
                  <a:gd name="T49" fmla="*/ 30 h 268"/>
                  <a:gd name="T50" fmla="*/ 88 w 179"/>
                  <a:gd name="T51" fmla="*/ 2 h 268"/>
                  <a:gd name="T52" fmla="*/ 69 w 179"/>
                  <a:gd name="T53" fmla="*/ 3 h 268"/>
                  <a:gd name="T54" fmla="*/ 81 w 179"/>
                  <a:gd name="T55" fmla="*/ 18 h 268"/>
                  <a:gd name="T56" fmla="*/ 52 w 179"/>
                  <a:gd name="T57" fmla="*/ 39 h 268"/>
                  <a:gd name="T58" fmla="*/ 34 w 179"/>
                  <a:gd name="T59" fmla="*/ 68 h 268"/>
                  <a:gd name="T60" fmla="*/ 22 w 179"/>
                  <a:gd name="T61" fmla="*/ 61 h 268"/>
                  <a:gd name="T62" fmla="*/ 6 w 179"/>
                  <a:gd name="T63" fmla="*/ 55 h 268"/>
                  <a:gd name="T64" fmla="*/ 6 w 179"/>
                  <a:gd name="T65" fmla="*/ 55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79" h="268">
                    <a:moveTo>
                      <a:pt x="6" y="55"/>
                    </a:moveTo>
                    <a:lnTo>
                      <a:pt x="0" y="59"/>
                    </a:lnTo>
                    <a:lnTo>
                      <a:pt x="2" y="68"/>
                    </a:lnTo>
                    <a:lnTo>
                      <a:pt x="0" y="74"/>
                    </a:lnTo>
                    <a:lnTo>
                      <a:pt x="4" y="78"/>
                    </a:lnTo>
                    <a:lnTo>
                      <a:pt x="4" y="82"/>
                    </a:lnTo>
                    <a:lnTo>
                      <a:pt x="0" y="84"/>
                    </a:lnTo>
                    <a:lnTo>
                      <a:pt x="6" y="91"/>
                    </a:lnTo>
                    <a:lnTo>
                      <a:pt x="16" y="93"/>
                    </a:lnTo>
                    <a:lnTo>
                      <a:pt x="25" y="113"/>
                    </a:lnTo>
                    <a:lnTo>
                      <a:pt x="34" y="124"/>
                    </a:lnTo>
                    <a:lnTo>
                      <a:pt x="40" y="145"/>
                    </a:lnTo>
                    <a:lnTo>
                      <a:pt x="48" y="161"/>
                    </a:lnTo>
                    <a:lnTo>
                      <a:pt x="51" y="168"/>
                    </a:lnTo>
                    <a:lnTo>
                      <a:pt x="57" y="174"/>
                    </a:lnTo>
                    <a:lnTo>
                      <a:pt x="57" y="182"/>
                    </a:lnTo>
                    <a:lnTo>
                      <a:pt x="67" y="192"/>
                    </a:lnTo>
                    <a:lnTo>
                      <a:pt x="66" y="199"/>
                    </a:lnTo>
                    <a:lnTo>
                      <a:pt x="69" y="213"/>
                    </a:lnTo>
                    <a:lnTo>
                      <a:pt x="79" y="217"/>
                    </a:lnTo>
                    <a:lnTo>
                      <a:pt x="83" y="221"/>
                    </a:lnTo>
                    <a:lnTo>
                      <a:pt x="96" y="232"/>
                    </a:lnTo>
                    <a:lnTo>
                      <a:pt x="108" y="232"/>
                    </a:lnTo>
                    <a:lnTo>
                      <a:pt x="121" y="248"/>
                    </a:lnTo>
                    <a:lnTo>
                      <a:pt x="131" y="249"/>
                    </a:lnTo>
                    <a:lnTo>
                      <a:pt x="154" y="268"/>
                    </a:lnTo>
                    <a:lnTo>
                      <a:pt x="164" y="257"/>
                    </a:lnTo>
                    <a:lnTo>
                      <a:pt x="171" y="240"/>
                    </a:lnTo>
                    <a:lnTo>
                      <a:pt x="166" y="213"/>
                    </a:lnTo>
                    <a:lnTo>
                      <a:pt x="175" y="209"/>
                    </a:lnTo>
                    <a:lnTo>
                      <a:pt x="171" y="188"/>
                    </a:lnTo>
                    <a:lnTo>
                      <a:pt x="179" y="186"/>
                    </a:lnTo>
                    <a:lnTo>
                      <a:pt x="179" y="180"/>
                    </a:lnTo>
                    <a:lnTo>
                      <a:pt x="166" y="161"/>
                    </a:lnTo>
                    <a:lnTo>
                      <a:pt x="152" y="157"/>
                    </a:lnTo>
                    <a:lnTo>
                      <a:pt x="150" y="140"/>
                    </a:lnTo>
                    <a:lnTo>
                      <a:pt x="148" y="138"/>
                    </a:lnTo>
                    <a:lnTo>
                      <a:pt x="121" y="140"/>
                    </a:lnTo>
                    <a:lnTo>
                      <a:pt x="112" y="130"/>
                    </a:lnTo>
                    <a:lnTo>
                      <a:pt x="112" y="122"/>
                    </a:lnTo>
                    <a:lnTo>
                      <a:pt x="104" y="103"/>
                    </a:lnTo>
                    <a:lnTo>
                      <a:pt x="109" y="91"/>
                    </a:lnTo>
                    <a:lnTo>
                      <a:pt x="107" y="80"/>
                    </a:lnTo>
                    <a:lnTo>
                      <a:pt x="131" y="68"/>
                    </a:lnTo>
                    <a:lnTo>
                      <a:pt x="148" y="63"/>
                    </a:lnTo>
                    <a:lnTo>
                      <a:pt x="160" y="61"/>
                    </a:lnTo>
                    <a:lnTo>
                      <a:pt x="159" y="51"/>
                    </a:lnTo>
                    <a:lnTo>
                      <a:pt x="150" y="52"/>
                    </a:lnTo>
                    <a:lnTo>
                      <a:pt x="154" y="38"/>
                    </a:lnTo>
                    <a:lnTo>
                      <a:pt x="140" y="30"/>
                    </a:lnTo>
                    <a:lnTo>
                      <a:pt x="111" y="32"/>
                    </a:lnTo>
                    <a:lnTo>
                      <a:pt x="88" y="2"/>
                    </a:lnTo>
                    <a:lnTo>
                      <a:pt x="75" y="0"/>
                    </a:lnTo>
                    <a:lnTo>
                      <a:pt x="69" y="3"/>
                    </a:lnTo>
                    <a:lnTo>
                      <a:pt x="83" y="10"/>
                    </a:lnTo>
                    <a:lnTo>
                      <a:pt x="81" y="18"/>
                    </a:lnTo>
                    <a:lnTo>
                      <a:pt x="67" y="32"/>
                    </a:lnTo>
                    <a:lnTo>
                      <a:pt x="52" y="39"/>
                    </a:lnTo>
                    <a:lnTo>
                      <a:pt x="33" y="59"/>
                    </a:lnTo>
                    <a:lnTo>
                      <a:pt x="34" y="68"/>
                    </a:lnTo>
                    <a:lnTo>
                      <a:pt x="27" y="68"/>
                    </a:lnTo>
                    <a:lnTo>
                      <a:pt x="22" y="61"/>
                    </a:lnTo>
                    <a:lnTo>
                      <a:pt x="8" y="61"/>
                    </a:lnTo>
                    <a:lnTo>
                      <a:pt x="6" y="55"/>
                    </a:lnTo>
                    <a:lnTo>
                      <a:pt x="6" y="55"/>
                    </a:lnTo>
                    <a:lnTo>
                      <a:pt x="6" y="5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4" name="Freeform 540">
                <a:extLst>
                  <a:ext uri="{FF2B5EF4-FFF2-40B4-BE49-F238E27FC236}">
                    <a16:creationId xmlns:a16="http://schemas.microsoft.com/office/drawing/2014/main" id="{586B5CC3-E652-0B7E-E267-C0563BF9E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0840" y="4547606"/>
                <a:ext cx="18692" cy="33645"/>
              </a:xfrm>
              <a:custGeom>
                <a:avLst/>
                <a:gdLst>
                  <a:gd name="T0" fmla="*/ 0 w 10"/>
                  <a:gd name="T1" fmla="*/ 2 h 18"/>
                  <a:gd name="T2" fmla="*/ 2 w 10"/>
                  <a:gd name="T3" fmla="*/ 0 h 18"/>
                  <a:gd name="T4" fmla="*/ 10 w 10"/>
                  <a:gd name="T5" fmla="*/ 4 h 18"/>
                  <a:gd name="T6" fmla="*/ 10 w 10"/>
                  <a:gd name="T7" fmla="*/ 12 h 18"/>
                  <a:gd name="T8" fmla="*/ 0 w 10"/>
                  <a:gd name="T9" fmla="*/ 18 h 18"/>
                  <a:gd name="T10" fmla="*/ 2 w 10"/>
                  <a:gd name="T11" fmla="*/ 8 h 18"/>
                  <a:gd name="T12" fmla="*/ 0 w 10"/>
                  <a:gd name="T13" fmla="*/ 2 h 18"/>
                  <a:gd name="T14" fmla="*/ 0 w 10"/>
                  <a:gd name="T15" fmla="*/ 2 h 18"/>
                  <a:gd name="T16" fmla="*/ 0 w 10"/>
                  <a:gd name="T17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18">
                    <a:moveTo>
                      <a:pt x="0" y="2"/>
                    </a:moveTo>
                    <a:lnTo>
                      <a:pt x="2" y="0"/>
                    </a:lnTo>
                    <a:lnTo>
                      <a:pt x="10" y="4"/>
                    </a:lnTo>
                    <a:lnTo>
                      <a:pt x="10" y="12"/>
                    </a:lnTo>
                    <a:lnTo>
                      <a:pt x="0" y="18"/>
                    </a:lnTo>
                    <a:lnTo>
                      <a:pt x="2" y="8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5" name="Freeform 541">
                <a:extLst>
                  <a:ext uri="{FF2B5EF4-FFF2-40B4-BE49-F238E27FC236}">
                    <a16:creationId xmlns:a16="http://schemas.microsoft.com/office/drawing/2014/main" id="{4E663803-5C5B-2A9B-3F6D-08594C704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8878" y="4558821"/>
                <a:ext cx="13085" cy="11215"/>
              </a:xfrm>
              <a:custGeom>
                <a:avLst/>
                <a:gdLst>
                  <a:gd name="T0" fmla="*/ 0 w 7"/>
                  <a:gd name="T1" fmla="*/ 4 h 6"/>
                  <a:gd name="T2" fmla="*/ 4 w 7"/>
                  <a:gd name="T3" fmla="*/ 0 h 6"/>
                  <a:gd name="T4" fmla="*/ 7 w 7"/>
                  <a:gd name="T5" fmla="*/ 4 h 6"/>
                  <a:gd name="T6" fmla="*/ 2 w 7"/>
                  <a:gd name="T7" fmla="*/ 6 h 6"/>
                  <a:gd name="T8" fmla="*/ 0 w 7"/>
                  <a:gd name="T9" fmla="*/ 4 h 6"/>
                  <a:gd name="T10" fmla="*/ 0 w 7"/>
                  <a:gd name="T11" fmla="*/ 4 h 6"/>
                  <a:gd name="T12" fmla="*/ 0 w 7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6">
                    <a:moveTo>
                      <a:pt x="0" y="4"/>
                    </a:moveTo>
                    <a:lnTo>
                      <a:pt x="4" y="0"/>
                    </a:lnTo>
                    <a:lnTo>
                      <a:pt x="7" y="4"/>
                    </a:lnTo>
                    <a:lnTo>
                      <a:pt x="2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6" name="Freeform 542">
                <a:extLst>
                  <a:ext uri="{FF2B5EF4-FFF2-40B4-BE49-F238E27FC236}">
                    <a16:creationId xmlns:a16="http://schemas.microsoft.com/office/drawing/2014/main" id="{C11642DF-6714-0C42-CABC-130446F52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477" y="4523307"/>
                <a:ext cx="142057" cy="157011"/>
              </a:xfrm>
              <a:custGeom>
                <a:avLst/>
                <a:gdLst>
                  <a:gd name="T0" fmla="*/ 76 w 76"/>
                  <a:gd name="T1" fmla="*/ 26 h 84"/>
                  <a:gd name="T2" fmla="*/ 74 w 76"/>
                  <a:gd name="T3" fmla="*/ 34 h 84"/>
                  <a:gd name="T4" fmla="*/ 61 w 76"/>
                  <a:gd name="T5" fmla="*/ 48 h 84"/>
                  <a:gd name="T6" fmla="*/ 46 w 76"/>
                  <a:gd name="T7" fmla="*/ 55 h 84"/>
                  <a:gd name="T8" fmla="*/ 27 w 76"/>
                  <a:gd name="T9" fmla="*/ 75 h 84"/>
                  <a:gd name="T10" fmla="*/ 28 w 76"/>
                  <a:gd name="T11" fmla="*/ 84 h 84"/>
                  <a:gd name="T12" fmla="*/ 22 w 76"/>
                  <a:gd name="T13" fmla="*/ 84 h 84"/>
                  <a:gd name="T14" fmla="*/ 16 w 76"/>
                  <a:gd name="T15" fmla="*/ 77 h 84"/>
                  <a:gd name="T16" fmla="*/ 2 w 76"/>
                  <a:gd name="T17" fmla="*/ 77 h 84"/>
                  <a:gd name="T18" fmla="*/ 0 w 76"/>
                  <a:gd name="T19" fmla="*/ 71 h 84"/>
                  <a:gd name="T20" fmla="*/ 0 w 76"/>
                  <a:gd name="T21" fmla="*/ 67 h 84"/>
                  <a:gd name="T22" fmla="*/ 8 w 76"/>
                  <a:gd name="T23" fmla="*/ 65 h 84"/>
                  <a:gd name="T24" fmla="*/ 16 w 76"/>
                  <a:gd name="T25" fmla="*/ 63 h 84"/>
                  <a:gd name="T26" fmla="*/ 18 w 76"/>
                  <a:gd name="T27" fmla="*/ 56 h 84"/>
                  <a:gd name="T28" fmla="*/ 16 w 76"/>
                  <a:gd name="T29" fmla="*/ 50 h 84"/>
                  <a:gd name="T30" fmla="*/ 12 w 76"/>
                  <a:gd name="T31" fmla="*/ 54 h 84"/>
                  <a:gd name="T32" fmla="*/ 6 w 76"/>
                  <a:gd name="T33" fmla="*/ 54 h 84"/>
                  <a:gd name="T34" fmla="*/ 0 w 76"/>
                  <a:gd name="T35" fmla="*/ 46 h 84"/>
                  <a:gd name="T36" fmla="*/ 0 w 76"/>
                  <a:gd name="T37" fmla="*/ 27 h 84"/>
                  <a:gd name="T38" fmla="*/ 8 w 76"/>
                  <a:gd name="T39" fmla="*/ 21 h 84"/>
                  <a:gd name="T40" fmla="*/ 8 w 76"/>
                  <a:gd name="T41" fmla="*/ 4 h 84"/>
                  <a:gd name="T42" fmla="*/ 13 w 76"/>
                  <a:gd name="T43" fmla="*/ 2 h 84"/>
                  <a:gd name="T44" fmla="*/ 19 w 76"/>
                  <a:gd name="T45" fmla="*/ 0 h 84"/>
                  <a:gd name="T46" fmla="*/ 25 w 76"/>
                  <a:gd name="T47" fmla="*/ 0 h 84"/>
                  <a:gd name="T48" fmla="*/ 37 w 76"/>
                  <a:gd name="T49" fmla="*/ 6 h 84"/>
                  <a:gd name="T50" fmla="*/ 37 w 76"/>
                  <a:gd name="T51" fmla="*/ 13 h 84"/>
                  <a:gd name="T52" fmla="*/ 40 w 76"/>
                  <a:gd name="T53" fmla="*/ 17 h 84"/>
                  <a:gd name="T54" fmla="*/ 45 w 76"/>
                  <a:gd name="T55" fmla="*/ 15 h 84"/>
                  <a:gd name="T56" fmla="*/ 57 w 76"/>
                  <a:gd name="T57" fmla="*/ 15 h 84"/>
                  <a:gd name="T58" fmla="*/ 63 w 76"/>
                  <a:gd name="T59" fmla="*/ 19 h 84"/>
                  <a:gd name="T60" fmla="*/ 76 w 76"/>
                  <a:gd name="T61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6" h="84">
                    <a:moveTo>
                      <a:pt x="76" y="26"/>
                    </a:moveTo>
                    <a:lnTo>
                      <a:pt x="74" y="34"/>
                    </a:lnTo>
                    <a:lnTo>
                      <a:pt x="61" y="48"/>
                    </a:lnTo>
                    <a:lnTo>
                      <a:pt x="46" y="55"/>
                    </a:lnTo>
                    <a:lnTo>
                      <a:pt x="27" y="75"/>
                    </a:lnTo>
                    <a:lnTo>
                      <a:pt x="28" y="84"/>
                    </a:lnTo>
                    <a:lnTo>
                      <a:pt x="22" y="84"/>
                    </a:lnTo>
                    <a:lnTo>
                      <a:pt x="16" y="77"/>
                    </a:lnTo>
                    <a:lnTo>
                      <a:pt x="2" y="77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8" y="65"/>
                    </a:lnTo>
                    <a:lnTo>
                      <a:pt x="16" y="63"/>
                    </a:lnTo>
                    <a:lnTo>
                      <a:pt x="18" y="56"/>
                    </a:lnTo>
                    <a:lnTo>
                      <a:pt x="16" y="50"/>
                    </a:lnTo>
                    <a:lnTo>
                      <a:pt x="12" y="54"/>
                    </a:lnTo>
                    <a:lnTo>
                      <a:pt x="6" y="54"/>
                    </a:lnTo>
                    <a:lnTo>
                      <a:pt x="0" y="46"/>
                    </a:lnTo>
                    <a:lnTo>
                      <a:pt x="0" y="27"/>
                    </a:lnTo>
                    <a:lnTo>
                      <a:pt x="8" y="21"/>
                    </a:lnTo>
                    <a:lnTo>
                      <a:pt x="8" y="4"/>
                    </a:lnTo>
                    <a:lnTo>
                      <a:pt x="13" y="2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7" y="6"/>
                    </a:lnTo>
                    <a:lnTo>
                      <a:pt x="37" y="13"/>
                    </a:lnTo>
                    <a:lnTo>
                      <a:pt x="40" y="17"/>
                    </a:lnTo>
                    <a:lnTo>
                      <a:pt x="45" y="15"/>
                    </a:lnTo>
                    <a:lnTo>
                      <a:pt x="57" y="15"/>
                    </a:lnTo>
                    <a:lnTo>
                      <a:pt x="63" y="19"/>
                    </a:lnTo>
                    <a:lnTo>
                      <a:pt x="76" y="2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7" name="Freeform 543">
                <a:extLst>
                  <a:ext uri="{FF2B5EF4-FFF2-40B4-BE49-F238E27FC236}">
                    <a16:creationId xmlns:a16="http://schemas.microsoft.com/office/drawing/2014/main" id="{D3C25FC7-517A-B77C-0C00-CE441B724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4671" y="4061621"/>
                <a:ext cx="127104" cy="117757"/>
              </a:xfrm>
              <a:custGeom>
                <a:avLst/>
                <a:gdLst>
                  <a:gd name="T0" fmla="*/ 33 w 68"/>
                  <a:gd name="T1" fmla="*/ 63 h 63"/>
                  <a:gd name="T2" fmla="*/ 6 w 68"/>
                  <a:gd name="T3" fmla="*/ 58 h 63"/>
                  <a:gd name="T4" fmla="*/ 0 w 68"/>
                  <a:gd name="T5" fmla="*/ 52 h 63"/>
                  <a:gd name="T6" fmla="*/ 4 w 68"/>
                  <a:gd name="T7" fmla="*/ 32 h 63"/>
                  <a:gd name="T8" fmla="*/ 25 w 68"/>
                  <a:gd name="T9" fmla="*/ 31 h 63"/>
                  <a:gd name="T10" fmla="*/ 31 w 68"/>
                  <a:gd name="T11" fmla="*/ 28 h 63"/>
                  <a:gd name="T12" fmla="*/ 31 w 68"/>
                  <a:gd name="T13" fmla="*/ 23 h 63"/>
                  <a:gd name="T14" fmla="*/ 20 w 68"/>
                  <a:gd name="T15" fmla="*/ 13 h 63"/>
                  <a:gd name="T16" fmla="*/ 26 w 68"/>
                  <a:gd name="T17" fmla="*/ 9 h 63"/>
                  <a:gd name="T18" fmla="*/ 25 w 68"/>
                  <a:gd name="T19" fmla="*/ 0 h 63"/>
                  <a:gd name="T20" fmla="*/ 41 w 68"/>
                  <a:gd name="T21" fmla="*/ 0 h 63"/>
                  <a:gd name="T22" fmla="*/ 49 w 68"/>
                  <a:gd name="T23" fmla="*/ 3 h 63"/>
                  <a:gd name="T24" fmla="*/ 45 w 68"/>
                  <a:gd name="T25" fmla="*/ 27 h 63"/>
                  <a:gd name="T26" fmla="*/ 53 w 68"/>
                  <a:gd name="T27" fmla="*/ 31 h 63"/>
                  <a:gd name="T28" fmla="*/ 68 w 68"/>
                  <a:gd name="T29" fmla="*/ 35 h 63"/>
                  <a:gd name="T30" fmla="*/ 64 w 68"/>
                  <a:gd name="T31" fmla="*/ 36 h 63"/>
                  <a:gd name="T32" fmla="*/ 60 w 68"/>
                  <a:gd name="T33" fmla="*/ 42 h 63"/>
                  <a:gd name="T34" fmla="*/ 39 w 68"/>
                  <a:gd name="T35" fmla="*/ 56 h 63"/>
                  <a:gd name="T36" fmla="*/ 33 w 68"/>
                  <a:gd name="T37" fmla="*/ 63 h 63"/>
                  <a:gd name="T38" fmla="*/ 33 w 68"/>
                  <a:gd name="T39" fmla="*/ 63 h 63"/>
                  <a:gd name="T40" fmla="*/ 33 w 68"/>
                  <a:gd name="T41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" h="63">
                    <a:moveTo>
                      <a:pt x="33" y="63"/>
                    </a:moveTo>
                    <a:lnTo>
                      <a:pt x="6" y="58"/>
                    </a:lnTo>
                    <a:lnTo>
                      <a:pt x="0" y="52"/>
                    </a:lnTo>
                    <a:lnTo>
                      <a:pt x="4" y="32"/>
                    </a:lnTo>
                    <a:lnTo>
                      <a:pt x="25" y="31"/>
                    </a:lnTo>
                    <a:lnTo>
                      <a:pt x="31" y="28"/>
                    </a:lnTo>
                    <a:lnTo>
                      <a:pt x="31" y="23"/>
                    </a:lnTo>
                    <a:lnTo>
                      <a:pt x="20" y="13"/>
                    </a:lnTo>
                    <a:lnTo>
                      <a:pt x="26" y="9"/>
                    </a:lnTo>
                    <a:lnTo>
                      <a:pt x="25" y="0"/>
                    </a:lnTo>
                    <a:lnTo>
                      <a:pt x="41" y="0"/>
                    </a:lnTo>
                    <a:lnTo>
                      <a:pt x="49" y="3"/>
                    </a:lnTo>
                    <a:lnTo>
                      <a:pt x="45" y="27"/>
                    </a:lnTo>
                    <a:lnTo>
                      <a:pt x="53" y="31"/>
                    </a:lnTo>
                    <a:lnTo>
                      <a:pt x="68" y="35"/>
                    </a:lnTo>
                    <a:lnTo>
                      <a:pt x="64" y="36"/>
                    </a:lnTo>
                    <a:lnTo>
                      <a:pt x="60" y="42"/>
                    </a:lnTo>
                    <a:lnTo>
                      <a:pt x="39" y="56"/>
                    </a:lnTo>
                    <a:lnTo>
                      <a:pt x="33" y="63"/>
                    </a:lnTo>
                    <a:lnTo>
                      <a:pt x="33" y="63"/>
                    </a:lnTo>
                    <a:lnTo>
                      <a:pt x="33" y="6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8" name="Freeform 544">
                <a:extLst>
                  <a:ext uri="{FF2B5EF4-FFF2-40B4-BE49-F238E27FC236}">
                    <a16:creationId xmlns:a16="http://schemas.microsoft.com/office/drawing/2014/main" id="{EDA20109-D82C-47C4-D0CE-B62C2344D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7569" y="4119566"/>
                <a:ext cx="171964" cy="84112"/>
              </a:xfrm>
              <a:custGeom>
                <a:avLst/>
                <a:gdLst>
                  <a:gd name="T0" fmla="*/ 31 w 92"/>
                  <a:gd name="T1" fmla="*/ 41 h 45"/>
                  <a:gd name="T2" fmla="*/ 31 w 92"/>
                  <a:gd name="T3" fmla="*/ 43 h 45"/>
                  <a:gd name="T4" fmla="*/ 36 w 92"/>
                  <a:gd name="T5" fmla="*/ 45 h 45"/>
                  <a:gd name="T6" fmla="*/ 42 w 92"/>
                  <a:gd name="T7" fmla="*/ 41 h 45"/>
                  <a:gd name="T8" fmla="*/ 40 w 92"/>
                  <a:gd name="T9" fmla="*/ 34 h 45"/>
                  <a:gd name="T10" fmla="*/ 54 w 92"/>
                  <a:gd name="T11" fmla="*/ 28 h 45"/>
                  <a:gd name="T12" fmla="*/ 60 w 92"/>
                  <a:gd name="T13" fmla="*/ 28 h 45"/>
                  <a:gd name="T14" fmla="*/ 69 w 92"/>
                  <a:gd name="T15" fmla="*/ 18 h 45"/>
                  <a:gd name="T16" fmla="*/ 81 w 92"/>
                  <a:gd name="T17" fmla="*/ 16 h 45"/>
                  <a:gd name="T18" fmla="*/ 92 w 92"/>
                  <a:gd name="T19" fmla="*/ 14 h 45"/>
                  <a:gd name="T20" fmla="*/ 87 w 92"/>
                  <a:gd name="T21" fmla="*/ 10 h 45"/>
                  <a:gd name="T22" fmla="*/ 77 w 92"/>
                  <a:gd name="T23" fmla="*/ 0 h 45"/>
                  <a:gd name="T24" fmla="*/ 52 w 92"/>
                  <a:gd name="T25" fmla="*/ 2 h 45"/>
                  <a:gd name="T26" fmla="*/ 25 w 92"/>
                  <a:gd name="T27" fmla="*/ 4 h 45"/>
                  <a:gd name="T28" fmla="*/ 25 w 92"/>
                  <a:gd name="T29" fmla="*/ 4 h 45"/>
                  <a:gd name="T30" fmla="*/ 21 w 92"/>
                  <a:gd name="T31" fmla="*/ 11 h 45"/>
                  <a:gd name="T32" fmla="*/ 0 w 92"/>
                  <a:gd name="T33" fmla="*/ 24 h 45"/>
                  <a:gd name="T34" fmla="*/ 17 w 92"/>
                  <a:gd name="T35" fmla="*/ 30 h 45"/>
                  <a:gd name="T36" fmla="*/ 27 w 92"/>
                  <a:gd name="T37" fmla="*/ 39 h 45"/>
                  <a:gd name="T38" fmla="*/ 31 w 92"/>
                  <a:gd name="T39" fmla="*/ 41 h 45"/>
                  <a:gd name="T40" fmla="*/ 31 w 92"/>
                  <a:gd name="T41" fmla="*/ 41 h 45"/>
                  <a:gd name="T42" fmla="*/ 31 w 92"/>
                  <a:gd name="T43" fmla="*/ 4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2" h="45">
                    <a:moveTo>
                      <a:pt x="31" y="41"/>
                    </a:moveTo>
                    <a:lnTo>
                      <a:pt x="31" y="43"/>
                    </a:lnTo>
                    <a:lnTo>
                      <a:pt x="36" y="45"/>
                    </a:lnTo>
                    <a:lnTo>
                      <a:pt x="42" y="41"/>
                    </a:lnTo>
                    <a:lnTo>
                      <a:pt x="40" y="34"/>
                    </a:lnTo>
                    <a:lnTo>
                      <a:pt x="54" y="28"/>
                    </a:lnTo>
                    <a:lnTo>
                      <a:pt x="60" y="28"/>
                    </a:lnTo>
                    <a:lnTo>
                      <a:pt x="69" y="18"/>
                    </a:lnTo>
                    <a:lnTo>
                      <a:pt x="81" y="16"/>
                    </a:lnTo>
                    <a:lnTo>
                      <a:pt x="92" y="14"/>
                    </a:lnTo>
                    <a:lnTo>
                      <a:pt x="87" y="10"/>
                    </a:lnTo>
                    <a:lnTo>
                      <a:pt x="77" y="0"/>
                    </a:lnTo>
                    <a:lnTo>
                      <a:pt x="52" y="2"/>
                    </a:lnTo>
                    <a:lnTo>
                      <a:pt x="25" y="4"/>
                    </a:lnTo>
                    <a:lnTo>
                      <a:pt x="25" y="4"/>
                    </a:lnTo>
                    <a:lnTo>
                      <a:pt x="21" y="11"/>
                    </a:lnTo>
                    <a:lnTo>
                      <a:pt x="0" y="24"/>
                    </a:lnTo>
                    <a:lnTo>
                      <a:pt x="17" y="30"/>
                    </a:lnTo>
                    <a:lnTo>
                      <a:pt x="27" y="39"/>
                    </a:lnTo>
                    <a:lnTo>
                      <a:pt x="31" y="41"/>
                    </a:lnTo>
                    <a:lnTo>
                      <a:pt x="31" y="41"/>
                    </a:lnTo>
                    <a:lnTo>
                      <a:pt x="31" y="4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199" name="Freeform 545">
                <a:extLst>
                  <a:ext uri="{FF2B5EF4-FFF2-40B4-BE49-F238E27FC236}">
                    <a16:creationId xmlns:a16="http://schemas.microsoft.com/office/drawing/2014/main" id="{A84DE89E-D987-15DE-0AD9-693985AA02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5513" y="4145734"/>
                <a:ext cx="114020" cy="119627"/>
              </a:xfrm>
              <a:custGeom>
                <a:avLst/>
                <a:gdLst>
                  <a:gd name="T0" fmla="*/ 61 w 61"/>
                  <a:gd name="T1" fmla="*/ 0 h 64"/>
                  <a:gd name="T2" fmla="*/ 50 w 61"/>
                  <a:gd name="T3" fmla="*/ 2 h 64"/>
                  <a:gd name="T4" fmla="*/ 38 w 61"/>
                  <a:gd name="T5" fmla="*/ 4 h 64"/>
                  <a:gd name="T6" fmla="*/ 29 w 61"/>
                  <a:gd name="T7" fmla="*/ 14 h 64"/>
                  <a:gd name="T8" fmla="*/ 23 w 61"/>
                  <a:gd name="T9" fmla="*/ 14 h 64"/>
                  <a:gd name="T10" fmla="*/ 9 w 61"/>
                  <a:gd name="T11" fmla="*/ 20 h 64"/>
                  <a:gd name="T12" fmla="*/ 11 w 61"/>
                  <a:gd name="T13" fmla="*/ 27 h 64"/>
                  <a:gd name="T14" fmla="*/ 6 w 61"/>
                  <a:gd name="T15" fmla="*/ 31 h 64"/>
                  <a:gd name="T16" fmla="*/ 0 w 61"/>
                  <a:gd name="T17" fmla="*/ 30 h 64"/>
                  <a:gd name="T18" fmla="*/ 0 w 61"/>
                  <a:gd name="T19" fmla="*/ 34 h 64"/>
                  <a:gd name="T20" fmla="*/ 7 w 61"/>
                  <a:gd name="T21" fmla="*/ 38 h 64"/>
                  <a:gd name="T22" fmla="*/ 17 w 61"/>
                  <a:gd name="T23" fmla="*/ 49 h 64"/>
                  <a:gd name="T24" fmla="*/ 25 w 61"/>
                  <a:gd name="T25" fmla="*/ 61 h 64"/>
                  <a:gd name="T26" fmla="*/ 40 w 61"/>
                  <a:gd name="T27" fmla="*/ 60 h 64"/>
                  <a:gd name="T28" fmla="*/ 57 w 61"/>
                  <a:gd name="T29" fmla="*/ 64 h 64"/>
                  <a:gd name="T30" fmla="*/ 57 w 61"/>
                  <a:gd name="T31" fmla="*/ 64 h 64"/>
                  <a:gd name="T32" fmla="*/ 58 w 61"/>
                  <a:gd name="T33" fmla="*/ 55 h 64"/>
                  <a:gd name="T34" fmla="*/ 56 w 61"/>
                  <a:gd name="T35" fmla="*/ 42 h 64"/>
                  <a:gd name="T36" fmla="*/ 58 w 61"/>
                  <a:gd name="T37" fmla="*/ 30 h 64"/>
                  <a:gd name="T38" fmla="*/ 61 w 61"/>
                  <a:gd name="T39" fmla="*/ 14 h 64"/>
                  <a:gd name="T40" fmla="*/ 61 w 61"/>
                  <a:gd name="T41" fmla="*/ 1 h 64"/>
                  <a:gd name="T42" fmla="*/ 61 w 61"/>
                  <a:gd name="T43" fmla="*/ 1 h 64"/>
                  <a:gd name="T44" fmla="*/ 61 w 61"/>
                  <a:gd name="T4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1" h="64">
                    <a:moveTo>
                      <a:pt x="61" y="0"/>
                    </a:moveTo>
                    <a:lnTo>
                      <a:pt x="50" y="2"/>
                    </a:lnTo>
                    <a:lnTo>
                      <a:pt x="38" y="4"/>
                    </a:lnTo>
                    <a:lnTo>
                      <a:pt x="29" y="14"/>
                    </a:lnTo>
                    <a:lnTo>
                      <a:pt x="23" y="14"/>
                    </a:lnTo>
                    <a:lnTo>
                      <a:pt x="9" y="20"/>
                    </a:lnTo>
                    <a:lnTo>
                      <a:pt x="11" y="27"/>
                    </a:lnTo>
                    <a:lnTo>
                      <a:pt x="6" y="31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7" y="38"/>
                    </a:lnTo>
                    <a:lnTo>
                      <a:pt x="17" y="49"/>
                    </a:lnTo>
                    <a:lnTo>
                      <a:pt x="25" y="61"/>
                    </a:lnTo>
                    <a:lnTo>
                      <a:pt x="40" y="60"/>
                    </a:lnTo>
                    <a:lnTo>
                      <a:pt x="57" y="64"/>
                    </a:lnTo>
                    <a:lnTo>
                      <a:pt x="57" y="64"/>
                    </a:lnTo>
                    <a:lnTo>
                      <a:pt x="58" y="55"/>
                    </a:lnTo>
                    <a:lnTo>
                      <a:pt x="56" y="42"/>
                    </a:lnTo>
                    <a:lnTo>
                      <a:pt x="58" y="30"/>
                    </a:lnTo>
                    <a:lnTo>
                      <a:pt x="61" y="14"/>
                    </a:lnTo>
                    <a:lnTo>
                      <a:pt x="61" y="1"/>
                    </a:lnTo>
                    <a:lnTo>
                      <a:pt x="61" y="1"/>
                    </a:lnTo>
                    <a:lnTo>
                      <a:pt x="61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0" name="Freeform 546">
                <a:extLst>
                  <a:ext uri="{FF2B5EF4-FFF2-40B4-BE49-F238E27FC236}">
                    <a16:creationId xmlns:a16="http://schemas.microsoft.com/office/drawing/2014/main" id="{E3621A62-BCBF-6033-9A03-026AA12820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6354" y="4164426"/>
                <a:ext cx="61683" cy="35514"/>
              </a:xfrm>
              <a:custGeom>
                <a:avLst/>
                <a:gdLst>
                  <a:gd name="T0" fmla="*/ 6 w 33"/>
                  <a:gd name="T1" fmla="*/ 0 h 19"/>
                  <a:gd name="T2" fmla="*/ 23 w 33"/>
                  <a:gd name="T3" fmla="*/ 6 h 19"/>
                  <a:gd name="T4" fmla="*/ 33 w 33"/>
                  <a:gd name="T5" fmla="*/ 15 h 19"/>
                  <a:gd name="T6" fmla="*/ 32 w 33"/>
                  <a:gd name="T7" fmla="*/ 16 h 19"/>
                  <a:gd name="T8" fmla="*/ 29 w 33"/>
                  <a:gd name="T9" fmla="*/ 17 h 19"/>
                  <a:gd name="T10" fmla="*/ 21 w 33"/>
                  <a:gd name="T11" fmla="*/ 19 h 19"/>
                  <a:gd name="T12" fmla="*/ 0 w 33"/>
                  <a:gd name="T13" fmla="*/ 9 h 19"/>
                  <a:gd name="T14" fmla="*/ 6 w 33"/>
                  <a:gd name="T15" fmla="*/ 0 h 19"/>
                  <a:gd name="T16" fmla="*/ 6 w 33"/>
                  <a:gd name="T17" fmla="*/ 0 h 19"/>
                  <a:gd name="T18" fmla="*/ 6 w 33"/>
                  <a:gd name="T1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19">
                    <a:moveTo>
                      <a:pt x="6" y="0"/>
                    </a:moveTo>
                    <a:lnTo>
                      <a:pt x="23" y="6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29" y="17"/>
                    </a:lnTo>
                    <a:lnTo>
                      <a:pt x="21" y="19"/>
                    </a:lnTo>
                    <a:lnTo>
                      <a:pt x="0" y="9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1" name="Freeform 547">
                <a:extLst>
                  <a:ext uri="{FF2B5EF4-FFF2-40B4-BE49-F238E27FC236}">
                    <a16:creationId xmlns:a16="http://schemas.microsoft.com/office/drawing/2014/main" id="{BE8F73D2-3475-9E49-31D5-4758FDD5E3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373" y="4257885"/>
                <a:ext cx="89720" cy="69159"/>
              </a:xfrm>
              <a:custGeom>
                <a:avLst/>
                <a:gdLst>
                  <a:gd name="T0" fmla="*/ 16 w 48"/>
                  <a:gd name="T1" fmla="*/ 0 h 37"/>
                  <a:gd name="T2" fmla="*/ 25 w 48"/>
                  <a:gd name="T3" fmla="*/ 2 h 37"/>
                  <a:gd name="T4" fmla="*/ 33 w 48"/>
                  <a:gd name="T5" fmla="*/ 4 h 37"/>
                  <a:gd name="T6" fmla="*/ 48 w 48"/>
                  <a:gd name="T7" fmla="*/ 18 h 37"/>
                  <a:gd name="T8" fmla="*/ 48 w 48"/>
                  <a:gd name="T9" fmla="*/ 23 h 37"/>
                  <a:gd name="T10" fmla="*/ 45 w 48"/>
                  <a:gd name="T11" fmla="*/ 29 h 37"/>
                  <a:gd name="T12" fmla="*/ 45 w 48"/>
                  <a:gd name="T13" fmla="*/ 37 h 37"/>
                  <a:gd name="T14" fmla="*/ 39 w 48"/>
                  <a:gd name="T15" fmla="*/ 37 h 37"/>
                  <a:gd name="T16" fmla="*/ 29 w 48"/>
                  <a:gd name="T17" fmla="*/ 27 h 37"/>
                  <a:gd name="T18" fmla="*/ 23 w 48"/>
                  <a:gd name="T19" fmla="*/ 18 h 37"/>
                  <a:gd name="T20" fmla="*/ 16 w 48"/>
                  <a:gd name="T21" fmla="*/ 14 h 37"/>
                  <a:gd name="T22" fmla="*/ 12 w 48"/>
                  <a:gd name="T23" fmla="*/ 16 h 37"/>
                  <a:gd name="T24" fmla="*/ 2 w 48"/>
                  <a:gd name="T25" fmla="*/ 10 h 37"/>
                  <a:gd name="T26" fmla="*/ 0 w 48"/>
                  <a:gd name="T27" fmla="*/ 1 h 37"/>
                  <a:gd name="T28" fmla="*/ 16 w 48"/>
                  <a:gd name="T2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8" h="37">
                    <a:moveTo>
                      <a:pt x="16" y="0"/>
                    </a:moveTo>
                    <a:lnTo>
                      <a:pt x="25" y="2"/>
                    </a:lnTo>
                    <a:lnTo>
                      <a:pt x="33" y="4"/>
                    </a:lnTo>
                    <a:lnTo>
                      <a:pt x="48" y="18"/>
                    </a:lnTo>
                    <a:lnTo>
                      <a:pt x="48" y="23"/>
                    </a:lnTo>
                    <a:lnTo>
                      <a:pt x="45" y="29"/>
                    </a:lnTo>
                    <a:lnTo>
                      <a:pt x="45" y="37"/>
                    </a:lnTo>
                    <a:lnTo>
                      <a:pt x="39" y="37"/>
                    </a:lnTo>
                    <a:lnTo>
                      <a:pt x="29" y="27"/>
                    </a:lnTo>
                    <a:lnTo>
                      <a:pt x="23" y="18"/>
                    </a:lnTo>
                    <a:lnTo>
                      <a:pt x="16" y="14"/>
                    </a:lnTo>
                    <a:lnTo>
                      <a:pt x="12" y="16"/>
                    </a:lnTo>
                    <a:lnTo>
                      <a:pt x="2" y="10"/>
                    </a:lnTo>
                    <a:lnTo>
                      <a:pt x="0" y="1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2" name="Freeform 548">
                <a:extLst>
                  <a:ext uri="{FF2B5EF4-FFF2-40B4-BE49-F238E27FC236}">
                    <a16:creationId xmlns:a16="http://schemas.microsoft.com/office/drawing/2014/main" id="{513F646B-273D-CA45-F3E9-BBCEC90938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617" y="4300875"/>
                <a:ext cx="151404" cy="57944"/>
              </a:xfrm>
              <a:custGeom>
                <a:avLst/>
                <a:gdLst>
                  <a:gd name="T0" fmla="*/ 81 w 81"/>
                  <a:gd name="T1" fmla="*/ 19 h 31"/>
                  <a:gd name="T2" fmla="*/ 76 w 81"/>
                  <a:gd name="T3" fmla="*/ 27 h 31"/>
                  <a:gd name="T4" fmla="*/ 69 w 81"/>
                  <a:gd name="T5" fmla="*/ 29 h 31"/>
                  <a:gd name="T6" fmla="*/ 63 w 81"/>
                  <a:gd name="T7" fmla="*/ 23 h 31"/>
                  <a:gd name="T8" fmla="*/ 58 w 81"/>
                  <a:gd name="T9" fmla="*/ 12 h 31"/>
                  <a:gd name="T10" fmla="*/ 51 w 81"/>
                  <a:gd name="T11" fmla="*/ 8 h 31"/>
                  <a:gd name="T12" fmla="*/ 43 w 81"/>
                  <a:gd name="T13" fmla="*/ 10 h 31"/>
                  <a:gd name="T14" fmla="*/ 36 w 81"/>
                  <a:gd name="T15" fmla="*/ 14 h 31"/>
                  <a:gd name="T16" fmla="*/ 34 w 81"/>
                  <a:gd name="T17" fmla="*/ 17 h 31"/>
                  <a:gd name="T18" fmla="*/ 37 w 81"/>
                  <a:gd name="T19" fmla="*/ 25 h 31"/>
                  <a:gd name="T20" fmla="*/ 28 w 81"/>
                  <a:gd name="T21" fmla="*/ 31 h 31"/>
                  <a:gd name="T22" fmla="*/ 22 w 81"/>
                  <a:gd name="T23" fmla="*/ 27 h 31"/>
                  <a:gd name="T24" fmla="*/ 14 w 81"/>
                  <a:gd name="T25" fmla="*/ 23 h 31"/>
                  <a:gd name="T26" fmla="*/ 12 w 81"/>
                  <a:gd name="T27" fmla="*/ 19 h 31"/>
                  <a:gd name="T28" fmla="*/ 0 w 81"/>
                  <a:gd name="T29" fmla="*/ 14 h 31"/>
                  <a:gd name="T30" fmla="*/ 0 w 81"/>
                  <a:gd name="T31" fmla="*/ 6 h 31"/>
                  <a:gd name="T32" fmla="*/ 4 w 81"/>
                  <a:gd name="T33" fmla="*/ 0 h 31"/>
                  <a:gd name="T34" fmla="*/ 16 w 81"/>
                  <a:gd name="T35" fmla="*/ 8 h 31"/>
                  <a:gd name="T36" fmla="*/ 22 w 81"/>
                  <a:gd name="T37" fmla="*/ 10 h 31"/>
                  <a:gd name="T38" fmla="*/ 36 w 81"/>
                  <a:gd name="T39" fmla="*/ 4 h 31"/>
                  <a:gd name="T40" fmla="*/ 43 w 81"/>
                  <a:gd name="T41" fmla="*/ 0 h 31"/>
                  <a:gd name="T42" fmla="*/ 55 w 81"/>
                  <a:gd name="T43" fmla="*/ 2 h 31"/>
                  <a:gd name="T44" fmla="*/ 64 w 81"/>
                  <a:gd name="T45" fmla="*/ 8 h 31"/>
                  <a:gd name="T46" fmla="*/ 72 w 81"/>
                  <a:gd name="T47" fmla="*/ 17 h 31"/>
                  <a:gd name="T48" fmla="*/ 81 w 81"/>
                  <a:gd name="T49" fmla="*/ 19 h 31"/>
                  <a:gd name="T50" fmla="*/ 81 w 81"/>
                  <a:gd name="T51" fmla="*/ 19 h 31"/>
                  <a:gd name="T52" fmla="*/ 81 w 81"/>
                  <a:gd name="T53" fmla="*/ 19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1" h="31">
                    <a:moveTo>
                      <a:pt x="81" y="19"/>
                    </a:moveTo>
                    <a:lnTo>
                      <a:pt x="76" y="27"/>
                    </a:lnTo>
                    <a:lnTo>
                      <a:pt x="69" y="29"/>
                    </a:lnTo>
                    <a:lnTo>
                      <a:pt x="63" y="23"/>
                    </a:lnTo>
                    <a:lnTo>
                      <a:pt x="58" y="12"/>
                    </a:lnTo>
                    <a:lnTo>
                      <a:pt x="51" y="8"/>
                    </a:lnTo>
                    <a:lnTo>
                      <a:pt x="43" y="10"/>
                    </a:lnTo>
                    <a:lnTo>
                      <a:pt x="36" y="14"/>
                    </a:lnTo>
                    <a:lnTo>
                      <a:pt x="34" y="17"/>
                    </a:lnTo>
                    <a:lnTo>
                      <a:pt x="37" y="25"/>
                    </a:lnTo>
                    <a:lnTo>
                      <a:pt x="28" y="31"/>
                    </a:lnTo>
                    <a:lnTo>
                      <a:pt x="22" y="27"/>
                    </a:lnTo>
                    <a:lnTo>
                      <a:pt x="14" y="23"/>
                    </a:lnTo>
                    <a:lnTo>
                      <a:pt x="12" y="19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16" y="8"/>
                    </a:lnTo>
                    <a:lnTo>
                      <a:pt x="22" y="10"/>
                    </a:lnTo>
                    <a:lnTo>
                      <a:pt x="36" y="4"/>
                    </a:lnTo>
                    <a:lnTo>
                      <a:pt x="43" y="0"/>
                    </a:lnTo>
                    <a:lnTo>
                      <a:pt x="55" y="2"/>
                    </a:lnTo>
                    <a:lnTo>
                      <a:pt x="64" y="8"/>
                    </a:lnTo>
                    <a:lnTo>
                      <a:pt x="72" y="17"/>
                    </a:lnTo>
                    <a:lnTo>
                      <a:pt x="81" y="19"/>
                    </a:lnTo>
                    <a:lnTo>
                      <a:pt x="81" y="19"/>
                    </a:lnTo>
                    <a:lnTo>
                      <a:pt x="81" y="1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3" name="Freeform 549">
                <a:extLst>
                  <a:ext uri="{FF2B5EF4-FFF2-40B4-BE49-F238E27FC236}">
                    <a16:creationId xmlns:a16="http://schemas.microsoft.com/office/drawing/2014/main" id="{A27C6109-2C5A-684B-9A44-1646B6F67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207" y="4222370"/>
                <a:ext cx="319629" cy="428040"/>
              </a:xfrm>
              <a:custGeom>
                <a:avLst/>
                <a:gdLst>
                  <a:gd name="T0" fmla="*/ 119 w 171"/>
                  <a:gd name="T1" fmla="*/ 229 h 229"/>
                  <a:gd name="T2" fmla="*/ 109 w 171"/>
                  <a:gd name="T3" fmla="*/ 207 h 229"/>
                  <a:gd name="T4" fmla="*/ 57 w 171"/>
                  <a:gd name="T5" fmla="*/ 178 h 229"/>
                  <a:gd name="T6" fmla="*/ 38 w 171"/>
                  <a:gd name="T7" fmla="*/ 180 h 229"/>
                  <a:gd name="T8" fmla="*/ 21 w 171"/>
                  <a:gd name="T9" fmla="*/ 176 h 229"/>
                  <a:gd name="T10" fmla="*/ 12 w 171"/>
                  <a:gd name="T11" fmla="*/ 175 h 229"/>
                  <a:gd name="T12" fmla="*/ 0 w 171"/>
                  <a:gd name="T13" fmla="*/ 161 h 229"/>
                  <a:gd name="T14" fmla="*/ 8 w 171"/>
                  <a:gd name="T15" fmla="*/ 138 h 229"/>
                  <a:gd name="T16" fmla="*/ 20 w 171"/>
                  <a:gd name="T17" fmla="*/ 132 h 229"/>
                  <a:gd name="T18" fmla="*/ 24 w 171"/>
                  <a:gd name="T19" fmla="*/ 121 h 229"/>
                  <a:gd name="T20" fmla="*/ 21 w 171"/>
                  <a:gd name="T21" fmla="*/ 97 h 229"/>
                  <a:gd name="T22" fmla="*/ 20 w 171"/>
                  <a:gd name="T23" fmla="*/ 71 h 229"/>
                  <a:gd name="T24" fmla="*/ 32 w 171"/>
                  <a:gd name="T25" fmla="*/ 62 h 229"/>
                  <a:gd name="T26" fmla="*/ 35 w 171"/>
                  <a:gd name="T27" fmla="*/ 50 h 229"/>
                  <a:gd name="T28" fmla="*/ 44 w 171"/>
                  <a:gd name="T29" fmla="*/ 35 h 229"/>
                  <a:gd name="T30" fmla="*/ 52 w 171"/>
                  <a:gd name="T31" fmla="*/ 23 h 229"/>
                  <a:gd name="T32" fmla="*/ 63 w 171"/>
                  <a:gd name="T33" fmla="*/ 19 h 229"/>
                  <a:gd name="T34" fmla="*/ 94 w 171"/>
                  <a:gd name="T35" fmla="*/ 8 h 229"/>
                  <a:gd name="T36" fmla="*/ 105 w 171"/>
                  <a:gd name="T37" fmla="*/ 0 h 229"/>
                  <a:gd name="T38" fmla="*/ 111 w 171"/>
                  <a:gd name="T39" fmla="*/ 6 h 229"/>
                  <a:gd name="T40" fmla="*/ 86 w 171"/>
                  <a:gd name="T41" fmla="*/ 23 h 229"/>
                  <a:gd name="T42" fmla="*/ 84 w 171"/>
                  <a:gd name="T43" fmla="*/ 48 h 229"/>
                  <a:gd name="T44" fmla="*/ 90 w 171"/>
                  <a:gd name="T45" fmla="*/ 66 h 229"/>
                  <a:gd name="T46" fmla="*/ 129 w 171"/>
                  <a:gd name="T47" fmla="*/ 81 h 229"/>
                  <a:gd name="T48" fmla="*/ 154 w 171"/>
                  <a:gd name="T49" fmla="*/ 88 h 229"/>
                  <a:gd name="T50" fmla="*/ 160 w 171"/>
                  <a:gd name="T51" fmla="*/ 108 h 229"/>
                  <a:gd name="T52" fmla="*/ 163 w 171"/>
                  <a:gd name="T53" fmla="*/ 126 h 229"/>
                  <a:gd name="T54" fmla="*/ 165 w 171"/>
                  <a:gd name="T55" fmla="*/ 140 h 229"/>
                  <a:gd name="T56" fmla="*/ 171 w 171"/>
                  <a:gd name="T57" fmla="*/ 161 h 229"/>
                  <a:gd name="T58" fmla="*/ 152 w 171"/>
                  <a:gd name="T59" fmla="*/ 149 h 229"/>
                  <a:gd name="T60" fmla="*/ 127 w 171"/>
                  <a:gd name="T61" fmla="*/ 157 h 229"/>
                  <a:gd name="T62" fmla="*/ 134 w 171"/>
                  <a:gd name="T63" fmla="*/ 173 h 229"/>
                  <a:gd name="T64" fmla="*/ 131 w 171"/>
                  <a:gd name="T65" fmla="*/ 186 h 229"/>
                  <a:gd name="T66" fmla="*/ 129 w 171"/>
                  <a:gd name="T67" fmla="*/ 229 h 229"/>
                  <a:gd name="T68" fmla="*/ 129 w 171"/>
                  <a:gd name="T69" fmla="*/ 22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229">
                    <a:moveTo>
                      <a:pt x="129" y="229"/>
                    </a:moveTo>
                    <a:lnTo>
                      <a:pt x="119" y="229"/>
                    </a:lnTo>
                    <a:lnTo>
                      <a:pt x="123" y="215"/>
                    </a:lnTo>
                    <a:lnTo>
                      <a:pt x="109" y="207"/>
                    </a:lnTo>
                    <a:lnTo>
                      <a:pt x="80" y="209"/>
                    </a:lnTo>
                    <a:lnTo>
                      <a:pt x="57" y="178"/>
                    </a:lnTo>
                    <a:lnTo>
                      <a:pt x="44" y="176"/>
                    </a:lnTo>
                    <a:lnTo>
                      <a:pt x="38" y="180"/>
                    </a:lnTo>
                    <a:lnTo>
                      <a:pt x="32" y="176"/>
                    </a:lnTo>
                    <a:lnTo>
                      <a:pt x="21" y="176"/>
                    </a:lnTo>
                    <a:lnTo>
                      <a:pt x="15" y="178"/>
                    </a:lnTo>
                    <a:lnTo>
                      <a:pt x="12" y="175"/>
                    </a:lnTo>
                    <a:lnTo>
                      <a:pt x="12" y="167"/>
                    </a:lnTo>
                    <a:lnTo>
                      <a:pt x="0" y="161"/>
                    </a:lnTo>
                    <a:lnTo>
                      <a:pt x="2" y="148"/>
                    </a:lnTo>
                    <a:lnTo>
                      <a:pt x="8" y="138"/>
                    </a:lnTo>
                    <a:lnTo>
                      <a:pt x="15" y="136"/>
                    </a:lnTo>
                    <a:lnTo>
                      <a:pt x="20" y="132"/>
                    </a:lnTo>
                    <a:lnTo>
                      <a:pt x="20" y="126"/>
                    </a:lnTo>
                    <a:lnTo>
                      <a:pt x="24" y="121"/>
                    </a:lnTo>
                    <a:lnTo>
                      <a:pt x="23" y="111"/>
                    </a:lnTo>
                    <a:lnTo>
                      <a:pt x="21" y="97"/>
                    </a:lnTo>
                    <a:lnTo>
                      <a:pt x="21" y="81"/>
                    </a:lnTo>
                    <a:lnTo>
                      <a:pt x="20" y="71"/>
                    </a:lnTo>
                    <a:lnTo>
                      <a:pt x="27" y="69"/>
                    </a:lnTo>
                    <a:lnTo>
                      <a:pt x="32" y="62"/>
                    </a:lnTo>
                    <a:lnTo>
                      <a:pt x="36" y="58"/>
                    </a:lnTo>
                    <a:lnTo>
                      <a:pt x="35" y="50"/>
                    </a:lnTo>
                    <a:lnTo>
                      <a:pt x="44" y="43"/>
                    </a:lnTo>
                    <a:lnTo>
                      <a:pt x="44" y="35"/>
                    </a:lnTo>
                    <a:lnTo>
                      <a:pt x="50" y="33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9"/>
                    </a:lnTo>
                    <a:lnTo>
                      <a:pt x="67" y="16"/>
                    </a:lnTo>
                    <a:lnTo>
                      <a:pt x="94" y="8"/>
                    </a:lnTo>
                    <a:lnTo>
                      <a:pt x="96" y="0"/>
                    </a:lnTo>
                    <a:lnTo>
                      <a:pt x="105" y="0"/>
                    </a:lnTo>
                    <a:lnTo>
                      <a:pt x="111" y="2"/>
                    </a:lnTo>
                    <a:lnTo>
                      <a:pt x="111" y="6"/>
                    </a:lnTo>
                    <a:lnTo>
                      <a:pt x="102" y="8"/>
                    </a:lnTo>
                    <a:lnTo>
                      <a:pt x="86" y="23"/>
                    </a:lnTo>
                    <a:lnTo>
                      <a:pt x="79" y="44"/>
                    </a:lnTo>
                    <a:lnTo>
                      <a:pt x="84" y="48"/>
                    </a:lnTo>
                    <a:lnTo>
                      <a:pt x="92" y="58"/>
                    </a:lnTo>
                    <a:lnTo>
                      <a:pt x="90" y="66"/>
                    </a:lnTo>
                    <a:lnTo>
                      <a:pt x="96" y="75"/>
                    </a:lnTo>
                    <a:lnTo>
                      <a:pt x="129" y="81"/>
                    </a:lnTo>
                    <a:lnTo>
                      <a:pt x="134" y="85"/>
                    </a:lnTo>
                    <a:lnTo>
                      <a:pt x="154" y="88"/>
                    </a:lnTo>
                    <a:lnTo>
                      <a:pt x="160" y="94"/>
                    </a:lnTo>
                    <a:lnTo>
                      <a:pt x="160" y="108"/>
                    </a:lnTo>
                    <a:lnTo>
                      <a:pt x="156" y="115"/>
                    </a:lnTo>
                    <a:lnTo>
                      <a:pt x="163" y="126"/>
                    </a:lnTo>
                    <a:lnTo>
                      <a:pt x="160" y="136"/>
                    </a:lnTo>
                    <a:lnTo>
                      <a:pt x="165" y="140"/>
                    </a:lnTo>
                    <a:lnTo>
                      <a:pt x="171" y="148"/>
                    </a:lnTo>
                    <a:lnTo>
                      <a:pt x="171" y="161"/>
                    </a:lnTo>
                    <a:lnTo>
                      <a:pt x="161" y="157"/>
                    </a:lnTo>
                    <a:lnTo>
                      <a:pt x="152" y="149"/>
                    </a:lnTo>
                    <a:lnTo>
                      <a:pt x="129" y="151"/>
                    </a:lnTo>
                    <a:lnTo>
                      <a:pt x="127" y="157"/>
                    </a:lnTo>
                    <a:lnTo>
                      <a:pt x="138" y="165"/>
                    </a:lnTo>
                    <a:lnTo>
                      <a:pt x="134" y="173"/>
                    </a:lnTo>
                    <a:lnTo>
                      <a:pt x="129" y="171"/>
                    </a:lnTo>
                    <a:lnTo>
                      <a:pt x="131" y="186"/>
                    </a:lnTo>
                    <a:lnTo>
                      <a:pt x="136" y="192"/>
                    </a:lnTo>
                    <a:lnTo>
                      <a:pt x="129" y="229"/>
                    </a:lnTo>
                    <a:lnTo>
                      <a:pt x="129" y="229"/>
                    </a:lnTo>
                    <a:lnTo>
                      <a:pt x="129" y="22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4" name="Freeform 550">
                <a:extLst>
                  <a:ext uri="{FF2B5EF4-FFF2-40B4-BE49-F238E27FC236}">
                    <a16:creationId xmlns:a16="http://schemas.microsoft.com/office/drawing/2014/main" id="{F81F5CFF-8E63-0AF5-98BB-7728E4E6B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03" y="4226108"/>
                <a:ext cx="364489" cy="308413"/>
              </a:xfrm>
              <a:custGeom>
                <a:avLst/>
                <a:gdLst>
                  <a:gd name="T0" fmla="*/ 93 w 195"/>
                  <a:gd name="T1" fmla="*/ 146 h 165"/>
                  <a:gd name="T2" fmla="*/ 81 w 195"/>
                  <a:gd name="T3" fmla="*/ 134 h 165"/>
                  <a:gd name="T4" fmla="*/ 77 w 195"/>
                  <a:gd name="T5" fmla="*/ 113 h 165"/>
                  <a:gd name="T6" fmla="*/ 81 w 195"/>
                  <a:gd name="T7" fmla="*/ 92 h 165"/>
                  <a:gd name="T8" fmla="*/ 56 w 195"/>
                  <a:gd name="T9" fmla="*/ 83 h 165"/>
                  <a:gd name="T10" fmla="*/ 17 w 195"/>
                  <a:gd name="T11" fmla="*/ 74 h 165"/>
                  <a:gd name="T12" fmla="*/ 13 w 195"/>
                  <a:gd name="T13" fmla="*/ 56 h 165"/>
                  <a:gd name="T14" fmla="*/ 0 w 195"/>
                  <a:gd name="T15" fmla="*/ 43 h 165"/>
                  <a:gd name="T16" fmla="*/ 23 w 195"/>
                  <a:gd name="T17" fmla="*/ 6 h 165"/>
                  <a:gd name="T18" fmla="*/ 23 w 195"/>
                  <a:gd name="T19" fmla="*/ 12 h 165"/>
                  <a:gd name="T20" fmla="*/ 23 w 195"/>
                  <a:gd name="T21" fmla="*/ 23 h 165"/>
                  <a:gd name="T22" fmla="*/ 23 w 195"/>
                  <a:gd name="T23" fmla="*/ 45 h 165"/>
                  <a:gd name="T24" fmla="*/ 33 w 195"/>
                  <a:gd name="T25" fmla="*/ 31 h 165"/>
                  <a:gd name="T26" fmla="*/ 31 w 195"/>
                  <a:gd name="T27" fmla="*/ 16 h 165"/>
                  <a:gd name="T28" fmla="*/ 47 w 195"/>
                  <a:gd name="T29" fmla="*/ 0 h 165"/>
                  <a:gd name="T30" fmla="*/ 54 w 195"/>
                  <a:gd name="T31" fmla="*/ 8 h 165"/>
                  <a:gd name="T32" fmla="*/ 71 w 195"/>
                  <a:gd name="T33" fmla="*/ 12 h 165"/>
                  <a:gd name="T34" fmla="*/ 106 w 195"/>
                  <a:gd name="T35" fmla="*/ 23 h 165"/>
                  <a:gd name="T36" fmla="*/ 122 w 195"/>
                  <a:gd name="T37" fmla="*/ 29 h 165"/>
                  <a:gd name="T38" fmla="*/ 137 w 195"/>
                  <a:gd name="T39" fmla="*/ 20 h 165"/>
                  <a:gd name="T40" fmla="*/ 153 w 195"/>
                  <a:gd name="T41" fmla="*/ 21 h 165"/>
                  <a:gd name="T42" fmla="*/ 172 w 195"/>
                  <a:gd name="T43" fmla="*/ 33 h 165"/>
                  <a:gd name="T44" fmla="*/ 187 w 195"/>
                  <a:gd name="T45" fmla="*/ 47 h 165"/>
                  <a:gd name="T46" fmla="*/ 195 w 195"/>
                  <a:gd name="T47" fmla="*/ 64 h 165"/>
                  <a:gd name="T48" fmla="*/ 185 w 195"/>
                  <a:gd name="T49" fmla="*/ 73 h 165"/>
                  <a:gd name="T50" fmla="*/ 189 w 195"/>
                  <a:gd name="T51" fmla="*/ 79 h 165"/>
                  <a:gd name="T52" fmla="*/ 180 w 195"/>
                  <a:gd name="T53" fmla="*/ 89 h 165"/>
                  <a:gd name="T54" fmla="*/ 181 w 195"/>
                  <a:gd name="T55" fmla="*/ 100 h 165"/>
                  <a:gd name="T56" fmla="*/ 156 w 195"/>
                  <a:gd name="T57" fmla="*/ 121 h 165"/>
                  <a:gd name="T58" fmla="*/ 129 w 195"/>
                  <a:gd name="T59" fmla="*/ 113 h 165"/>
                  <a:gd name="T60" fmla="*/ 133 w 195"/>
                  <a:gd name="T61" fmla="*/ 122 h 165"/>
                  <a:gd name="T62" fmla="*/ 143 w 195"/>
                  <a:gd name="T63" fmla="*/ 140 h 165"/>
                  <a:gd name="T64" fmla="*/ 145 w 195"/>
                  <a:gd name="T65" fmla="*/ 149 h 165"/>
                  <a:gd name="T66" fmla="*/ 106 w 195"/>
                  <a:gd name="T67" fmla="*/ 165 h 165"/>
                  <a:gd name="T68" fmla="*/ 93 w 195"/>
                  <a:gd name="T69" fmla="*/ 159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95" h="165">
                    <a:moveTo>
                      <a:pt x="93" y="159"/>
                    </a:moveTo>
                    <a:lnTo>
                      <a:pt x="93" y="146"/>
                    </a:lnTo>
                    <a:lnTo>
                      <a:pt x="87" y="138"/>
                    </a:lnTo>
                    <a:lnTo>
                      <a:pt x="81" y="134"/>
                    </a:lnTo>
                    <a:lnTo>
                      <a:pt x="85" y="124"/>
                    </a:lnTo>
                    <a:lnTo>
                      <a:pt x="77" y="113"/>
                    </a:lnTo>
                    <a:lnTo>
                      <a:pt x="81" y="106"/>
                    </a:lnTo>
                    <a:lnTo>
                      <a:pt x="81" y="92"/>
                    </a:lnTo>
                    <a:lnTo>
                      <a:pt x="75" y="86"/>
                    </a:lnTo>
                    <a:lnTo>
                      <a:pt x="56" y="83"/>
                    </a:lnTo>
                    <a:lnTo>
                      <a:pt x="50" y="79"/>
                    </a:lnTo>
                    <a:lnTo>
                      <a:pt x="17" y="74"/>
                    </a:lnTo>
                    <a:lnTo>
                      <a:pt x="12" y="64"/>
                    </a:lnTo>
                    <a:lnTo>
                      <a:pt x="13" y="56"/>
                    </a:lnTo>
                    <a:lnTo>
                      <a:pt x="6" y="47"/>
                    </a:lnTo>
                    <a:lnTo>
                      <a:pt x="0" y="43"/>
                    </a:lnTo>
                    <a:lnTo>
                      <a:pt x="8" y="22"/>
                    </a:lnTo>
                    <a:lnTo>
                      <a:pt x="23" y="6"/>
                    </a:lnTo>
                    <a:lnTo>
                      <a:pt x="33" y="4"/>
                    </a:lnTo>
                    <a:lnTo>
                      <a:pt x="23" y="12"/>
                    </a:lnTo>
                    <a:lnTo>
                      <a:pt x="21" y="18"/>
                    </a:lnTo>
                    <a:lnTo>
                      <a:pt x="23" y="23"/>
                    </a:lnTo>
                    <a:lnTo>
                      <a:pt x="19" y="33"/>
                    </a:lnTo>
                    <a:lnTo>
                      <a:pt x="23" y="45"/>
                    </a:lnTo>
                    <a:lnTo>
                      <a:pt x="33" y="43"/>
                    </a:lnTo>
                    <a:lnTo>
                      <a:pt x="33" y="31"/>
                    </a:lnTo>
                    <a:lnTo>
                      <a:pt x="29" y="23"/>
                    </a:lnTo>
                    <a:lnTo>
                      <a:pt x="31" y="16"/>
                    </a:lnTo>
                    <a:lnTo>
                      <a:pt x="48" y="12"/>
                    </a:lnTo>
                    <a:lnTo>
                      <a:pt x="47" y="0"/>
                    </a:lnTo>
                    <a:lnTo>
                      <a:pt x="50" y="2"/>
                    </a:lnTo>
                    <a:lnTo>
                      <a:pt x="54" y="8"/>
                    </a:lnTo>
                    <a:lnTo>
                      <a:pt x="62" y="8"/>
                    </a:lnTo>
                    <a:lnTo>
                      <a:pt x="71" y="12"/>
                    </a:lnTo>
                    <a:lnTo>
                      <a:pt x="71" y="20"/>
                    </a:lnTo>
                    <a:lnTo>
                      <a:pt x="106" y="23"/>
                    </a:lnTo>
                    <a:lnTo>
                      <a:pt x="112" y="27"/>
                    </a:lnTo>
                    <a:lnTo>
                      <a:pt x="122" y="29"/>
                    </a:lnTo>
                    <a:lnTo>
                      <a:pt x="128" y="27"/>
                    </a:lnTo>
                    <a:lnTo>
                      <a:pt x="137" y="20"/>
                    </a:lnTo>
                    <a:lnTo>
                      <a:pt x="143" y="20"/>
                    </a:lnTo>
                    <a:lnTo>
                      <a:pt x="153" y="21"/>
                    </a:lnTo>
                    <a:lnTo>
                      <a:pt x="160" y="33"/>
                    </a:lnTo>
                    <a:lnTo>
                      <a:pt x="172" y="33"/>
                    </a:lnTo>
                    <a:lnTo>
                      <a:pt x="181" y="41"/>
                    </a:lnTo>
                    <a:lnTo>
                      <a:pt x="187" y="47"/>
                    </a:lnTo>
                    <a:lnTo>
                      <a:pt x="195" y="54"/>
                    </a:lnTo>
                    <a:lnTo>
                      <a:pt x="195" y="64"/>
                    </a:lnTo>
                    <a:lnTo>
                      <a:pt x="185" y="68"/>
                    </a:lnTo>
                    <a:lnTo>
                      <a:pt x="185" y="73"/>
                    </a:lnTo>
                    <a:lnTo>
                      <a:pt x="189" y="75"/>
                    </a:lnTo>
                    <a:lnTo>
                      <a:pt x="189" y="79"/>
                    </a:lnTo>
                    <a:lnTo>
                      <a:pt x="180" y="81"/>
                    </a:lnTo>
                    <a:lnTo>
                      <a:pt x="180" y="89"/>
                    </a:lnTo>
                    <a:lnTo>
                      <a:pt x="180" y="97"/>
                    </a:lnTo>
                    <a:lnTo>
                      <a:pt x="181" y="100"/>
                    </a:lnTo>
                    <a:lnTo>
                      <a:pt x="178" y="113"/>
                    </a:lnTo>
                    <a:lnTo>
                      <a:pt x="156" y="121"/>
                    </a:lnTo>
                    <a:lnTo>
                      <a:pt x="139" y="111"/>
                    </a:lnTo>
                    <a:lnTo>
                      <a:pt x="129" y="113"/>
                    </a:lnTo>
                    <a:lnTo>
                      <a:pt x="128" y="121"/>
                    </a:lnTo>
                    <a:lnTo>
                      <a:pt x="133" y="122"/>
                    </a:lnTo>
                    <a:lnTo>
                      <a:pt x="133" y="140"/>
                    </a:lnTo>
                    <a:lnTo>
                      <a:pt x="143" y="140"/>
                    </a:lnTo>
                    <a:lnTo>
                      <a:pt x="145" y="142"/>
                    </a:lnTo>
                    <a:lnTo>
                      <a:pt x="145" y="149"/>
                    </a:lnTo>
                    <a:lnTo>
                      <a:pt x="116" y="161"/>
                    </a:lnTo>
                    <a:lnTo>
                      <a:pt x="106" y="165"/>
                    </a:lnTo>
                    <a:lnTo>
                      <a:pt x="93" y="159"/>
                    </a:lnTo>
                    <a:lnTo>
                      <a:pt x="93" y="159"/>
                    </a:lnTo>
                    <a:lnTo>
                      <a:pt x="93" y="15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5" name="Freeform 551">
                <a:extLst>
                  <a:ext uri="{FF2B5EF4-FFF2-40B4-BE49-F238E27FC236}">
                    <a16:creationId xmlns:a16="http://schemas.microsoft.com/office/drawing/2014/main" id="{22A04293-CA0C-21D5-7221-C7EFD8CBB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4327043"/>
                <a:ext cx="110282" cy="194394"/>
              </a:xfrm>
              <a:custGeom>
                <a:avLst/>
                <a:gdLst>
                  <a:gd name="T0" fmla="*/ 16 w 59"/>
                  <a:gd name="T1" fmla="*/ 10 h 104"/>
                  <a:gd name="T2" fmla="*/ 6 w 59"/>
                  <a:gd name="T3" fmla="*/ 14 h 104"/>
                  <a:gd name="T4" fmla="*/ 6 w 59"/>
                  <a:gd name="T5" fmla="*/ 20 h 104"/>
                  <a:gd name="T6" fmla="*/ 10 w 59"/>
                  <a:gd name="T7" fmla="*/ 21 h 104"/>
                  <a:gd name="T8" fmla="*/ 10 w 59"/>
                  <a:gd name="T9" fmla="*/ 25 h 104"/>
                  <a:gd name="T10" fmla="*/ 0 w 59"/>
                  <a:gd name="T11" fmla="*/ 27 h 104"/>
                  <a:gd name="T12" fmla="*/ 0 w 59"/>
                  <a:gd name="T13" fmla="*/ 44 h 104"/>
                  <a:gd name="T14" fmla="*/ 2 w 59"/>
                  <a:gd name="T15" fmla="*/ 46 h 104"/>
                  <a:gd name="T16" fmla="*/ 8 w 59"/>
                  <a:gd name="T17" fmla="*/ 49 h 104"/>
                  <a:gd name="T18" fmla="*/ 20 w 59"/>
                  <a:gd name="T19" fmla="*/ 55 h 104"/>
                  <a:gd name="T20" fmla="*/ 20 w 59"/>
                  <a:gd name="T21" fmla="*/ 67 h 104"/>
                  <a:gd name="T22" fmla="*/ 16 w 59"/>
                  <a:gd name="T23" fmla="*/ 79 h 104"/>
                  <a:gd name="T24" fmla="*/ 16 w 59"/>
                  <a:gd name="T25" fmla="*/ 92 h 104"/>
                  <a:gd name="T26" fmla="*/ 26 w 59"/>
                  <a:gd name="T27" fmla="*/ 102 h 104"/>
                  <a:gd name="T28" fmla="*/ 37 w 59"/>
                  <a:gd name="T29" fmla="*/ 104 h 104"/>
                  <a:gd name="T30" fmla="*/ 45 w 59"/>
                  <a:gd name="T31" fmla="*/ 104 h 104"/>
                  <a:gd name="T32" fmla="*/ 49 w 59"/>
                  <a:gd name="T33" fmla="*/ 98 h 104"/>
                  <a:gd name="T34" fmla="*/ 57 w 59"/>
                  <a:gd name="T35" fmla="*/ 94 h 104"/>
                  <a:gd name="T36" fmla="*/ 59 w 59"/>
                  <a:gd name="T37" fmla="*/ 90 h 104"/>
                  <a:gd name="T38" fmla="*/ 59 w 59"/>
                  <a:gd name="T39" fmla="*/ 77 h 104"/>
                  <a:gd name="T40" fmla="*/ 47 w 59"/>
                  <a:gd name="T41" fmla="*/ 71 h 104"/>
                  <a:gd name="T42" fmla="*/ 45 w 59"/>
                  <a:gd name="T43" fmla="*/ 59 h 104"/>
                  <a:gd name="T44" fmla="*/ 55 w 59"/>
                  <a:gd name="T45" fmla="*/ 49 h 104"/>
                  <a:gd name="T46" fmla="*/ 57 w 59"/>
                  <a:gd name="T47" fmla="*/ 38 h 104"/>
                  <a:gd name="T48" fmla="*/ 53 w 59"/>
                  <a:gd name="T49" fmla="*/ 29 h 104"/>
                  <a:gd name="T50" fmla="*/ 49 w 59"/>
                  <a:gd name="T51" fmla="*/ 23 h 104"/>
                  <a:gd name="T52" fmla="*/ 41 w 59"/>
                  <a:gd name="T53" fmla="*/ 21 h 104"/>
                  <a:gd name="T54" fmla="*/ 37 w 59"/>
                  <a:gd name="T55" fmla="*/ 10 h 104"/>
                  <a:gd name="T56" fmla="*/ 28 w 59"/>
                  <a:gd name="T57" fmla="*/ 4 h 104"/>
                  <a:gd name="T58" fmla="*/ 16 w 59"/>
                  <a:gd name="T59" fmla="*/ 0 h 104"/>
                  <a:gd name="T60" fmla="*/ 16 w 59"/>
                  <a:gd name="T61" fmla="*/ 0 h 104"/>
                  <a:gd name="T62" fmla="*/ 16 w 59"/>
                  <a:gd name="T63" fmla="*/ 1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9" h="104">
                    <a:moveTo>
                      <a:pt x="16" y="10"/>
                    </a:moveTo>
                    <a:lnTo>
                      <a:pt x="6" y="14"/>
                    </a:lnTo>
                    <a:lnTo>
                      <a:pt x="6" y="20"/>
                    </a:lnTo>
                    <a:lnTo>
                      <a:pt x="10" y="21"/>
                    </a:lnTo>
                    <a:lnTo>
                      <a:pt x="10" y="25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2" y="46"/>
                    </a:lnTo>
                    <a:lnTo>
                      <a:pt x="8" y="49"/>
                    </a:lnTo>
                    <a:lnTo>
                      <a:pt x="20" y="55"/>
                    </a:lnTo>
                    <a:lnTo>
                      <a:pt x="20" y="67"/>
                    </a:lnTo>
                    <a:lnTo>
                      <a:pt x="16" y="79"/>
                    </a:lnTo>
                    <a:lnTo>
                      <a:pt x="16" y="92"/>
                    </a:lnTo>
                    <a:lnTo>
                      <a:pt x="26" y="102"/>
                    </a:lnTo>
                    <a:lnTo>
                      <a:pt x="37" y="104"/>
                    </a:lnTo>
                    <a:lnTo>
                      <a:pt x="45" y="104"/>
                    </a:lnTo>
                    <a:lnTo>
                      <a:pt x="49" y="98"/>
                    </a:lnTo>
                    <a:lnTo>
                      <a:pt x="57" y="94"/>
                    </a:lnTo>
                    <a:lnTo>
                      <a:pt x="59" y="90"/>
                    </a:lnTo>
                    <a:lnTo>
                      <a:pt x="59" y="77"/>
                    </a:lnTo>
                    <a:lnTo>
                      <a:pt x="47" y="71"/>
                    </a:lnTo>
                    <a:lnTo>
                      <a:pt x="45" y="59"/>
                    </a:lnTo>
                    <a:lnTo>
                      <a:pt x="55" y="49"/>
                    </a:lnTo>
                    <a:lnTo>
                      <a:pt x="57" y="38"/>
                    </a:lnTo>
                    <a:lnTo>
                      <a:pt x="53" y="29"/>
                    </a:lnTo>
                    <a:lnTo>
                      <a:pt x="49" y="23"/>
                    </a:lnTo>
                    <a:lnTo>
                      <a:pt x="41" y="21"/>
                    </a:lnTo>
                    <a:lnTo>
                      <a:pt x="37" y="10"/>
                    </a:lnTo>
                    <a:lnTo>
                      <a:pt x="28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1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6" name="Freeform 552">
                <a:extLst>
                  <a:ext uri="{FF2B5EF4-FFF2-40B4-BE49-F238E27FC236}">
                    <a16:creationId xmlns:a16="http://schemas.microsoft.com/office/drawing/2014/main" id="{B5E2157F-226E-7741-05B9-2A09D4B2C1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4413025"/>
                <a:ext cx="1056083" cy="1082251"/>
              </a:xfrm>
              <a:custGeom>
                <a:avLst/>
                <a:gdLst>
                  <a:gd name="T0" fmla="*/ 205 w 565"/>
                  <a:gd name="T1" fmla="*/ 20 h 579"/>
                  <a:gd name="T2" fmla="*/ 211 w 565"/>
                  <a:gd name="T3" fmla="*/ 55 h 579"/>
                  <a:gd name="T4" fmla="*/ 234 w 565"/>
                  <a:gd name="T5" fmla="*/ 51 h 579"/>
                  <a:gd name="T6" fmla="*/ 257 w 565"/>
                  <a:gd name="T7" fmla="*/ 43 h 579"/>
                  <a:gd name="T8" fmla="*/ 266 w 565"/>
                  <a:gd name="T9" fmla="*/ 41 h 579"/>
                  <a:gd name="T10" fmla="*/ 305 w 565"/>
                  <a:gd name="T11" fmla="*/ 45 h 579"/>
                  <a:gd name="T12" fmla="*/ 322 w 565"/>
                  <a:gd name="T13" fmla="*/ 10 h 579"/>
                  <a:gd name="T14" fmla="*/ 342 w 565"/>
                  <a:gd name="T15" fmla="*/ 43 h 579"/>
                  <a:gd name="T16" fmla="*/ 342 w 565"/>
                  <a:gd name="T17" fmla="*/ 64 h 579"/>
                  <a:gd name="T18" fmla="*/ 349 w 565"/>
                  <a:gd name="T19" fmla="*/ 70 h 579"/>
                  <a:gd name="T20" fmla="*/ 369 w 565"/>
                  <a:gd name="T21" fmla="*/ 80 h 579"/>
                  <a:gd name="T22" fmla="*/ 351 w 565"/>
                  <a:gd name="T23" fmla="*/ 101 h 579"/>
                  <a:gd name="T24" fmla="*/ 375 w 565"/>
                  <a:gd name="T25" fmla="*/ 83 h 579"/>
                  <a:gd name="T26" fmla="*/ 417 w 565"/>
                  <a:gd name="T27" fmla="*/ 91 h 579"/>
                  <a:gd name="T28" fmla="*/ 423 w 565"/>
                  <a:gd name="T29" fmla="*/ 116 h 579"/>
                  <a:gd name="T30" fmla="*/ 465 w 565"/>
                  <a:gd name="T31" fmla="*/ 114 h 579"/>
                  <a:gd name="T32" fmla="*/ 508 w 565"/>
                  <a:gd name="T33" fmla="*/ 124 h 579"/>
                  <a:gd name="T34" fmla="*/ 565 w 565"/>
                  <a:gd name="T35" fmla="*/ 160 h 579"/>
                  <a:gd name="T36" fmla="*/ 554 w 565"/>
                  <a:gd name="T37" fmla="*/ 218 h 579"/>
                  <a:gd name="T38" fmla="*/ 535 w 565"/>
                  <a:gd name="T39" fmla="*/ 232 h 579"/>
                  <a:gd name="T40" fmla="*/ 510 w 565"/>
                  <a:gd name="T41" fmla="*/ 260 h 579"/>
                  <a:gd name="T42" fmla="*/ 508 w 565"/>
                  <a:gd name="T43" fmla="*/ 299 h 579"/>
                  <a:gd name="T44" fmla="*/ 496 w 565"/>
                  <a:gd name="T45" fmla="*/ 333 h 579"/>
                  <a:gd name="T46" fmla="*/ 488 w 565"/>
                  <a:gd name="T47" fmla="*/ 361 h 579"/>
                  <a:gd name="T48" fmla="*/ 477 w 565"/>
                  <a:gd name="T49" fmla="*/ 400 h 579"/>
                  <a:gd name="T50" fmla="*/ 455 w 565"/>
                  <a:gd name="T51" fmla="*/ 413 h 579"/>
                  <a:gd name="T52" fmla="*/ 432 w 565"/>
                  <a:gd name="T53" fmla="*/ 415 h 579"/>
                  <a:gd name="T54" fmla="*/ 409 w 565"/>
                  <a:gd name="T55" fmla="*/ 427 h 579"/>
                  <a:gd name="T56" fmla="*/ 388 w 565"/>
                  <a:gd name="T57" fmla="*/ 438 h 579"/>
                  <a:gd name="T58" fmla="*/ 369 w 565"/>
                  <a:gd name="T59" fmla="*/ 452 h 579"/>
                  <a:gd name="T60" fmla="*/ 367 w 565"/>
                  <a:gd name="T61" fmla="*/ 494 h 579"/>
                  <a:gd name="T62" fmla="*/ 344 w 565"/>
                  <a:gd name="T63" fmla="*/ 517 h 579"/>
                  <a:gd name="T64" fmla="*/ 320 w 565"/>
                  <a:gd name="T65" fmla="*/ 558 h 579"/>
                  <a:gd name="T66" fmla="*/ 330 w 565"/>
                  <a:gd name="T67" fmla="*/ 539 h 579"/>
                  <a:gd name="T68" fmla="*/ 320 w 565"/>
                  <a:gd name="T69" fmla="*/ 539 h 579"/>
                  <a:gd name="T70" fmla="*/ 317 w 565"/>
                  <a:gd name="T71" fmla="*/ 560 h 579"/>
                  <a:gd name="T72" fmla="*/ 299 w 565"/>
                  <a:gd name="T73" fmla="*/ 571 h 579"/>
                  <a:gd name="T74" fmla="*/ 276 w 565"/>
                  <a:gd name="T75" fmla="*/ 552 h 579"/>
                  <a:gd name="T76" fmla="*/ 247 w 565"/>
                  <a:gd name="T77" fmla="*/ 539 h 579"/>
                  <a:gd name="T78" fmla="*/ 245 w 565"/>
                  <a:gd name="T79" fmla="*/ 516 h 579"/>
                  <a:gd name="T80" fmla="*/ 270 w 565"/>
                  <a:gd name="T81" fmla="*/ 492 h 579"/>
                  <a:gd name="T82" fmla="*/ 282 w 565"/>
                  <a:gd name="T83" fmla="*/ 456 h 579"/>
                  <a:gd name="T84" fmla="*/ 282 w 565"/>
                  <a:gd name="T85" fmla="*/ 439 h 579"/>
                  <a:gd name="T86" fmla="*/ 265 w 565"/>
                  <a:gd name="T87" fmla="*/ 427 h 579"/>
                  <a:gd name="T88" fmla="*/ 234 w 565"/>
                  <a:gd name="T89" fmla="*/ 398 h 579"/>
                  <a:gd name="T90" fmla="*/ 226 w 565"/>
                  <a:gd name="T91" fmla="*/ 336 h 579"/>
                  <a:gd name="T92" fmla="*/ 220 w 565"/>
                  <a:gd name="T93" fmla="*/ 311 h 579"/>
                  <a:gd name="T94" fmla="*/ 172 w 565"/>
                  <a:gd name="T95" fmla="*/ 268 h 579"/>
                  <a:gd name="T96" fmla="*/ 126 w 565"/>
                  <a:gd name="T97" fmla="*/ 245 h 579"/>
                  <a:gd name="T98" fmla="*/ 97 w 565"/>
                  <a:gd name="T99" fmla="*/ 218 h 579"/>
                  <a:gd name="T100" fmla="*/ 48 w 565"/>
                  <a:gd name="T101" fmla="*/ 232 h 579"/>
                  <a:gd name="T102" fmla="*/ 18 w 565"/>
                  <a:gd name="T103" fmla="*/ 214 h 579"/>
                  <a:gd name="T104" fmla="*/ 0 w 565"/>
                  <a:gd name="T105" fmla="*/ 178 h 579"/>
                  <a:gd name="T106" fmla="*/ 27 w 565"/>
                  <a:gd name="T107" fmla="*/ 143 h 579"/>
                  <a:gd name="T108" fmla="*/ 56 w 565"/>
                  <a:gd name="T109" fmla="*/ 126 h 579"/>
                  <a:gd name="T110" fmla="*/ 56 w 565"/>
                  <a:gd name="T111" fmla="*/ 68 h 579"/>
                  <a:gd name="T112" fmla="*/ 54 w 565"/>
                  <a:gd name="T113" fmla="*/ 55 h 579"/>
                  <a:gd name="T114" fmla="*/ 89 w 565"/>
                  <a:gd name="T115" fmla="*/ 55 h 579"/>
                  <a:gd name="T116" fmla="*/ 122 w 565"/>
                  <a:gd name="T117" fmla="*/ 60 h 579"/>
                  <a:gd name="T118" fmla="*/ 149 w 565"/>
                  <a:gd name="T119" fmla="*/ 39 h 579"/>
                  <a:gd name="T120" fmla="*/ 133 w 565"/>
                  <a:gd name="T121" fmla="*/ 20 h 579"/>
                  <a:gd name="T122" fmla="*/ 162 w 565"/>
                  <a:gd name="T123" fmla="*/ 20 h 579"/>
                  <a:gd name="T124" fmla="*/ 193 w 565"/>
                  <a:gd name="T125" fmla="*/ 1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65" h="579">
                    <a:moveTo>
                      <a:pt x="193" y="1"/>
                    </a:moveTo>
                    <a:lnTo>
                      <a:pt x="205" y="9"/>
                    </a:lnTo>
                    <a:lnTo>
                      <a:pt x="205" y="20"/>
                    </a:lnTo>
                    <a:lnTo>
                      <a:pt x="201" y="31"/>
                    </a:lnTo>
                    <a:lnTo>
                      <a:pt x="201" y="45"/>
                    </a:lnTo>
                    <a:lnTo>
                      <a:pt x="211" y="55"/>
                    </a:lnTo>
                    <a:lnTo>
                      <a:pt x="222" y="57"/>
                    </a:lnTo>
                    <a:lnTo>
                      <a:pt x="230" y="57"/>
                    </a:lnTo>
                    <a:lnTo>
                      <a:pt x="234" y="51"/>
                    </a:lnTo>
                    <a:lnTo>
                      <a:pt x="241" y="47"/>
                    </a:lnTo>
                    <a:lnTo>
                      <a:pt x="243" y="43"/>
                    </a:lnTo>
                    <a:lnTo>
                      <a:pt x="257" y="43"/>
                    </a:lnTo>
                    <a:lnTo>
                      <a:pt x="259" y="37"/>
                    </a:lnTo>
                    <a:lnTo>
                      <a:pt x="263" y="39"/>
                    </a:lnTo>
                    <a:lnTo>
                      <a:pt x="266" y="41"/>
                    </a:lnTo>
                    <a:lnTo>
                      <a:pt x="280" y="41"/>
                    </a:lnTo>
                    <a:lnTo>
                      <a:pt x="288" y="43"/>
                    </a:lnTo>
                    <a:lnTo>
                      <a:pt x="305" y="45"/>
                    </a:lnTo>
                    <a:lnTo>
                      <a:pt x="311" y="37"/>
                    </a:lnTo>
                    <a:lnTo>
                      <a:pt x="319" y="22"/>
                    </a:lnTo>
                    <a:lnTo>
                      <a:pt x="322" y="10"/>
                    </a:lnTo>
                    <a:lnTo>
                      <a:pt x="330" y="24"/>
                    </a:lnTo>
                    <a:lnTo>
                      <a:pt x="336" y="37"/>
                    </a:lnTo>
                    <a:lnTo>
                      <a:pt x="342" y="43"/>
                    </a:lnTo>
                    <a:lnTo>
                      <a:pt x="349" y="51"/>
                    </a:lnTo>
                    <a:lnTo>
                      <a:pt x="347" y="60"/>
                    </a:lnTo>
                    <a:lnTo>
                      <a:pt x="342" y="64"/>
                    </a:lnTo>
                    <a:lnTo>
                      <a:pt x="336" y="68"/>
                    </a:lnTo>
                    <a:lnTo>
                      <a:pt x="342" y="72"/>
                    </a:lnTo>
                    <a:lnTo>
                      <a:pt x="349" y="70"/>
                    </a:lnTo>
                    <a:lnTo>
                      <a:pt x="355" y="76"/>
                    </a:lnTo>
                    <a:lnTo>
                      <a:pt x="359" y="76"/>
                    </a:lnTo>
                    <a:lnTo>
                      <a:pt x="369" y="80"/>
                    </a:lnTo>
                    <a:lnTo>
                      <a:pt x="363" y="89"/>
                    </a:lnTo>
                    <a:lnTo>
                      <a:pt x="351" y="97"/>
                    </a:lnTo>
                    <a:lnTo>
                      <a:pt x="351" y="101"/>
                    </a:lnTo>
                    <a:lnTo>
                      <a:pt x="357" y="101"/>
                    </a:lnTo>
                    <a:lnTo>
                      <a:pt x="371" y="89"/>
                    </a:lnTo>
                    <a:lnTo>
                      <a:pt x="375" y="83"/>
                    </a:lnTo>
                    <a:lnTo>
                      <a:pt x="388" y="83"/>
                    </a:lnTo>
                    <a:lnTo>
                      <a:pt x="403" y="91"/>
                    </a:lnTo>
                    <a:lnTo>
                      <a:pt x="417" y="91"/>
                    </a:lnTo>
                    <a:lnTo>
                      <a:pt x="427" y="101"/>
                    </a:lnTo>
                    <a:lnTo>
                      <a:pt x="419" y="110"/>
                    </a:lnTo>
                    <a:lnTo>
                      <a:pt x="423" y="116"/>
                    </a:lnTo>
                    <a:lnTo>
                      <a:pt x="432" y="108"/>
                    </a:lnTo>
                    <a:lnTo>
                      <a:pt x="440" y="108"/>
                    </a:lnTo>
                    <a:lnTo>
                      <a:pt x="465" y="114"/>
                    </a:lnTo>
                    <a:lnTo>
                      <a:pt x="481" y="112"/>
                    </a:lnTo>
                    <a:lnTo>
                      <a:pt x="492" y="120"/>
                    </a:lnTo>
                    <a:lnTo>
                      <a:pt x="508" y="124"/>
                    </a:lnTo>
                    <a:lnTo>
                      <a:pt x="531" y="141"/>
                    </a:lnTo>
                    <a:lnTo>
                      <a:pt x="562" y="149"/>
                    </a:lnTo>
                    <a:lnTo>
                      <a:pt x="565" y="160"/>
                    </a:lnTo>
                    <a:lnTo>
                      <a:pt x="565" y="199"/>
                    </a:lnTo>
                    <a:lnTo>
                      <a:pt x="558" y="208"/>
                    </a:lnTo>
                    <a:lnTo>
                      <a:pt x="554" y="218"/>
                    </a:lnTo>
                    <a:lnTo>
                      <a:pt x="550" y="224"/>
                    </a:lnTo>
                    <a:lnTo>
                      <a:pt x="538" y="228"/>
                    </a:lnTo>
                    <a:lnTo>
                      <a:pt x="535" y="232"/>
                    </a:lnTo>
                    <a:lnTo>
                      <a:pt x="531" y="243"/>
                    </a:lnTo>
                    <a:lnTo>
                      <a:pt x="525" y="253"/>
                    </a:lnTo>
                    <a:lnTo>
                      <a:pt x="510" y="260"/>
                    </a:lnTo>
                    <a:lnTo>
                      <a:pt x="508" y="264"/>
                    </a:lnTo>
                    <a:lnTo>
                      <a:pt x="504" y="287"/>
                    </a:lnTo>
                    <a:lnTo>
                      <a:pt x="508" y="299"/>
                    </a:lnTo>
                    <a:lnTo>
                      <a:pt x="504" y="312"/>
                    </a:lnTo>
                    <a:lnTo>
                      <a:pt x="508" y="327"/>
                    </a:lnTo>
                    <a:lnTo>
                      <a:pt x="496" y="333"/>
                    </a:lnTo>
                    <a:lnTo>
                      <a:pt x="492" y="348"/>
                    </a:lnTo>
                    <a:lnTo>
                      <a:pt x="492" y="358"/>
                    </a:lnTo>
                    <a:lnTo>
                      <a:pt x="488" y="361"/>
                    </a:lnTo>
                    <a:lnTo>
                      <a:pt x="486" y="371"/>
                    </a:lnTo>
                    <a:lnTo>
                      <a:pt x="479" y="385"/>
                    </a:lnTo>
                    <a:lnTo>
                      <a:pt x="477" y="400"/>
                    </a:lnTo>
                    <a:lnTo>
                      <a:pt x="467" y="404"/>
                    </a:lnTo>
                    <a:lnTo>
                      <a:pt x="463" y="410"/>
                    </a:lnTo>
                    <a:lnTo>
                      <a:pt x="455" y="413"/>
                    </a:lnTo>
                    <a:lnTo>
                      <a:pt x="448" y="411"/>
                    </a:lnTo>
                    <a:lnTo>
                      <a:pt x="442" y="415"/>
                    </a:lnTo>
                    <a:lnTo>
                      <a:pt x="432" y="415"/>
                    </a:lnTo>
                    <a:lnTo>
                      <a:pt x="423" y="415"/>
                    </a:lnTo>
                    <a:lnTo>
                      <a:pt x="415" y="425"/>
                    </a:lnTo>
                    <a:lnTo>
                      <a:pt x="409" y="427"/>
                    </a:lnTo>
                    <a:lnTo>
                      <a:pt x="399" y="425"/>
                    </a:lnTo>
                    <a:lnTo>
                      <a:pt x="388" y="435"/>
                    </a:lnTo>
                    <a:lnTo>
                      <a:pt x="388" y="438"/>
                    </a:lnTo>
                    <a:lnTo>
                      <a:pt x="382" y="440"/>
                    </a:lnTo>
                    <a:lnTo>
                      <a:pt x="376" y="448"/>
                    </a:lnTo>
                    <a:lnTo>
                      <a:pt x="369" y="452"/>
                    </a:lnTo>
                    <a:lnTo>
                      <a:pt x="367" y="469"/>
                    </a:lnTo>
                    <a:lnTo>
                      <a:pt x="369" y="477"/>
                    </a:lnTo>
                    <a:lnTo>
                      <a:pt x="367" y="494"/>
                    </a:lnTo>
                    <a:lnTo>
                      <a:pt x="355" y="508"/>
                    </a:lnTo>
                    <a:lnTo>
                      <a:pt x="349" y="508"/>
                    </a:lnTo>
                    <a:lnTo>
                      <a:pt x="344" y="517"/>
                    </a:lnTo>
                    <a:lnTo>
                      <a:pt x="342" y="527"/>
                    </a:lnTo>
                    <a:lnTo>
                      <a:pt x="330" y="546"/>
                    </a:lnTo>
                    <a:lnTo>
                      <a:pt x="320" y="558"/>
                    </a:lnTo>
                    <a:lnTo>
                      <a:pt x="320" y="552"/>
                    </a:lnTo>
                    <a:lnTo>
                      <a:pt x="328" y="544"/>
                    </a:lnTo>
                    <a:lnTo>
                      <a:pt x="330" y="539"/>
                    </a:lnTo>
                    <a:lnTo>
                      <a:pt x="336" y="529"/>
                    </a:lnTo>
                    <a:lnTo>
                      <a:pt x="332" y="527"/>
                    </a:lnTo>
                    <a:lnTo>
                      <a:pt x="320" y="539"/>
                    </a:lnTo>
                    <a:lnTo>
                      <a:pt x="319" y="544"/>
                    </a:lnTo>
                    <a:lnTo>
                      <a:pt x="311" y="554"/>
                    </a:lnTo>
                    <a:lnTo>
                      <a:pt x="317" y="560"/>
                    </a:lnTo>
                    <a:lnTo>
                      <a:pt x="317" y="566"/>
                    </a:lnTo>
                    <a:lnTo>
                      <a:pt x="301" y="579"/>
                    </a:lnTo>
                    <a:lnTo>
                      <a:pt x="299" y="571"/>
                    </a:lnTo>
                    <a:lnTo>
                      <a:pt x="290" y="564"/>
                    </a:lnTo>
                    <a:lnTo>
                      <a:pt x="286" y="556"/>
                    </a:lnTo>
                    <a:lnTo>
                      <a:pt x="276" y="552"/>
                    </a:lnTo>
                    <a:lnTo>
                      <a:pt x="272" y="544"/>
                    </a:lnTo>
                    <a:lnTo>
                      <a:pt x="266" y="541"/>
                    </a:lnTo>
                    <a:lnTo>
                      <a:pt x="247" y="539"/>
                    </a:lnTo>
                    <a:lnTo>
                      <a:pt x="243" y="531"/>
                    </a:lnTo>
                    <a:lnTo>
                      <a:pt x="236" y="527"/>
                    </a:lnTo>
                    <a:lnTo>
                      <a:pt x="245" y="516"/>
                    </a:lnTo>
                    <a:lnTo>
                      <a:pt x="247" y="512"/>
                    </a:lnTo>
                    <a:lnTo>
                      <a:pt x="261" y="500"/>
                    </a:lnTo>
                    <a:lnTo>
                      <a:pt x="270" y="492"/>
                    </a:lnTo>
                    <a:lnTo>
                      <a:pt x="288" y="475"/>
                    </a:lnTo>
                    <a:lnTo>
                      <a:pt x="290" y="471"/>
                    </a:lnTo>
                    <a:lnTo>
                      <a:pt x="282" y="456"/>
                    </a:lnTo>
                    <a:lnTo>
                      <a:pt x="277" y="454"/>
                    </a:lnTo>
                    <a:lnTo>
                      <a:pt x="279" y="445"/>
                    </a:lnTo>
                    <a:lnTo>
                      <a:pt x="282" y="439"/>
                    </a:lnTo>
                    <a:lnTo>
                      <a:pt x="280" y="427"/>
                    </a:lnTo>
                    <a:lnTo>
                      <a:pt x="273" y="423"/>
                    </a:lnTo>
                    <a:lnTo>
                      <a:pt x="265" y="427"/>
                    </a:lnTo>
                    <a:lnTo>
                      <a:pt x="263" y="412"/>
                    </a:lnTo>
                    <a:lnTo>
                      <a:pt x="243" y="404"/>
                    </a:lnTo>
                    <a:lnTo>
                      <a:pt x="234" y="398"/>
                    </a:lnTo>
                    <a:lnTo>
                      <a:pt x="230" y="363"/>
                    </a:lnTo>
                    <a:lnTo>
                      <a:pt x="232" y="344"/>
                    </a:lnTo>
                    <a:lnTo>
                      <a:pt x="226" y="336"/>
                    </a:lnTo>
                    <a:lnTo>
                      <a:pt x="226" y="326"/>
                    </a:lnTo>
                    <a:lnTo>
                      <a:pt x="220" y="321"/>
                    </a:lnTo>
                    <a:lnTo>
                      <a:pt x="220" y="311"/>
                    </a:lnTo>
                    <a:lnTo>
                      <a:pt x="187" y="305"/>
                    </a:lnTo>
                    <a:lnTo>
                      <a:pt x="187" y="270"/>
                    </a:lnTo>
                    <a:lnTo>
                      <a:pt x="172" y="268"/>
                    </a:lnTo>
                    <a:lnTo>
                      <a:pt x="143" y="251"/>
                    </a:lnTo>
                    <a:lnTo>
                      <a:pt x="133" y="249"/>
                    </a:lnTo>
                    <a:lnTo>
                      <a:pt x="126" y="245"/>
                    </a:lnTo>
                    <a:lnTo>
                      <a:pt x="124" y="222"/>
                    </a:lnTo>
                    <a:lnTo>
                      <a:pt x="112" y="214"/>
                    </a:lnTo>
                    <a:lnTo>
                      <a:pt x="97" y="218"/>
                    </a:lnTo>
                    <a:lnTo>
                      <a:pt x="89" y="232"/>
                    </a:lnTo>
                    <a:lnTo>
                      <a:pt x="62" y="235"/>
                    </a:lnTo>
                    <a:lnTo>
                      <a:pt x="48" y="232"/>
                    </a:lnTo>
                    <a:lnTo>
                      <a:pt x="47" y="214"/>
                    </a:lnTo>
                    <a:lnTo>
                      <a:pt x="45" y="212"/>
                    </a:lnTo>
                    <a:lnTo>
                      <a:pt x="18" y="214"/>
                    </a:lnTo>
                    <a:lnTo>
                      <a:pt x="8" y="205"/>
                    </a:lnTo>
                    <a:lnTo>
                      <a:pt x="8" y="197"/>
                    </a:lnTo>
                    <a:lnTo>
                      <a:pt x="0" y="178"/>
                    </a:lnTo>
                    <a:lnTo>
                      <a:pt x="6" y="166"/>
                    </a:lnTo>
                    <a:lnTo>
                      <a:pt x="4" y="155"/>
                    </a:lnTo>
                    <a:lnTo>
                      <a:pt x="27" y="143"/>
                    </a:lnTo>
                    <a:lnTo>
                      <a:pt x="45" y="137"/>
                    </a:lnTo>
                    <a:lnTo>
                      <a:pt x="56" y="135"/>
                    </a:lnTo>
                    <a:lnTo>
                      <a:pt x="56" y="126"/>
                    </a:lnTo>
                    <a:lnTo>
                      <a:pt x="64" y="89"/>
                    </a:lnTo>
                    <a:lnTo>
                      <a:pt x="58" y="83"/>
                    </a:lnTo>
                    <a:lnTo>
                      <a:pt x="56" y="68"/>
                    </a:lnTo>
                    <a:lnTo>
                      <a:pt x="62" y="70"/>
                    </a:lnTo>
                    <a:lnTo>
                      <a:pt x="66" y="62"/>
                    </a:lnTo>
                    <a:lnTo>
                      <a:pt x="54" y="55"/>
                    </a:lnTo>
                    <a:lnTo>
                      <a:pt x="56" y="49"/>
                    </a:lnTo>
                    <a:lnTo>
                      <a:pt x="79" y="47"/>
                    </a:lnTo>
                    <a:lnTo>
                      <a:pt x="89" y="55"/>
                    </a:lnTo>
                    <a:lnTo>
                      <a:pt x="99" y="58"/>
                    </a:lnTo>
                    <a:lnTo>
                      <a:pt x="112" y="64"/>
                    </a:lnTo>
                    <a:lnTo>
                      <a:pt x="122" y="60"/>
                    </a:lnTo>
                    <a:lnTo>
                      <a:pt x="151" y="49"/>
                    </a:lnTo>
                    <a:lnTo>
                      <a:pt x="151" y="41"/>
                    </a:lnTo>
                    <a:lnTo>
                      <a:pt x="149" y="39"/>
                    </a:lnTo>
                    <a:lnTo>
                      <a:pt x="139" y="39"/>
                    </a:lnTo>
                    <a:lnTo>
                      <a:pt x="139" y="22"/>
                    </a:lnTo>
                    <a:lnTo>
                      <a:pt x="133" y="20"/>
                    </a:lnTo>
                    <a:lnTo>
                      <a:pt x="135" y="12"/>
                    </a:lnTo>
                    <a:lnTo>
                      <a:pt x="145" y="10"/>
                    </a:lnTo>
                    <a:lnTo>
                      <a:pt x="162" y="20"/>
                    </a:lnTo>
                    <a:lnTo>
                      <a:pt x="184" y="12"/>
                    </a:lnTo>
                    <a:lnTo>
                      <a:pt x="187" y="0"/>
                    </a:lnTo>
                    <a:lnTo>
                      <a:pt x="193" y="1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7" name="Freeform 553">
                <a:extLst>
                  <a:ext uri="{FF2B5EF4-FFF2-40B4-BE49-F238E27FC236}">
                    <a16:creationId xmlns:a16="http://schemas.microsoft.com/office/drawing/2014/main" id="{D3BA3B87-31CB-8B04-3DE9-19DE4BD48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3744" y="5398080"/>
                <a:ext cx="147665" cy="151402"/>
              </a:xfrm>
              <a:custGeom>
                <a:avLst/>
                <a:gdLst>
                  <a:gd name="T0" fmla="*/ 79 w 79"/>
                  <a:gd name="T1" fmla="*/ 52 h 81"/>
                  <a:gd name="T2" fmla="*/ 77 w 79"/>
                  <a:gd name="T3" fmla="*/ 56 h 81"/>
                  <a:gd name="T4" fmla="*/ 69 w 79"/>
                  <a:gd name="T5" fmla="*/ 65 h 81"/>
                  <a:gd name="T6" fmla="*/ 69 w 79"/>
                  <a:gd name="T7" fmla="*/ 69 h 81"/>
                  <a:gd name="T8" fmla="*/ 60 w 79"/>
                  <a:gd name="T9" fmla="*/ 81 h 81"/>
                  <a:gd name="T10" fmla="*/ 46 w 79"/>
                  <a:gd name="T11" fmla="*/ 81 h 81"/>
                  <a:gd name="T12" fmla="*/ 37 w 79"/>
                  <a:gd name="T13" fmla="*/ 79 h 81"/>
                  <a:gd name="T14" fmla="*/ 23 w 79"/>
                  <a:gd name="T15" fmla="*/ 73 h 81"/>
                  <a:gd name="T16" fmla="*/ 15 w 79"/>
                  <a:gd name="T17" fmla="*/ 73 h 81"/>
                  <a:gd name="T18" fmla="*/ 8 w 79"/>
                  <a:gd name="T19" fmla="*/ 65 h 81"/>
                  <a:gd name="T20" fmla="*/ 0 w 79"/>
                  <a:gd name="T21" fmla="*/ 67 h 81"/>
                  <a:gd name="T22" fmla="*/ 0 w 79"/>
                  <a:gd name="T23" fmla="*/ 54 h 81"/>
                  <a:gd name="T24" fmla="*/ 6 w 79"/>
                  <a:gd name="T25" fmla="*/ 48 h 81"/>
                  <a:gd name="T26" fmla="*/ 8 w 79"/>
                  <a:gd name="T27" fmla="*/ 17 h 81"/>
                  <a:gd name="T28" fmla="*/ 8 w 79"/>
                  <a:gd name="T29" fmla="*/ 10 h 81"/>
                  <a:gd name="T30" fmla="*/ 13 w 79"/>
                  <a:gd name="T31" fmla="*/ 0 h 81"/>
                  <a:gd name="T32" fmla="*/ 21 w 79"/>
                  <a:gd name="T33" fmla="*/ 4 h 81"/>
                  <a:gd name="T34" fmla="*/ 25 w 79"/>
                  <a:gd name="T35" fmla="*/ 12 h 81"/>
                  <a:gd name="T36" fmla="*/ 44 w 79"/>
                  <a:gd name="T37" fmla="*/ 14 h 81"/>
                  <a:gd name="T38" fmla="*/ 50 w 79"/>
                  <a:gd name="T39" fmla="*/ 17 h 81"/>
                  <a:gd name="T40" fmla="*/ 54 w 79"/>
                  <a:gd name="T41" fmla="*/ 25 h 81"/>
                  <a:gd name="T42" fmla="*/ 63 w 79"/>
                  <a:gd name="T43" fmla="*/ 29 h 81"/>
                  <a:gd name="T44" fmla="*/ 67 w 79"/>
                  <a:gd name="T45" fmla="*/ 37 h 81"/>
                  <a:gd name="T46" fmla="*/ 77 w 79"/>
                  <a:gd name="T47" fmla="*/ 44 h 81"/>
                  <a:gd name="T48" fmla="*/ 79 w 79"/>
                  <a:gd name="T49" fmla="*/ 52 h 81"/>
                  <a:gd name="T50" fmla="*/ 79 w 79"/>
                  <a:gd name="T51" fmla="*/ 52 h 81"/>
                  <a:gd name="T52" fmla="*/ 79 w 79"/>
                  <a:gd name="T53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9" h="81">
                    <a:moveTo>
                      <a:pt x="79" y="52"/>
                    </a:moveTo>
                    <a:lnTo>
                      <a:pt x="77" y="56"/>
                    </a:lnTo>
                    <a:lnTo>
                      <a:pt x="69" y="65"/>
                    </a:lnTo>
                    <a:lnTo>
                      <a:pt x="69" y="69"/>
                    </a:lnTo>
                    <a:lnTo>
                      <a:pt x="60" y="81"/>
                    </a:lnTo>
                    <a:lnTo>
                      <a:pt x="46" y="81"/>
                    </a:lnTo>
                    <a:lnTo>
                      <a:pt x="37" y="79"/>
                    </a:lnTo>
                    <a:lnTo>
                      <a:pt x="23" y="73"/>
                    </a:lnTo>
                    <a:lnTo>
                      <a:pt x="15" y="73"/>
                    </a:lnTo>
                    <a:lnTo>
                      <a:pt x="8" y="65"/>
                    </a:lnTo>
                    <a:lnTo>
                      <a:pt x="0" y="67"/>
                    </a:lnTo>
                    <a:lnTo>
                      <a:pt x="0" y="54"/>
                    </a:lnTo>
                    <a:lnTo>
                      <a:pt x="6" y="48"/>
                    </a:lnTo>
                    <a:lnTo>
                      <a:pt x="8" y="17"/>
                    </a:lnTo>
                    <a:lnTo>
                      <a:pt x="8" y="10"/>
                    </a:lnTo>
                    <a:lnTo>
                      <a:pt x="13" y="0"/>
                    </a:lnTo>
                    <a:lnTo>
                      <a:pt x="21" y="4"/>
                    </a:lnTo>
                    <a:lnTo>
                      <a:pt x="25" y="12"/>
                    </a:lnTo>
                    <a:lnTo>
                      <a:pt x="44" y="14"/>
                    </a:lnTo>
                    <a:lnTo>
                      <a:pt x="50" y="17"/>
                    </a:lnTo>
                    <a:lnTo>
                      <a:pt x="54" y="25"/>
                    </a:lnTo>
                    <a:lnTo>
                      <a:pt x="63" y="29"/>
                    </a:lnTo>
                    <a:lnTo>
                      <a:pt x="67" y="37"/>
                    </a:lnTo>
                    <a:lnTo>
                      <a:pt x="77" y="44"/>
                    </a:lnTo>
                    <a:lnTo>
                      <a:pt x="79" y="52"/>
                    </a:lnTo>
                    <a:lnTo>
                      <a:pt x="79" y="52"/>
                    </a:lnTo>
                    <a:lnTo>
                      <a:pt x="79" y="5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8" name="Freeform 554">
                <a:extLst>
                  <a:ext uri="{FF2B5EF4-FFF2-40B4-BE49-F238E27FC236}">
                    <a16:creationId xmlns:a16="http://schemas.microsoft.com/office/drawing/2014/main" id="{7269411D-0132-51A7-F0F9-28331DF736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1591" y="6256030"/>
                <a:ext cx="52337" cy="20560"/>
              </a:xfrm>
              <a:custGeom>
                <a:avLst/>
                <a:gdLst>
                  <a:gd name="T0" fmla="*/ 22 w 28"/>
                  <a:gd name="T1" fmla="*/ 11 h 11"/>
                  <a:gd name="T2" fmla="*/ 26 w 28"/>
                  <a:gd name="T3" fmla="*/ 11 h 11"/>
                  <a:gd name="T4" fmla="*/ 28 w 28"/>
                  <a:gd name="T5" fmla="*/ 9 h 11"/>
                  <a:gd name="T6" fmla="*/ 21 w 28"/>
                  <a:gd name="T7" fmla="*/ 1 h 11"/>
                  <a:gd name="T8" fmla="*/ 11 w 28"/>
                  <a:gd name="T9" fmla="*/ 0 h 11"/>
                  <a:gd name="T10" fmla="*/ 2 w 28"/>
                  <a:gd name="T11" fmla="*/ 1 h 11"/>
                  <a:gd name="T12" fmla="*/ 0 w 28"/>
                  <a:gd name="T13" fmla="*/ 3 h 11"/>
                  <a:gd name="T14" fmla="*/ 4 w 28"/>
                  <a:gd name="T15" fmla="*/ 5 h 11"/>
                  <a:gd name="T16" fmla="*/ 13 w 28"/>
                  <a:gd name="T17" fmla="*/ 5 h 11"/>
                  <a:gd name="T18" fmla="*/ 17 w 28"/>
                  <a:gd name="T19" fmla="*/ 9 h 11"/>
                  <a:gd name="T20" fmla="*/ 22 w 28"/>
                  <a:gd name="T21" fmla="*/ 11 h 11"/>
                  <a:gd name="T22" fmla="*/ 22 w 28"/>
                  <a:gd name="T23" fmla="*/ 11 h 11"/>
                  <a:gd name="T24" fmla="*/ 22 w 28"/>
                  <a:gd name="T2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8" h="11">
                    <a:moveTo>
                      <a:pt x="22" y="11"/>
                    </a:moveTo>
                    <a:lnTo>
                      <a:pt x="26" y="11"/>
                    </a:lnTo>
                    <a:lnTo>
                      <a:pt x="28" y="9"/>
                    </a:lnTo>
                    <a:lnTo>
                      <a:pt x="21" y="1"/>
                    </a:lnTo>
                    <a:lnTo>
                      <a:pt x="11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4" y="5"/>
                    </a:lnTo>
                    <a:lnTo>
                      <a:pt x="13" y="5"/>
                    </a:lnTo>
                    <a:lnTo>
                      <a:pt x="17" y="9"/>
                    </a:lnTo>
                    <a:lnTo>
                      <a:pt x="22" y="11"/>
                    </a:lnTo>
                    <a:lnTo>
                      <a:pt x="22" y="11"/>
                    </a:lnTo>
                    <a:lnTo>
                      <a:pt x="22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09" name="Freeform 555">
                <a:extLst>
                  <a:ext uri="{FF2B5EF4-FFF2-40B4-BE49-F238E27FC236}">
                    <a16:creationId xmlns:a16="http://schemas.microsoft.com/office/drawing/2014/main" id="{E57B69CC-27C9-7212-A028-EB8135D7D6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56030"/>
                <a:ext cx="22430" cy="9345"/>
              </a:xfrm>
              <a:custGeom>
                <a:avLst/>
                <a:gdLst>
                  <a:gd name="T0" fmla="*/ 0 w 12"/>
                  <a:gd name="T1" fmla="*/ 3 h 5"/>
                  <a:gd name="T2" fmla="*/ 0 w 12"/>
                  <a:gd name="T3" fmla="*/ 1 h 5"/>
                  <a:gd name="T4" fmla="*/ 4 w 12"/>
                  <a:gd name="T5" fmla="*/ 0 h 5"/>
                  <a:gd name="T6" fmla="*/ 12 w 12"/>
                  <a:gd name="T7" fmla="*/ 1 h 5"/>
                  <a:gd name="T8" fmla="*/ 12 w 12"/>
                  <a:gd name="T9" fmla="*/ 5 h 5"/>
                  <a:gd name="T10" fmla="*/ 8 w 12"/>
                  <a:gd name="T11" fmla="*/ 5 h 5"/>
                  <a:gd name="T12" fmla="*/ 0 w 12"/>
                  <a:gd name="T13" fmla="*/ 3 h 5"/>
                  <a:gd name="T14" fmla="*/ 0 w 12"/>
                  <a:gd name="T15" fmla="*/ 3 h 5"/>
                  <a:gd name="T16" fmla="*/ 0 w 12"/>
                  <a:gd name="T1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5">
                    <a:moveTo>
                      <a:pt x="0" y="3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12" y="1"/>
                    </a:lnTo>
                    <a:lnTo>
                      <a:pt x="12" y="5"/>
                    </a:lnTo>
                    <a:lnTo>
                      <a:pt x="8" y="5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0" name="Freeform 556">
                <a:extLst>
                  <a:ext uri="{FF2B5EF4-FFF2-40B4-BE49-F238E27FC236}">
                    <a16:creationId xmlns:a16="http://schemas.microsoft.com/office/drawing/2014/main" id="{33EEE93C-A672-EE03-7D09-AC09F23302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928" y="6280330"/>
                <a:ext cx="18692" cy="9345"/>
              </a:xfrm>
              <a:custGeom>
                <a:avLst/>
                <a:gdLst>
                  <a:gd name="T0" fmla="*/ 0 w 10"/>
                  <a:gd name="T1" fmla="*/ 2 h 5"/>
                  <a:gd name="T2" fmla="*/ 6 w 10"/>
                  <a:gd name="T3" fmla="*/ 0 h 5"/>
                  <a:gd name="T4" fmla="*/ 10 w 10"/>
                  <a:gd name="T5" fmla="*/ 2 h 5"/>
                  <a:gd name="T6" fmla="*/ 10 w 10"/>
                  <a:gd name="T7" fmla="*/ 5 h 5"/>
                  <a:gd name="T8" fmla="*/ 2 w 10"/>
                  <a:gd name="T9" fmla="*/ 5 h 5"/>
                  <a:gd name="T10" fmla="*/ 0 w 10"/>
                  <a:gd name="T11" fmla="*/ 2 h 5"/>
                  <a:gd name="T12" fmla="*/ 0 w 10"/>
                  <a:gd name="T13" fmla="*/ 2 h 5"/>
                  <a:gd name="T14" fmla="*/ 0 w 1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2"/>
                    </a:moveTo>
                    <a:lnTo>
                      <a:pt x="6" y="0"/>
                    </a:lnTo>
                    <a:lnTo>
                      <a:pt x="10" y="2"/>
                    </a:lnTo>
                    <a:lnTo>
                      <a:pt x="10" y="5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1" name="Freeform 557">
                <a:extLst>
                  <a:ext uri="{FF2B5EF4-FFF2-40B4-BE49-F238E27FC236}">
                    <a16:creationId xmlns:a16="http://schemas.microsoft.com/office/drawing/2014/main" id="{A7161B27-2CFD-FB72-8E92-4F7C3B412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1031" y="6207431"/>
                <a:ext cx="13085" cy="16822"/>
              </a:xfrm>
              <a:custGeom>
                <a:avLst/>
                <a:gdLst>
                  <a:gd name="T0" fmla="*/ 3 w 7"/>
                  <a:gd name="T1" fmla="*/ 0 h 9"/>
                  <a:gd name="T2" fmla="*/ 5 w 7"/>
                  <a:gd name="T3" fmla="*/ 3 h 9"/>
                  <a:gd name="T4" fmla="*/ 7 w 7"/>
                  <a:gd name="T5" fmla="*/ 9 h 9"/>
                  <a:gd name="T6" fmla="*/ 3 w 7"/>
                  <a:gd name="T7" fmla="*/ 9 h 9"/>
                  <a:gd name="T8" fmla="*/ 0 w 7"/>
                  <a:gd name="T9" fmla="*/ 4 h 9"/>
                  <a:gd name="T10" fmla="*/ 3 w 7"/>
                  <a:gd name="T11" fmla="*/ 0 h 9"/>
                  <a:gd name="T12" fmla="*/ 3 w 7"/>
                  <a:gd name="T13" fmla="*/ 0 h 9"/>
                  <a:gd name="T14" fmla="*/ 3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3" y="0"/>
                    </a:moveTo>
                    <a:lnTo>
                      <a:pt x="5" y="3"/>
                    </a:lnTo>
                    <a:lnTo>
                      <a:pt x="7" y="9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2" name="Freeform 558">
                <a:extLst>
                  <a:ext uri="{FF2B5EF4-FFF2-40B4-BE49-F238E27FC236}">
                    <a16:creationId xmlns:a16="http://schemas.microsoft.com/office/drawing/2014/main" id="{F708E8D6-5826-40E6-143D-4F02C84FF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1685" y="6214908"/>
                <a:ext cx="5608" cy="11215"/>
              </a:xfrm>
              <a:custGeom>
                <a:avLst/>
                <a:gdLst>
                  <a:gd name="T0" fmla="*/ 2 w 3"/>
                  <a:gd name="T1" fmla="*/ 0 h 6"/>
                  <a:gd name="T2" fmla="*/ 2 w 3"/>
                  <a:gd name="T3" fmla="*/ 2 h 6"/>
                  <a:gd name="T4" fmla="*/ 3 w 3"/>
                  <a:gd name="T5" fmla="*/ 6 h 6"/>
                  <a:gd name="T6" fmla="*/ 0 w 3"/>
                  <a:gd name="T7" fmla="*/ 6 h 6"/>
                  <a:gd name="T8" fmla="*/ 0 w 3"/>
                  <a:gd name="T9" fmla="*/ 0 h 6"/>
                  <a:gd name="T10" fmla="*/ 2 w 3"/>
                  <a:gd name="T11" fmla="*/ 0 h 6"/>
                  <a:gd name="T12" fmla="*/ 2 w 3"/>
                  <a:gd name="T13" fmla="*/ 0 h 6"/>
                  <a:gd name="T14" fmla="*/ 2 w 3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0"/>
                    </a:moveTo>
                    <a:lnTo>
                      <a:pt x="2" y="2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3" name="Freeform 559">
                <a:extLst>
                  <a:ext uri="{FF2B5EF4-FFF2-40B4-BE49-F238E27FC236}">
                    <a16:creationId xmlns:a16="http://schemas.microsoft.com/office/drawing/2014/main" id="{42448DFF-A751-8F4B-8423-65D3B8F86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6731" y="6214908"/>
                <a:ext cx="7477" cy="9345"/>
              </a:xfrm>
              <a:custGeom>
                <a:avLst/>
                <a:gdLst>
                  <a:gd name="T0" fmla="*/ 4 w 4"/>
                  <a:gd name="T1" fmla="*/ 0 h 5"/>
                  <a:gd name="T2" fmla="*/ 4 w 4"/>
                  <a:gd name="T3" fmla="*/ 3 h 5"/>
                  <a:gd name="T4" fmla="*/ 4 w 4"/>
                  <a:gd name="T5" fmla="*/ 5 h 5"/>
                  <a:gd name="T6" fmla="*/ 0 w 4"/>
                  <a:gd name="T7" fmla="*/ 5 h 5"/>
                  <a:gd name="T8" fmla="*/ 2 w 4"/>
                  <a:gd name="T9" fmla="*/ 3 h 5"/>
                  <a:gd name="T10" fmla="*/ 4 w 4"/>
                  <a:gd name="T11" fmla="*/ 0 h 5"/>
                  <a:gd name="T12" fmla="*/ 4 w 4"/>
                  <a:gd name="T13" fmla="*/ 0 h 5"/>
                  <a:gd name="T14" fmla="*/ 4 w 4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lnTo>
                      <a:pt x="4" y="3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2" y="3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4" name="Freeform 560">
                <a:extLst>
                  <a:ext uri="{FF2B5EF4-FFF2-40B4-BE49-F238E27FC236}">
                    <a16:creationId xmlns:a16="http://schemas.microsoft.com/office/drawing/2014/main" id="{04BB382B-0F1D-E33D-B86C-ADB188BF5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1778" y="6214908"/>
                <a:ext cx="13085" cy="9345"/>
              </a:xfrm>
              <a:custGeom>
                <a:avLst/>
                <a:gdLst>
                  <a:gd name="T0" fmla="*/ 7 w 7"/>
                  <a:gd name="T1" fmla="*/ 0 h 5"/>
                  <a:gd name="T2" fmla="*/ 5 w 7"/>
                  <a:gd name="T3" fmla="*/ 3 h 5"/>
                  <a:gd name="T4" fmla="*/ 5 w 7"/>
                  <a:gd name="T5" fmla="*/ 5 h 5"/>
                  <a:gd name="T6" fmla="*/ 0 w 7"/>
                  <a:gd name="T7" fmla="*/ 5 h 5"/>
                  <a:gd name="T8" fmla="*/ 0 w 7"/>
                  <a:gd name="T9" fmla="*/ 0 h 5"/>
                  <a:gd name="T10" fmla="*/ 7 w 7"/>
                  <a:gd name="T11" fmla="*/ 0 h 5"/>
                  <a:gd name="T12" fmla="*/ 7 w 7"/>
                  <a:gd name="T13" fmla="*/ 0 h 5"/>
                  <a:gd name="T14" fmla="*/ 7 w 7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lnTo>
                      <a:pt x="5" y="3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5" name="Freeform 561">
                <a:extLst>
                  <a:ext uri="{FF2B5EF4-FFF2-40B4-BE49-F238E27FC236}">
                    <a16:creationId xmlns:a16="http://schemas.microsoft.com/office/drawing/2014/main" id="{783D66BA-7EE4-12CC-0BA1-9E3B0795CB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8788" y="6198086"/>
                <a:ext cx="39253" cy="28037"/>
              </a:xfrm>
              <a:custGeom>
                <a:avLst/>
                <a:gdLst>
                  <a:gd name="T0" fmla="*/ 21 w 21"/>
                  <a:gd name="T1" fmla="*/ 6 h 15"/>
                  <a:gd name="T2" fmla="*/ 17 w 21"/>
                  <a:gd name="T3" fmla="*/ 9 h 15"/>
                  <a:gd name="T4" fmla="*/ 16 w 21"/>
                  <a:gd name="T5" fmla="*/ 15 h 15"/>
                  <a:gd name="T6" fmla="*/ 8 w 21"/>
                  <a:gd name="T7" fmla="*/ 9 h 15"/>
                  <a:gd name="T8" fmla="*/ 2 w 21"/>
                  <a:gd name="T9" fmla="*/ 6 h 15"/>
                  <a:gd name="T10" fmla="*/ 0 w 21"/>
                  <a:gd name="T11" fmla="*/ 0 h 15"/>
                  <a:gd name="T12" fmla="*/ 12 w 21"/>
                  <a:gd name="T13" fmla="*/ 0 h 15"/>
                  <a:gd name="T14" fmla="*/ 21 w 21"/>
                  <a:gd name="T15" fmla="*/ 6 h 15"/>
                  <a:gd name="T16" fmla="*/ 21 w 21"/>
                  <a:gd name="T17" fmla="*/ 6 h 15"/>
                  <a:gd name="T18" fmla="*/ 21 w 21"/>
                  <a:gd name="T19" fmla="*/ 6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5">
                    <a:moveTo>
                      <a:pt x="21" y="6"/>
                    </a:moveTo>
                    <a:lnTo>
                      <a:pt x="17" y="9"/>
                    </a:lnTo>
                    <a:lnTo>
                      <a:pt x="16" y="15"/>
                    </a:lnTo>
                    <a:lnTo>
                      <a:pt x="8" y="9"/>
                    </a:lnTo>
                    <a:lnTo>
                      <a:pt x="2" y="6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6"/>
                    </a:lnTo>
                    <a:lnTo>
                      <a:pt x="21" y="6"/>
                    </a:lnTo>
                    <a:lnTo>
                      <a:pt x="21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6" name="Freeform 562">
                <a:extLst>
                  <a:ext uri="{FF2B5EF4-FFF2-40B4-BE49-F238E27FC236}">
                    <a16:creationId xmlns:a16="http://schemas.microsoft.com/office/drawing/2014/main" id="{F87EA49D-387D-40A1-6C7B-5FF55769B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6168179"/>
                <a:ext cx="35515" cy="28037"/>
              </a:xfrm>
              <a:custGeom>
                <a:avLst/>
                <a:gdLst>
                  <a:gd name="T0" fmla="*/ 14 w 19"/>
                  <a:gd name="T1" fmla="*/ 15 h 15"/>
                  <a:gd name="T2" fmla="*/ 19 w 19"/>
                  <a:gd name="T3" fmla="*/ 15 h 15"/>
                  <a:gd name="T4" fmla="*/ 14 w 19"/>
                  <a:gd name="T5" fmla="*/ 7 h 15"/>
                  <a:gd name="T6" fmla="*/ 2 w 19"/>
                  <a:gd name="T7" fmla="*/ 0 h 15"/>
                  <a:gd name="T8" fmla="*/ 0 w 19"/>
                  <a:gd name="T9" fmla="*/ 0 h 15"/>
                  <a:gd name="T10" fmla="*/ 0 w 19"/>
                  <a:gd name="T11" fmla="*/ 2 h 15"/>
                  <a:gd name="T12" fmla="*/ 6 w 19"/>
                  <a:gd name="T13" fmla="*/ 7 h 15"/>
                  <a:gd name="T14" fmla="*/ 14 w 19"/>
                  <a:gd name="T15" fmla="*/ 15 h 15"/>
                  <a:gd name="T16" fmla="*/ 14 w 19"/>
                  <a:gd name="T17" fmla="*/ 15 h 15"/>
                  <a:gd name="T18" fmla="*/ 14 w 19"/>
                  <a:gd name="T19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5">
                    <a:moveTo>
                      <a:pt x="14" y="15"/>
                    </a:moveTo>
                    <a:lnTo>
                      <a:pt x="19" y="15"/>
                    </a:lnTo>
                    <a:lnTo>
                      <a:pt x="14" y="7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6" y="7"/>
                    </a:lnTo>
                    <a:lnTo>
                      <a:pt x="14" y="15"/>
                    </a:lnTo>
                    <a:lnTo>
                      <a:pt x="14" y="15"/>
                    </a:lnTo>
                    <a:lnTo>
                      <a:pt x="14" y="1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7" name="Freeform 563">
                <a:extLst>
                  <a:ext uri="{FF2B5EF4-FFF2-40B4-BE49-F238E27FC236}">
                    <a16:creationId xmlns:a16="http://schemas.microsoft.com/office/drawing/2014/main" id="{3D836F77-56D2-C925-8E6A-02D6E98F11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218" y="6168179"/>
                <a:ext cx="26168" cy="20560"/>
              </a:xfrm>
              <a:custGeom>
                <a:avLst/>
                <a:gdLst>
                  <a:gd name="T0" fmla="*/ 0 w 14"/>
                  <a:gd name="T1" fmla="*/ 11 h 11"/>
                  <a:gd name="T2" fmla="*/ 6 w 14"/>
                  <a:gd name="T3" fmla="*/ 5 h 11"/>
                  <a:gd name="T4" fmla="*/ 12 w 14"/>
                  <a:gd name="T5" fmla="*/ 5 h 11"/>
                  <a:gd name="T6" fmla="*/ 14 w 14"/>
                  <a:gd name="T7" fmla="*/ 2 h 11"/>
                  <a:gd name="T8" fmla="*/ 6 w 14"/>
                  <a:gd name="T9" fmla="*/ 0 h 11"/>
                  <a:gd name="T10" fmla="*/ 0 w 14"/>
                  <a:gd name="T11" fmla="*/ 3 h 11"/>
                  <a:gd name="T12" fmla="*/ 0 w 14"/>
                  <a:gd name="T13" fmla="*/ 11 h 11"/>
                  <a:gd name="T14" fmla="*/ 0 w 14"/>
                  <a:gd name="T15" fmla="*/ 11 h 11"/>
                  <a:gd name="T16" fmla="*/ 0 w 14"/>
                  <a:gd name="T1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0" y="11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4" y="2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8" name="Freeform 564">
                <a:extLst>
                  <a:ext uri="{FF2B5EF4-FFF2-40B4-BE49-F238E27FC236}">
                    <a16:creationId xmlns:a16="http://schemas.microsoft.com/office/drawing/2014/main" id="{59A42585-9FEB-EEB8-C64D-CC60383304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27058"/>
                <a:ext cx="9346" cy="14953"/>
              </a:xfrm>
              <a:custGeom>
                <a:avLst/>
                <a:gdLst>
                  <a:gd name="T0" fmla="*/ 2 w 5"/>
                  <a:gd name="T1" fmla="*/ 0 h 8"/>
                  <a:gd name="T2" fmla="*/ 2 w 5"/>
                  <a:gd name="T3" fmla="*/ 2 h 8"/>
                  <a:gd name="T4" fmla="*/ 5 w 5"/>
                  <a:gd name="T5" fmla="*/ 6 h 8"/>
                  <a:gd name="T6" fmla="*/ 2 w 5"/>
                  <a:gd name="T7" fmla="*/ 8 h 8"/>
                  <a:gd name="T8" fmla="*/ 0 w 5"/>
                  <a:gd name="T9" fmla="*/ 4 h 8"/>
                  <a:gd name="T10" fmla="*/ 0 w 5"/>
                  <a:gd name="T11" fmla="*/ 0 h 8"/>
                  <a:gd name="T12" fmla="*/ 2 w 5"/>
                  <a:gd name="T13" fmla="*/ 0 h 8"/>
                  <a:gd name="T14" fmla="*/ 2 w 5"/>
                  <a:gd name="T15" fmla="*/ 0 h 8"/>
                  <a:gd name="T16" fmla="*/ 2 w 5"/>
                  <a:gd name="T1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lnTo>
                      <a:pt x="2" y="2"/>
                    </a:lnTo>
                    <a:lnTo>
                      <a:pt x="5" y="6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19" name="Freeform 565">
                <a:extLst>
                  <a:ext uri="{FF2B5EF4-FFF2-40B4-BE49-F238E27FC236}">
                    <a16:creationId xmlns:a16="http://schemas.microsoft.com/office/drawing/2014/main" id="{80572129-44A4-3422-AF1E-D2A8CA821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42011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0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0" name="Freeform 566">
                <a:extLst>
                  <a:ext uri="{FF2B5EF4-FFF2-40B4-BE49-F238E27FC236}">
                    <a16:creationId xmlns:a16="http://schemas.microsoft.com/office/drawing/2014/main" id="{5ED5A37A-CC2A-EA03-120A-4E99955DF8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6151356"/>
                <a:ext cx="9346" cy="13084"/>
              </a:xfrm>
              <a:custGeom>
                <a:avLst/>
                <a:gdLst>
                  <a:gd name="T0" fmla="*/ 0 w 5"/>
                  <a:gd name="T1" fmla="*/ 0 h 7"/>
                  <a:gd name="T2" fmla="*/ 4 w 5"/>
                  <a:gd name="T3" fmla="*/ 0 h 7"/>
                  <a:gd name="T4" fmla="*/ 5 w 5"/>
                  <a:gd name="T5" fmla="*/ 4 h 7"/>
                  <a:gd name="T6" fmla="*/ 4 w 5"/>
                  <a:gd name="T7" fmla="*/ 7 h 7"/>
                  <a:gd name="T8" fmla="*/ 0 w 5"/>
                  <a:gd name="T9" fmla="*/ 0 h 7"/>
                  <a:gd name="T10" fmla="*/ 0 w 5"/>
                  <a:gd name="T11" fmla="*/ 0 h 7"/>
                  <a:gd name="T12" fmla="*/ 0 w 5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7">
                    <a:moveTo>
                      <a:pt x="0" y="0"/>
                    </a:moveTo>
                    <a:lnTo>
                      <a:pt x="4" y="0"/>
                    </a:lnTo>
                    <a:lnTo>
                      <a:pt x="5" y="4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1" name="Freeform 567">
                <a:extLst>
                  <a:ext uri="{FF2B5EF4-FFF2-40B4-BE49-F238E27FC236}">
                    <a16:creationId xmlns:a16="http://schemas.microsoft.com/office/drawing/2014/main" id="{7802157D-57C1-2A62-4326-D0B69C449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117711"/>
                <a:ext cx="11215" cy="16822"/>
              </a:xfrm>
              <a:custGeom>
                <a:avLst/>
                <a:gdLst>
                  <a:gd name="T0" fmla="*/ 4 w 6"/>
                  <a:gd name="T1" fmla="*/ 9 h 9"/>
                  <a:gd name="T2" fmla="*/ 0 w 6"/>
                  <a:gd name="T3" fmla="*/ 3 h 9"/>
                  <a:gd name="T4" fmla="*/ 2 w 6"/>
                  <a:gd name="T5" fmla="*/ 0 h 9"/>
                  <a:gd name="T6" fmla="*/ 4 w 6"/>
                  <a:gd name="T7" fmla="*/ 0 h 9"/>
                  <a:gd name="T8" fmla="*/ 6 w 6"/>
                  <a:gd name="T9" fmla="*/ 5 h 9"/>
                  <a:gd name="T10" fmla="*/ 4 w 6"/>
                  <a:gd name="T11" fmla="*/ 9 h 9"/>
                  <a:gd name="T12" fmla="*/ 4 w 6"/>
                  <a:gd name="T13" fmla="*/ 9 h 9"/>
                  <a:gd name="T14" fmla="*/ 4 w 6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9">
                    <a:moveTo>
                      <a:pt x="4" y="9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2" name="Freeform 568">
                <a:extLst>
                  <a:ext uri="{FF2B5EF4-FFF2-40B4-BE49-F238E27FC236}">
                    <a16:creationId xmlns:a16="http://schemas.microsoft.com/office/drawing/2014/main" id="{76533047-2A06-DCFE-7AF0-9D4ACC1E0D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6102758"/>
                <a:ext cx="7477" cy="14953"/>
              </a:xfrm>
              <a:custGeom>
                <a:avLst/>
                <a:gdLst>
                  <a:gd name="T0" fmla="*/ 0 w 4"/>
                  <a:gd name="T1" fmla="*/ 4 h 8"/>
                  <a:gd name="T2" fmla="*/ 0 w 4"/>
                  <a:gd name="T3" fmla="*/ 0 h 8"/>
                  <a:gd name="T4" fmla="*/ 4 w 4"/>
                  <a:gd name="T5" fmla="*/ 0 h 8"/>
                  <a:gd name="T6" fmla="*/ 2 w 4"/>
                  <a:gd name="T7" fmla="*/ 8 h 8"/>
                  <a:gd name="T8" fmla="*/ 0 w 4"/>
                  <a:gd name="T9" fmla="*/ 4 h 8"/>
                  <a:gd name="T10" fmla="*/ 0 w 4"/>
                  <a:gd name="T11" fmla="*/ 4 h 8"/>
                  <a:gd name="T12" fmla="*/ 0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0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3" name="Freeform 569">
                <a:extLst>
                  <a:ext uri="{FF2B5EF4-FFF2-40B4-BE49-F238E27FC236}">
                    <a16:creationId xmlns:a16="http://schemas.microsoft.com/office/drawing/2014/main" id="{C90B5CB2-2A37-85E9-3DB5-868CB94D8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796" y="6022384"/>
                <a:ext cx="18692" cy="39252"/>
              </a:xfrm>
              <a:custGeom>
                <a:avLst/>
                <a:gdLst>
                  <a:gd name="T0" fmla="*/ 10 w 10"/>
                  <a:gd name="T1" fmla="*/ 21 h 21"/>
                  <a:gd name="T2" fmla="*/ 8 w 10"/>
                  <a:gd name="T3" fmla="*/ 15 h 21"/>
                  <a:gd name="T4" fmla="*/ 8 w 10"/>
                  <a:gd name="T5" fmla="*/ 8 h 21"/>
                  <a:gd name="T6" fmla="*/ 8 w 10"/>
                  <a:gd name="T7" fmla="*/ 0 h 21"/>
                  <a:gd name="T8" fmla="*/ 6 w 10"/>
                  <a:gd name="T9" fmla="*/ 0 h 21"/>
                  <a:gd name="T10" fmla="*/ 4 w 10"/>
                  <a:gd name="T11" fmla="*/ 6 h 21"/>
                  <a:gd name="T12" fmla="*/ 0 w 10"/>
                  <a:gd name="T13" fmla="*/ 10 h 21"/>
                  <a:gd name="T14" fmla="*/ 0 w 10"/>
                  <a:gd name="T15" fmla="*/ 13 h 21"/>
                  <a:gd name="T16" fmla="*/ 6 w 10"/>
                  <a:gd name="T17" fmla="*/ 19 h 21"/>
                  <a:gd name="T18" fmla="*/ 10 w 10"/>
                  <a:gd name="T19" fmla="*/ 21 h 21"/>
                  <a:gd name="T20" fmla="*/ 10 w 10"/>
                  <a:gd name="T21" fmla="*/ 21 h 21"/>
                  <a:gd name="T22" fmla="*/ 10 w 10"/>
                  <a:gd name="T2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lnTo>
                      <a:pt x="8" y="15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6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6" y="19"/>
                    </a:lnTo>
                    <a:lnTo>
                      <a:pt x="10" y="21"/>
                    </a:lnTo>
                    <a:lnTo>
                      <a:pt x="10" y="21"/>
                    </a:lnTo>
                    <a:lnTo>
                      <a:pt x="10" y="2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4" name="Freeform 570">
                <a:extLst>
                  <a:ext uri="{FF2B5EF4-FFF2-40B4-BE49-F238E27FC236}">
                    <a16:creationId xmlns:a16="http://schemas.microsoft.com/office/drawing/2014/main" id="{1CD005CC-6855-3B5F-495F-4E843534E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3273" y="6078459"/>
                <a:ext cx="11215" cy="9345"/>
              </a:xfrm>
              <a:custGeom>
                <a:avLst/>
                <a:gdLst>
                  <a:gd name="T0" fmla="*/ 2 w 6"/>
                  <a:gd name="T1" fmla="*/ 3 h 5"/>
                  <a:gd name="T2" fmla="*/ 6 w 6"/>
                  <a:gd name="T3" fmla="*/ 0 h 5"/>
                  <a:gd name="T4" fmla="*/ 0 w 6"/>
                  <a:gd name="T5" fmla="*/ 3 h 5"/>
                  <a:gd name="T6" fmla="*/ 2 w 6"/>
                  <a:gd name="T7" fmla="*/ 5 h 5"/>
                  <a:gd name="T8" fmla="*/ 2 w 6"/>
                  <a:gd name="T9" fmla="*/ 3 h 5"/>
                  <a:gd name="T10" fmla="*/ 2 w 6"/>
                  <a:gd name="T11" fmla="*/ 3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lnTo>
                      <a:pt x="6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5" name="Freeform 571">
                <a:extLst>
                  <a:ext uri="{FF2B5EF4-FFF2-40B4-BE49-F238E27FC236}">
                    <a16:creationId xmlns:a16="http://schemas.microsoft.com/office/drawing/2014/main" id="{53475048-128C-8A13-6F06-F5AECEB26A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058" y="6070982"/>
                <a:ext cx="14953" cy="7477"/>
              </a:xfrm>
              <a:custGeom>
                <a:avLst/>
                <a:gdLst>
                  <a:gd name="T0" fmla="*/ 4 w 8"/>
                  <a:gd name="T1" fmla="*/ 4 h 4"/>
                  <a:gd name="T2" fmla="*/ 8 w 8"/>
                  <a:gd name="T3" fmla="*/ 2 h 4"/>
                  <a:gd name="T4" fmla="*/ 6 w 8"/>
                  <a:gd name="T5" fmla="*/ 0 h 4"/>
                  <a:gd name="T6" fmla="*/ 2 w 8"/>
                  <a:gd name="T7" fmla="*/ 0 h 4"/>
                  <a:gd name="T8" fmla="*/ 0 w 8"/>
                  <a:gd name="T9" fmla="*/ 4 h 4"/>
                  <a:gd name="T10" fmla="*/ 4 w 8"/>
                  <a:gd name="T11" fmla="*/ 4 h 4"/>
                  <a:gd name="T12" fmla="*/ 4 w 8"/>
                  <a:gd name="T13" fmla="*/ 4 h 4"/>
                  <a:gd name="T14" fmla="*/ 4 w 8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8" y="2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6" name="Freeform 572">
                <a:extLst>
                  <a:ext uri="{FF2B5EF4-FFF2-40B4-BE49-F238E27FC236}">
                    <a16:creationId xmlns:a16="http://schemas.microsoft.com/office/drawing/2014/main" id="{E5EC425C-5C63-5E4E-5B29-3EEDF6AED3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6084066"/>
                <a:ext cx="7477" cy="11215"/>
              </a:xfrm>
              <a:custGeom>
                <a:avLst/>
                <a:gdLst>
                  <a:gd name="T0" fmla="*/ 0 w 4"/>
                  <a:gd name="T1" fmla="*/ 2 h 6"/>
                  <a:gd name="T2" fmla="*/ 2 w 4"/>
                  <a:gd name="T3" fmla="*/ 0 h 6"/>
                  <a:gd name="T4" fmla="*/ 4 w 4"/>
                  <a:gd name="T5" fmla="*/ 2 h 6"/>
                  <a:gd name="T6" fmla="*/ 0 w 4"/>
                  <a:gd name="T7" fmla="*/ 6 h 6"/>
                  <a:gd name="T8" fmla="*/ 0 w 4"/>
                  <a:gd name="T9" fmla="*/ 2 h 6"/>
                  <a:gd name="T10" fmla="*/ 0 w 4"/>
                  <a:gd name="T11" fmla="*/ 2 h 6"/>
                  <a:gd name="T12" fmla="*/ 0 w 4"/>
                  <a:gd name="T13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7" name="Freeform 573">
                <a:extLst>
                  <a:ext uri="{FF2B5EF4-FFF2-40B4-BE49-F238E27FC236}">
                    <a16:creationId xmlns:a16="http://schemas.microsoft.com/office/drawing/2014/main" id="{2A8E2AC4-0733-CCA7-FA96-2B25656B6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011" y="5990607"/>
                <a:ext cx="3738" cy="14953"/>
              </a:xfrm>
              <a:custGeom>
                <a:avLst/>
                <a:gdLst>
                  <a:gd name="T0" fmla="*/ 0 w 2"/>
                  <a:gd name="T1" fmla="*/ 6 h 8"/>
                  <a:gd name="T2" fmla="*/ 0 w 2"/>
                  <a:gd name="T3" fmla="*/ 0 h 8"/>
                  <a:gd name="T4" fmla="*/ 2 w 2"/>
                  <a:gd name="T5" fmla="*/ 4 h 8"/>
                  <a:gd name="T6" fmla="*/ 2 w 2"/>
                  <a:gd name="T7" fmla="*/ 8 h 8"/>
                  <a:gd name="T8" fmla="*/ 0 w 2"/>
                  <a:gd name="T9" fmla="*/ 6 h 8"/>
                  <a:gd name="T10" fmla="*/ 0 w 2"/>
                  <a:gd name="T11" fmla="*/ 6 h 8"/>
                  <a:gd name="T12" fmla="*/ 0 w 2"/>
                  <a:gd name="T13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8">
                    <a:moveTo>
                      <a:pt x="0" y="6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8" name="Freeform 574">
                <a:extLst>
                  <a:ext uri="{FF2B5EF4-FFF2-40B4-BE49-F238E27FC236}">
                    <a16:creationId xmlns:a16="http://schemas.microsoft.com/office/drawing/2014/main" id="{DD751DF1-C35E-3E2E-A1BD-E1336F8AFA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998084"/>
                <a:ext cx="7477" cy="9345"/>
              </a:xfrm>
              <a:custGeom>
                <a:avLst/>
                <a:gdLst>
                  <a:gd name="T0" fmla="*/ 0 w 4"/>
                  <a:gd name="T1" fmla="*/ 2 h 5"/>
                  <a:gd name="T2" fmla="*/ 2 w 4"/>
                  <a:gd name="T3" fmla="*/ 0 h 5"/>
                  <a:gd name="T4" fmla="*/ 4 w 4"/>
                  <a:gd name="T5" fmla="*/ 2 h 5"/>
                  <a:gd name="T6" fmla="*/ 2 w 4"/>
                  <a:gd name="T7" fmla="*/ 5 h 5"/>
                  <a:gd name="T8" fmla="*/ 0 w 4"/>
                  <a:gd name="T9" fmla="*/ 2 h 5"/>
                  <a:gd name="T10" fmla="*/ 0 w 4"/>
                  <a:gd name="T11" fmla="*/ 2 h 5"/>
                  <a:gd name="T12" fmla="*/ 0 w 4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0" y="2"/>
                    </a:moveTo>
                    <a:lnTo>
                      <a:pt x="2" y="0"/>
                    </a:lnTo>
                    <a:lnTo>
                      <a:pt x="4" y="2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29" name="Freeform 575">
                <a:extLst>
                  <a:ext uri="{FF2B5EF4-FFF2-40B4-BE49-F238E27FC236}">
                    <a16:creationId xmlns:a16="http://schemas.microsoft.com/office/drawing/2014/main" id="{DAF0E4CA-13E6-9753-2B86-0C047AB64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4581" y="6044814"/>
                <a:ext cx="11215" cy="13084"/>
              </a:xfrm>
              <a:custGeom>
                <a:avLst/>
                <a:gdLst>
                  <a:gd name="T0" fmla="*/ 2 w 6"/>
                  <a:gd name="T1" fmla="*/ 0 h 7"/>
                  <a:gd name="T2" fmla="*/ 6 w 6"/>
                  <a:gd name="T3" fmla="*/ 5 h 7"/>
                  <a:gd name="T4" fmla="*/ 2 w 6"/>
                  <a:gd name="T5" fmla="*/ 7 h 7"/>
                  <a:gd name="T6" fmla="*/ 0 w 6"/>
                  <a:gd name="T7" fmla="*/ 5 h 7"/>
                  <a:gd name="T8" fmla="*/ 2 w 6"/>
                  <a:gd name="T9" fmla="*/ 0 h 7"/>
                  <a:gd name="T10" fmla="*/ 2 w 6"/>
                  <a:gd name="T11" fmla="*/ 0 h 7"/>
                  <a:gd name="T12" fmla="*/ 2 w 6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7">
                    <a:moveTo>
                      <a:pt x="2" y="0"/>
                    </a:moveTo>
                    <a:lnTo>
                      <a:pt x="6" y="5"/>
                    </a:lnTo>
                    <a:lnTo>
                      <a:pt x="2" y="7"/>
                    </a:lnTo>
                    <a:lnTo>
                      <a:pt x="0" y="5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0" name="Freeform 576">
                <a:extLst>
                  <a:ext uri="{FF2B5EF4-FFF2-40B4-BE49-F238E27FC236}">
                    <a16:creationId xmlns:a16="http://schemas.microsoft.com/office/drawing/2014/main" id="{E4FE0777-E1F8-8007-9216-02AC97028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0749" y="5904625"/>
                <a:ext cx="13085" cy="13084"/>
              </a:xfrm>
              <a:custGeom>
                <a:avLst/>
                <a:gdLst>
                  <a:gd name="T0" fmla="*/ 0 w 7"/>
                  <a:gd name="T1" fmla="*/ 7 h 7"/>
                  <a:gd name="T2" fmla="*/ 2 w 7"/>
                  <a:gd name="T3" fmla="*/ 2 h 7"/>
                  <a:gd name="T4" fmla="*/ 6 w 7"/>
                  <a:gd name="T5" fmla="*/ 0 h 7"/>
                  <a:gd name="T6" fmla="*/ 7 w 7"/>
                  <a:gd name="T7" fmla="*/ 5 h 7"/>
                  <a:gd name="T8" fmla="*/ 6 w 7"/>
                  <a:gd name="T9" fmla="*/ 7 h 7"/>
                  <a:gd name="T10" fmla="*/ 0 w 7"/>
                  <a:gd name="T11" fmla="*/ 7 h 7"/>
                  <a:gd name="T12" fmla="*/ 0 w 7"/>
                  <a:gd name="T13" fmla="*/ 7 h 7"/>
                  <a:gd name="T14" fmla="*/ 0 w 7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7" y="5"/>
                    </a:lnTo>
                    <a:lnTo>
                      <a:pt x="6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1" name="Freeform 577">
                <a:extLst>
                  <a:ext uri="{FF2B5EF4-FFF2-40B4-BE49-F238E27FC236}">
                    <a16:creationId xmlns:a16="http://schemas.microsoft.com/office/drawing/2014/main" id="{B9A52B3A-30D2-30B0-8649-5A64584FB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3834" y="5887803"/>
                <a:ext cx="11215" cy="20560"/>
              </a:xfrm>
              <a:custGeom>
                <a:avLst/>
                <a:gdLst>
                  <a:gd name="T0" fmla="*/ 0 w 6"/>
                  <a:gd name="T1" fmla="*/ 7 h 11"/>
                  <a:gd name="T2" fmla="*/ 0 w 6"/>
                  <a:gd name="T3" fmla="*/ 0 h 11"/>
                  <a:gd name="T4" fmla="*/ 4 w 6"/>
                  <a:gd name="T5" fmla="*/ 3 h 11"/>
                  <a:gd name="T6" fmla="*/ 6 w 6"/>
                  <a:gd name="T7" fmla="*/ 9 h 11"/>
                  <a:gd name="T8" fmla="*/ 4 w 6"/>
                  <a:gd name="T9" fmla="*/ 11 h 11"/>
                  <a:gd name="T10" fmla="*/ 0 w 6"/>
                  <a:gd name="T11" fmla="*/ 7 h 11"/>
                  <a:gd name="T12" fmla="*/ 0 w 6"/>
                  <a:gd name="T13" fmla="*/ 7 h 11"/>
                  <a:gd name="T14" fmla="*/ 0 w 6"/>
                  <a:gd name="T1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1">
                    <a:moveTo>
                      <a:pt x="0" y="7"/>
                    </a:moveTo>
                    <a:lnTo>
                      <a:pt x="0" y="0"/>
                    </a:lnTo>
                    <a:lnTo>
                      <a:pt x="4" y="3"/>
                    </a:lnTo>
                    <a:lnTo>
                      <a:pt x="6" y="9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2" name="Freeform 578">
                <a:extLst>
                  <a:ext uri="{FF2B5EF4-FFF2-40B4-BE49-F238E27FC236}">
                    <a16:creationId xmlns:a16="http://schemas.microsoft.com/office/drawing/2014/main" id="{8FEAF5E7-A273-41E0-5D36-C319486ED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394" y="5878457"/>
                <a:ext cx="9346" cy="13084"/>
              </a:xfrm>
              <a:custGeom>
                <a:avLst/>
                <a:gdLst>
                  <a:gd name="T0" fmla="*/ 2 w 5"/>
                  <a:gd name="T1" fmla="*/ 7 h 7"/>
                  <a:gd name="T2" fmla="*/ 4 w 5"/>
                  <a:gd name="T3" fmla="*/ 4 h 7"/>
                  <a:gd name="T4" fmla="*/ 5 w 5"/>
                  <a:gd name="T5" fmla="*/ 4 h 7"/>
                  <a:gd name="T6" fmla="*/ 2 w 5"/>
                  <a:gd name="T7" fmla="*/ 0 h 7"/>
                  <a:gd name="T8" fmla="*/ 0 w 5"/>
                  <a:gd name="T9" fmla="*/ 4 h 7"/>
                  <a:gd name="T10" fmla="*/ 2 w 5"/>
                  <a:gd name="T11" fmla="*/ 7 h 7"/>
                  <a:gd name="T12" fmla="*/ 2 w 5"/>
                  <a:gd name="T13" fmla="*/ 7 h 7"/>
                  <a:gd name="T14" fmla="*/ 2 w 5"/>
                  <a:gd name="T1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7">
                    <a:moveTo>
                      <a:pt x="2" y="7"/>
                    </a:moveTo>
                    <a:lnTo>
                      <a:pt x="4" y="4"/>
                    </a:lnTo>
                    <a:lnTo>
                      <a:pt x="5" y="4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2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3" name="Freeform 579">
                <a:extLst>
                  <a:ext uri="{FF2B5EF4-FFF2-40B4-BE49-F238E27FC236}">
                    <a16:creationId xmlns:a16="http://schemas.microsoft.com/office/drawing/2014/main" id="{5FA09486-3FA2-D2BA-1B46-59BC6EA2BE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964" y="5781260"/>
                <a:ext cx="24300" cy="54205"/>
              </a:xfrm>
              <a:custGeom>
                <a:avLst/>
                <a:gdLst>
                  <a:gd name="T0" fmla="*/ 2 w 13"/>
                  <a:gd name="T1" fmla="*/ 6 h 29"/>
                  <a:gd name="T2" fmla="*/ 2 w 13"/>
                  <a:gd name="T3" fmla="*/ 2 h 29"/>
                  <a:gd name="T4" fmla="*/ 6 w 13"/>
                  <a:gd name="T5" fmla="*/ 0 h 29"/>
                  <a:gd name="T6" fmla="*/ 13 w 13"/>
                  <a:gd name="T7" fmla="*/ 4 h 29"/>
                  <a:gd name="T8" fmla="*/ 13 w 13"/>
                  <a:gd name="T9" fmla="*/ 14 h 29"/>
                  <a:gd name="T10" fmla="*/ 8 w 13"/>
                  <a:gd name="T11" fmla="*/ 25 h 29"/>
                  <a:gd name="T12" fmla="*/ 6 w 13"/>
                  <a:gd name="T13" fmla="*/ 29 h 29"/>
                  <a:gd name="T14" fmla="*/ 0 w 13"/>
                  <a:gd name="T15" fmla="*/ 27 h 29"/>
                  <a:gd name="T16" fmla="*/ 2 w 13"/>
                  <a:gd name="T17" fmla="*/ 6 h 29"/>
                  <a:gd name="T18" fmla="*/ 2 w 13"/>
                  <a:gd name="T19" fmla="*/ 6 h 29"/>
                  <a:gd name="T20" fmla="*/ 2 w 13"/>
                  <a:gd name="T2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29">
                    <a:moveTo>
                      <a:pt x="2" y="6"/>
                    </a:moveTo>
                    <a:lnTo>
                      <a:pt x="2" y="2"/>
                    </a:lnTo>
                    <a:lnTo>
                      <a:pt x="6" y="0"/>
                    </a:lnTo>
                    <a:lnTo>
                      <a:pt x="13" y="4"/>
                    </a:lnTo>
                    <a:lnTo>
                      <a:pt x="13" y="14"/>
                    </a:lnTo>
                    <a:lnTo>
                      <a:pt x="8" y="25"/>
                    </a:lnTo>
                    <a:lnTo>
                      <a:pt x="6" y="29"/>
                    </a:lnTo>
                    <a:lnTo>
                      <a:pt x="0" y="27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4" name="Freeform 580">
                <a:extLst>
                  <a:ext uri="{FF2B5EF4-FFF2-40B4-BE49-F238E27FC236}">
                    <a16:creationId xmlns:a16="http://schemas.microsoft.com/office/drawing/2014/main" id="{97452ED8-566E-B95C-199E-BF931C872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319" y="5033591"/>
                <a:ext cx="224301" cy="1173841"/>
              </a:xfrm>
              <a:custGeom>
                <a:avLst/>
                <a:gdLst>
                  <a:gd name="T0" fmla="*/ 81 w 120"/>
                  <a:gd name="T1" fmla="*/ 603 h 628"/>
                  <a:gd name="T2" fmla="*/ 70 w 120"/>
                  <a:gd name="T3" fmla="*/ 614 h 628"/>
                  <a:gd name="T4" fmla="*/ 52 w 120"/>
                  <a:gd name="T5" fmla="*/ 628 h 628"/>
                  <a:gd name="T6" fmla="*/ 56 w 120"/>
                  <a:gd name="T7" fmla="*/ 618 h 628"/>
                  <a:gd name="T8" fmla="*/ 51 w 120"/>
                  <a:gd name="T9" fmla="*/ 603 h 628"/>
                  <a:gd name="T10" fmla="*/ 29 w 120"/>
                  <a:gd name="T11" fmla="*/ 610 h 628"/>
                  <a:gd name="T12" fmla="*/ 41 w 120"/>
                  <a:gd name="T13" fmla="*/ 595 h 628"/>
                  <a:gd name="T14" fmla="*/ 31 w 120"/>
                  <a:gd name="T15" fmla="*/ 593 h 628"/>
                  <a:gd name="T16" fmla="*/ 20 w 120"/>
                  <a:gd name="T17" fmla="*/ 572 h 628"/>
                  <a:gd name="T18" fmla="*/ 16 w 120"/>
                  <a:gd name="T19" fmla="*/ 562 h 628"/>
                  <a:gd name="T20" fmla="*/ 18 w 120"/>
                  <a:gd name="T21" fmla="*/ 533 h 628"/>
                  <a:gd name="T22" fmla="*/ 16 w 120"/>
                  <a:gd name="T23" fmla="*/ 518 h 628"/>
                  <a:gd name="T24" fmla="*/ 18 w 120"/>
                  <a:gd name="T25" fmla="*/ 516 h 628"/>
                  <a:gd name="T26" fmla="*/ 29 w 120"/>
                  <a:gd name="T27" fmla="*/ 520 h 628"/>
                  <a:gd name="T28" fmla="*/ 20 w 120"/>
                  <a:gd name="T29" fmla="*/ 512 h 628"/>
                  <a:gd name="T30" fmla="*/ 14 w 120"/>
                  <a:gd name="T31" fmla="*/ 506 h 628"/>
                  <a:gd name="T32" fmla="*/ 12 w 120"/>
                  <a:gd name="T33" fmla="*/ 495 h 628"/>
                  <a:gd name="T34" fmla="*/ 0 w 120"/>
                  <a:gd name="T35" fmla="*/ 491 h 628"/>
                  <a:gd name="T36" fmla="*/ 20 w 120"/>
                  <a:gd name="T37" fmla="*/ 479 h 628"/>
                  <a:gd name="T38" fmla="*/ 23 w 120"/>
                  <a:gd name="T39" fmla="*/ 491 h 628"/>
                  <a:gd name="T40" fmla="*/ 31 w 120"/>
                  <a:gd name="T41" fmla="*/ 472 h 628"/>
                  <a:gd name="T42" fmla="*/ 41 w 120"/>
                  <a:gd name="T43" fmla="*/ 456 h 628"/>
                  <a:gd name="T44" fmla="*/ 33 w 120"/>
                  <a:gd name="T45" fmla="*/ 441 h 628"/>
                  <a:gd name="T46" fmla="*/ 43 w 120"/>
                  <a:gd name="T47" fmla="*/ 410 h 628"/>
                  <a:gd name="T48" fmla="*/ 39 w 120"/>
                  <a:gd name="T49" fmla="*/ 395 h 628"/>
                  <a:gd name="T50" fmla="*/ 25 w 120"/>
                  <a:gd name="T51" fmla="*/ 379 h 628"/>
                  <a:gd name="T52" fmla="*/ 33 w 120"/>
                  <a:gd name="T53" fmla="*/ 343 h 628"/>
                  <a:gd name="T54" fmla="*/ 33 w 120"/>
                  <a:gd name="T55" fmla="*/ 309 h 628"/>
                  <a:gd name="T56" fmla="*/ 45 w 120"/>
                  <a:gd name="T57" fmla="*/ 280 h 628"/>
                  <a:gd name="T58" fmla="*/ 60 w 120"/>
                  <a:gd name="T59" fmla="*/ 242 h 628"/>
                  <a:gd name="T60" fmla="*/ 62 w 120"/>
                  <a:gd name="T61" fmla="*/ 191 h 628"/>
                  <a:gd name="T62" fmla="*/ 70 w 120"/>
                  <a:gd name="T63" fmla="*/ 132 h 628"/>
                  <a:gd name="T64" fmla="*/ 78 w 120"/>
                  <a:gd name="T65" fmla="*/ 78 h 628"/>
                  <a:gd name="T66" fmla="*/ 78 w 120"/>
                  <a:gd name="T67" fmla="*/ 10 h 628"/>
                  <a:gd name="T68" fmla="*/ 99 w 120"/>
                  <a:gd name="T69" fmla="*/ 20 h 628"/>
                  <a:gd name="T70" fmla="*/ 116 w 120"/>
                  <a:gd name="T71" fmla="*/ 78 h 628"/>
                  <a:gd name="T72" fmla="*/ 108 w 120"/>
                  <a:gd name="T73" fmla="*/ 101 h 628"/>
                  <a:gd name="T74" fmla="*/ 105 w 120"/>
                  <a:gd name="T75" fmla="*/ 143 h 628"/>
                  <a:gd name="T76" fmla="*/ 80 w 120"/>
                  <a:gd name="T77" fmla="*/ 190 h 628"/>
                  <a:gd name="T78" fmla="*/ 81 w 120"/>
                  <a:gd name="T79" fmla="*/ 267 h 628"/>
                  <a:gd name="T80" fmla="*/ 64 w 120"/>
                  <a:gd name="T81" fmla="*/ 312 h 628"/>
                  <a:gd name="T82" fmla="*/ 52 w 120"/>
                  <a:gd name="T83" fmla="*/ 377 h 628"/>
                  <a:gd name="T84" fmla="*/ 51 w 120"/>
                  <a:gd name="T85" fmla="*/ 431 h 628"/>
                  <a:gd name="T86" fmla="*/ 52 w 120"/>
                  <a:gd name="T87" fmla="*/ 466 h 628"/>
                  <a:gd name="T88" fmla="*/ 52 w 120"/>
                  <a:gd name="T89" fmla="*/ 499 h 628"/>
                  <a:gd name="T90" fmla="*/ 45 w 120"/>
                  <a:gd name="T91" fmla="*/ 526 h 628"/>
                  <a:gd name="T92" fmla="*/ 31 w 120"/>
                  <a:gd name="T93" fmla="*/ 566 h 628"/>
                  <a:gd name="T94" fmla="*/ 45 w 120"/>
                  <a:gd name="T95" fmla="*/ 585 h 628"/>
                  <a:gd name="T96" fmla="*/ 87 w 120"/>
                  <a:gd name="T97" fmla="*/ 595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20" h="628">
                    <a:moveTo>
                      <a:pt x="87" y="595"/>
                    </a:moveTo>
                    <a:lnTo>
                      <a:pt x="85" y="601"/>
                    </a:lnTo>
                    <a:lnTo>
                      <a:pt x="81" y="603"/>
                    </a:lnTo>
                    <a:lnTo>
                      <a:pt x="74" y="603"/>
                    </a:lnTo>
                    <a:lnTo>
                      <a:pt x="66" y="607"/>
                    </a:lnTo>
                    <a:lnTo>
                      <a:pt x="70" y="614"/>
                    </a:lnTo>
                    <a:lnTo>
                      <a:pt x="66" y="620"/>
                    </a:lnTo>
                    <a:lnTo>
                      <a:pt x="66" y="628"/>
                    </a:lnTo>
                    <a:lnTo>
                      <a:pt x="52" y="628"/>
                    </a:lnTo>
                    <a:lnTo>
                      <a:pt x="45" y="622"/>
                    </a:lnTo>
                    <a:lnTo>
                      <a:pt x="45" y="620"/>
                    </a:lnTo>
                    <a:lnTo>
                      <a:pt x="56" y="618"/>
                    </a:lnTo>
                    <a:lnTo>
                      <a:pt x="60" y="614"/>
                    </a:lnTo>
                    <a:lnTo>
                      <a:pt x="60" y="607"/>
                    </a:lnTo>
                    <a:lnTo>
                      <a:pt x="51" y="603"/>
                    </a:lnTo>
                    <a:lnTo>
                      <a:pt x="41" y="603"/>
                    </a:lnTo>
                    <a:lnTo>
                      <a:pt x="33" y="610"/>
                    </a:lnTo>
                    <a:lnTo>
                      <a:pt x="29" y="610"/>
                    </a:lnTo>
                    <a:lnTo>
                      <a:pt x="29" y="599"/>
                    </a:lnTo>
                    <a:lnTo>
                      <a:pt x="35" y="597"/>
                    </a:lnTo>
                    <a:lnTo>
                      <a:pt x="41" y="595"/>
                    </a:lnTo>
                    <a:lnTo>
                      <a:pt x="39" y="589"/>
                    </a:lnTo>
                    <a:lnTo>
                      <a:pt x="35" y="589"/>
                    </a:lnTo>
                    <a:lnTo>
                      <a:pt x="31" y="593"/>
                    </a:lnTo>
                    <a:lnTo>
                      <a:pt x="25" y="589"/>
                    </a:lnTo>
                    <a:lnTo>
                      <a:pt x="25" y="578"/>
                    </a:lnTo>
                    <a:lnTo>
                      <a:pt x="20" y="572"/>
                    </a:lnTo>
                    <a:lnTo>
                      <a:pt x="25" y="570"/>
                    </a:lnTo>
                    <a:lnTo>
                      <a:pt x="22" y="564"/>
                    </a:lnTo>
                    <a:lnTo>
                      <a:pt x="16" y="562"/>
                    </a:lnTo>
                    <a:lnTo>
                      <a:pt x="18" y="556"/>
                    </a:lnTo>
                    <a:lnTo>
                      <a:pt x="16" y="543"/>
                    </a:lnTo>
                    <a:lnTo>
                      <a:pt x="18" y="533"/>
                    </a:lnTo>
                    <a:lnTo>
                      <a:pt x="18" y="526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6" y="518"/>
                    </a:lnTo>
                    <a:lnTo>
                      <a:pt x="18" y="516"/>
                    </a:lnTo>
                    <a:lnTo>
                      <a:pt x="18" y="516"/>
                    </a:lnTo>
                    <a:lnTo>
                      <a:pt x="22" y="520"/>
                    </a:lnTo>
                    <a:lnTo>
                      <a:pt x="23" y="522"/>
                    </a:lnTo>
                    <a:lnTo>
                      <a:pt x="29" y="520"/>
                    </a:lnTo>
                    <a:lnTo>
                      <a:pt x="27" y="512"/>
                    </a:lnTo>
                    <a:lnTo>
                      <a:pt x="23" y="508"/>
                    </a:lnTo>
                    <a:lnTo>
                      <a:pt x="20" y="512"/>
                    </a:lnTo>
                    <a:lnTo>
                      <a:pt x="16" y="512"/>
                    </a:lnTo>
                    <a:lnTo>
                      <a:pt x="12" y="510"/>
                    </a:lnTo>
                    <a:lnTo>
                      <a:pt x="14" y="506"/>
                    </a:lnTo>
                    <a:lnTo>
                      <a:pt x="20" y="501"/>
                    </a:lnTo>
                    <a:lnTo>
                      <a:pt x="20" y="497"/>
                    </a:lnTo>
                    <a:lnTo>
                      <a:pt x="12" y="495"/>
                    </a:lnTo>
                    <a:lnTo>
                      <a:pt x="8" y="493"/>
                    </a:lnTo>
                    <a:lnTo>
                      <a:pt x="0" y="493"/>
                    </a:lnTo>
                    <a:lnTo>
                      <a:pt x="0" y="491"/>
                    </a:lnTo>
                    <a:lnTo>
                      <a:pt x="8" y="485"/>
                    </a:lnTo>
                    <a:lnTo>
                      <a:pt x="10" y="477"/>
                    </a:lnTo>
                    <a:lnTo>
                      <a:pt x="20" y="479"/>
                    </a:lnTo>
                    <a:lnTo>
                      <a:pt x="20" y="487"/>
                    </a:lnTo>
                    <a:lnTo>
                      <a:pt x="20" y="491"/>
                    </a:lnTo>
                    <a:lnTo>
                      <a:pt x="23" y="491"/>
                    </a:lnTo>
                    <a:lnTo>
                      <a:pt x="29" y="483"/>
                    </a:lnTo>
                    <a:lnTo>
                      <a:pt x="27" y="476"/>
                    </a:lnTo>
                    <a:lnTo>
                      <a:pt x="31" y="472"/>
                    </a:lnTo>
                    <a:lnTo>
                      <a:pt x="35" y="470"/>
                    </a:lnTo>
                    <a:lnTo>
                      <a:pt x="35" y="462"/>
                    </a:lnTo>
                    <a:lnTo>
                      <a:pt x="41" y="456"/>
                    </a:lnTo>
                    <a:lnTo>
                      <a:pt x="41" y="452"/>
                    </a:lnTo>
                    <a:lnTo>
                      <a:pt x="35" y="451"/>
                    </a:lnTo>
                    <a:lnTo>
                      <a:pt x="33" y="441"/>
                    </a:lnTo>
                    <a:lnTo>
                      <a:pt x="41" y="429"/>
                    </a:lnTo>
                    <a:lnTo>
                      <a:pt x="39" y="416"/>
                    </a:lnTo>
                    <a:lnTo>
                      <a:pt x="43" y="410"/>
                    </a:lnTo>
                    <a:lnTo>
                      <a:pt x="41" y="402"/>
                    </a:lnTo>
                    <a:lnTo>
                      <a:pt x="43" y="396"/>
                    </a:lnTo>
                    <a:lnTo>
                      <a:pt x="39" y="395"/>
                    </a:lnTo>
                    <a:lnTo>
                      <a:pt x="31" y="398"/>
                    </a:lnTo>
                    <a:lnTo>
                      <a:pt x="22" y="389"/>
                    </a:lnTo>
                    <a:lnTo>
                      <a:pt x="25" y="379"/>
                    </a:lnTo>
                    <a:lnTo>
                      <a:pt x="27" y="364"/>
                    </a:lnTo>
                    <a:lnTo>
                      <a:pt x="31" y="358"/>
                    </a:lnTo>
                    <a:lnTo>
                      <a:pt x="33" y="343"/>
                    </a:lnTo>
                    <a:lnTo>
                      <a:pt x="27" y="327"/>
                    </a:lnTo>
                    <a:lnTo>
                      <a:pt x="27" y="311"/>
                    </a:lnTo>
                    <a:lnTo>
                      <a:pt x="33" y="309"/>
                    </a:lnTo>
                    <a:lnTo>
                      <a:pt x="35" y="297"/>
                    </a:lnTo>
                    <a:lnTo>
                      <a:pt x="41" y="290"/>
                    </a:lnTo>
                    <a:lnTo>
                      <a:pt x="45" y="280"/>
                    </a:lnTo>
                    <a:lnTo>
                      <a:pt x="49" y="267"/>
                    </a:lnTo>
                    <a:lnTo>
                      <a:pt x="52" y="253"/>
                    </a:lnTo>
                    <a:lnTo>
                      <a:pt x="60" y="242"/>
                    </a:lnTo>
                    <a:lnTo>
                      <a:pt x="60" y="218"/>
                    </a:lnTo>
                    <a:lnTo>
                      <a:pt x="56" y="195"/>
                    </a:lnTo>
                    <a:lnTo>
                      <a:pt x="62" y="191"/>
                    </a:lnTo>
                    <a:lnTo>
                      <a:pt x="62" y="176"/>
                    </a:lnTo>
                    <a:lnTo>
                      <a:pt x="60" y="170"/>
                    </a:lnTo>
                    <a:lnTo>
                      <a:pt x="70" y="132"/>
                    </a:lnTo>
                    <a:lnTo>
                      <a:pt x="74" y="116"/>
                    </a:lnTo>
                    <a:lnTo>
                      <a:pt x="72" y="82"/>
                    </a:lnTo>
                    <a:lnTo>
                      <a:pt x="78" y="78"/>
                    </a:lnTo>
                    <a:lnTo>
                      <a:pt x="80" y="39"/>
                    </a:lnTo>
                    <a:lnTo>
                      <a:pt x="76" y="35"/>
                    </a:lnTo>
                    <a:lnTo>
                      <a:pt x="78" y="10"/>
                    </a:lnTo>
                    <a:lnTo>
                      <a:pt x="87" y="0"/>
                    </a:lnTo>
                    <a:lnTo>
                      <a:pt x="93" y="3"/>
                    </a:lnTo>
                    <a:lnTo>
                      <a:pt x="99" y="20"/>
                    </a:lnTo>
                    <a:lnTo>
                      <a:pt x="103" y="41"/>
                    </a:lnTo>
                    <a:lnTo>
                      <a:pt x="112" y="74"/>
                    </a:lnTo>
                    <a:lnTo>
                      <a:pt x="116" y="78"/>
                    </a:lnTo>
                    <a:lnTo>
                      <a:pt x="120" y="89"/>
                    </a:lnTo>
                    <a:lnTo>
                      <a:pt x="116" y="99"/>
                    </a:lnTo>
                    <a:lnTo>
                      <a:pt x="108" y="101"/>
                    </a:lnTo>
                    <a:lnTo>
                      <a:pt x="103" y="107"/>
                    </a:lnTo>
                    <a:lnTo>
                      <a:pt x="105" y="136"/>
                    </a:lnTo>
                    <a:lnTo>
                      <a:pt x="105" y="143"/>
                    </a:lnTo>
                    <a:lnTo>
                      <a:pt x="93" y="157"/>
                    </a:lnTo>
                    <a:lnTo>
                      <a:pt x="81" y="182"/>
                    </a:lnTo>
                    <a:lnTo>
                      <a:pt x="80" y="190"/>
                    </a:lnTo>
                    <a:lnTo>
                      <a:pt x="74" y="216"/>
                    </a:lnTo>
                    <a:lnTo>
                      <a:pt x="81" y="245"/>
                    </a:lnTo>
                    <a:lnTo>
                      <a:pt x="81" y="267"/>
                    </a:lnTo>
                    <a:lnTo>
                      <a:pt x="72" y="280"/>
                    </a:lnTo>
                    <a:lnTo>
                      <a:pt x="72" y="294"/>
                    </a:lnTo>
                    <a:lnTo>
                      <a:pt x="64" y="312"/>
                    </a:lnTo>
                    <a:lnTo>
                      <a:pt x="66" y="341"/>
                    </a:lnTo>
                    <a:lnTo>
                      <a:pt x="60" y="352"/>
                    </a:lnTo>
                    <a:lnTo>
                      <a:pt x="52" y="377"/>
                    </a:lnTo>
                    <a:lnTo>
                      <a:pt x="54" y="410"/>
                    </a:lnTo>
                    <a:lnTo>
                      <a:pt x="51" y="416"/>
                    </a:lnTo>
                    <a:lnTo>
                      <a:pt x="51" y="431"/>
                    </a:lnTo>
                    <a:lnTo>
                      <a:pt x="58" y="452"/>
                    </a:lnTo>
                    <a:lnTo>
                      <a:pt x="51" y="458"/>
                    </a:lnTo>
                    <a:lnTo>
                      <a:pt x="52" y="466"/>
                    </a:lnTo>
                    <a:lnTo>
                      <a:pt x="54" y="466"/>
                    </a:lnTo>
                    <a:lnTo>
                      <a:pt x="58" y="493"/>
                    </a:lnTo>
                    <a:lnTo>
                      <a:pt x="52" y="499"/>
                    </a:lnTo>
                    <a:lnTo>
                      <a:pt x="52" y="504"/>
                    </a:lnTo>
                    <a:lnTo>
                      <a:pt x="43" y="510"/>
                    </a:lnTo>
                    <a:lnTo>
                      <a:pt x="45" y="526"/>
                    </a:lnTo>
                    <a:lnTo>
                      <a:pt x="29" y="541"/>
                    </a:lnTo>
                    <a:lnTo>
                      <a:pt x="25" y="551"/>
                    </a:lnTo>
                    <a:lnTo>
                      <a:pt x="31" y="566"/>
                    </a:lnTo>
                    <a:lnTo>
                      <a:pt x="39" y="566"/>
                    </a:lnTo>
                    <a:lnTo>
                      <a:pt x="43" y="568"/>
                    </a:lnTo>
                    <a:lnTo>
                      <a:pt x="45" y="585"/>
                    </a:lnTo>
                    <a:lnTo>
                      <a:pt x="54" y="591"/>
                    </a:lnTo>
                    <a:lnTo>
                      <a:pt x="85" y="591"/>
                    </a:lnTo>
                    <a:lnTo>
                      <a:pt x="87" y="595"/>
                    </a:lnTo>
                    <a:lnTo>
                      <a:pt x="87" y="595"/>
                    </a:lnTo>
                    <a:lnTo>
                      <a:pt x="87" y="59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5" name="Freeform 581">
                <a:extLst>
                  <a:ext uri="{FF2B5EF4-FFF2-40B4-BE49-F238E27FC236}">
                    <a16:creationId xmlns:a16="http://schemas.microsoft.com/office/drawing/2014/main" id="{D2C9C9E2-3067-2C40-C169-75121607F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769" y="6160703"/>
                <a:ext cx="48598" cy="69159"/>
              </a:xfrm>
              <a:custGeom>
                <a:avLst/>
                <a:gdLst>
                  <a:gd name="T0" fmla="*/ 24 w 26"/>
                  <a:gd name="T1" fmla="*/ 2 h 37"/>
                  <a:gd name="T2" fmla="*/ 20 w 26"/>
                  <a:gd name="T3" fmla="*/ 2 h 37"/>
                  <a:gd name="T4" fmla="*/ 14 w 26"/>
                  <a:gd name="T5" fmla="*/ 0 h 37"/>
                  <a:gd name="T6" fmla="*/ 10 w 26"/>
                  <a:gd name="T7" fmla="*/ 4 h 37"/>
                  <a:gd name="T8" fmla="*/ 0 w 26"/>
                  <a:gd name="T9" fmla="*/ 9 h 37"/>
                  <a:gd name="T10" fmla="*/ 0 w 26"/>
                  <a:gd name="T11" fmla="*/ 13 h 37"/>
                  <a:gd name="T12" fmla="*/ 0 w 26"/>
                  <a:gd name="T13" fmla="*/ 19 h 37"/>
                  <a:gd name="T14" fmla="*/ 6 w 26"/>
                  <a:gd name="T15" fmla="*/ 17 h 37"/>
                  <a:gd name="T16" fmla="*/ 12 w 26"/>
                  <a:gd name="T17" fmla="*/ 15 h 37"/>
                  <a:gd name="T18" fmla="*/ 16 w 26"/>
                  <a:gd name="T19" fmla="*/ 17 h 37"/>
                  <a:gd name="T20" fmla="*/ 12 w 26"/>
                  <a:gd name="T21" fmla="*/ 20 h 37"/>
                  <a:gd name="T22" fmla="*/ 4 w 26"/>
                  <a:gd name="T23" fmla="*/ 26 h 37"/>
                  <a:gd name="T24" fmla="*/ 10 w 26"/>
                  <a:gd name="T25" fmla="*/ 32 h 37"/>
                  <a:gd name="T26" fmla="*/ 18 w 26"/>
                  <a:gd name="T27" fmla="*/ 35 h 37"/>
                  <a:gd name="T28" fmla="*/ 26 w 26"/>
                  <a:gd name="T29" fmla="*/ 37 h 37"/>
                  <a:gd name="T30" fmla="*/ 24 w 26"/>
                  <a:gd name="T31" fmla="*/ 2 h 37"/>
                  <a:gd name="T32" fmla="*/ 24 w 26"/>
                  <a:gd name="T33" fmla="*/ 2 h 37"/>
                  <a:gd name="T34" fmla="*/ 24 w 26"/>
                  <a:gd name="T35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37">
                    <a:moveTo>
                      <a:pt x="24" y="2"/>
                    </a:moveTo>
                    <a:lnTo>
                      <a:pt x="20" y="2"/>
                    </a:lnTo>
                    <a:lnTo>
                      <a:pt x="14" y="0"/>
                    </a:lnTo>
                    <a:lnTo>
                      <a:pt x="10" y="4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6" y="17"/>
                    </a:lnTo>
                    <a:lnTo>
                      <a:pt x="12" y="15"/>
                    </a:lnTo>
                    <a:lnTo>
                      <a:pt x="16" y="17"/>
                    </a:lnTo>
                    <a:lnTo>
                      <a:pt x="12" y="20"/>
                    </a:lnTo>
                    <a:lnTo>
                      <a:pt x="4" y="26"/>
                    </a:lnTo>
                    <a:lnTo>
                      <a:pt x="10" y="32"/>
                    </a:lnTo>
                    <a:lnTo>
                      <a:pt x="18" y="35"/>
                    </a:lnTo>
                    <a:lnTo>
                      <a:pt x="26" y="37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6" name="Freeform 582">
                <a:extLst>
                  <a:ext uri="{FF2B5EF4-FFF2-40B4-BE49-F238E27FC236}">
                    <a16:creationId xmlns:a16="http://schemas.microsoft.com/office/drawing/2014/main" id="{461ABCC2-B789-DA36-D95A-EC4F934F1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863" y="6229861"/>
                <a:ext cx="78505" cy="16822"/>
              </a:xfrm>
              <a:custGeom>
                <a:avLst/>
                <a:gdLst>
                  <a:gd name="T0" fmla="*/ 42 w 42"/>
                  <a:gd name="T1" fmla="*/ 3 h 9"/>
                  <a:gd name="T2" fmla="*/ 25 w 42"/>
                  <a:gd name="T3" fmla="*/ 0 h 9"/>
                  <a:gd name="T4" fmla="*/ 14 w 42"/>
                  <a:gd name="T5" fmla="*/ 0 h 9"/>
                  <a:gd name="T6" fmla="*/ 0 w 42"/>
                  <a:gd name="T7" fmla="*/ 3 h 9"/>
                  <a:gd name="T8" fmla="*/ 0 w 42"/>
                  <a:gd name="T9" fmla="*/ 4 h 9"/>
                  <a:gd name="T10" fmla="*/ 6 w 42"/>
                  <a:gd name="T11" fmla="*/ 6 h 9"/>
                  <a:gd name="T12" fmla="*/ 15 w 42"/>
                  <a:gd name="T13" fmla="*/ 9 h 9"/>
                  <a:gd name="T14" fmla="*/ 40 w 42"/>
                  <a:gd name="T15" fmla="*/ 9 h 9"/>
                  <a:gd name="T16" fmla="*/ 42 w 42"/>
                  <a:gd name="T17" fmla="*/ 3 h 9"/>
                  <a:gd name="T18" fmla="*/ 42 w 42"/>
                  <a:gd name="T19" fmla="*/ 3 h 9"/>
                  <a:gd name="T20" fmla="*/ 42 w 42"/>
                  <a:gd name="T21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9">
                    <a:moveTo>
                      <a:pt x="42" y="3"/>
                    </a:moveTo>
                    <a:lnTo>
                      <a:pt x="25" y="0"/>
                    </a:lnTo>
                    <a:lnTo>
                      <a:pt x="14" y="0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6" y="6"/>
                    </a:lnTo>
                    <a:lnTo>
                      <a:pt x="15" y="9"/>
                    </a:lnTo>
                    <a:lnTo>
                      <a:pt x="40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42" y="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7" name="Freeform 583">
                <a:extLst>
                  <a:ext uri="{FF2B5EF4-FFF2-40B4-BE49-F238E27FC236}">
                    <a16:creationId xmlns:a16="http://schemas.microsoft.com/office/drawing/2014/main" id="{18400B39-090B-3272-7607-7085AEEAB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780" y="6241077"/>
                <a:ext cx="26168" cy="7477"/>
              </a:xfrm>
              <a:custGeom>
                <a:avLst/>
                <a:gdLst>
                  <a:gd name="T0" fmla="*/ 12 w 14"/>
                  <a:gd name="T1" fmla="*/ 4 h 4"/>
                  <a:gd name="T2" fmla="*/ 14 w 14"/>
                  <a:gd name="T3" fmla="*/ 0 h 4"/>
                  <a:gd name="T4" fmla="*/ 10 w 14"/>
                  <a:gd name="T5" fmla="*/ 0 h 4"/>
                  <a:gd name="T6" fmla="*/ 8 w 14"/>
                  <a:gd name="T7" fmla="*/ 3 h 4"/>
                  <a:gd name="T8" fmla="*/ 0 w 14"/>
                  <a:gd name="T9" fmla="*/ 3 h 4"/>
                  <a:gd name="T10" fmla="*/ 0 w 14"/>
                  <a:gd name="T11" fmla="*/ 4 h 4"/>
                  <a:gd name="T12" fmla="*/ 12 w 14"/>
                  <a:gd name="T13" fmla="*/ 4 h 4"/>
                  <a:gd name="T14" fmla="*/ 12 w 14"/>
                  <a:gd name="T15" fmla="*/ 4 h 4"/>
                  <a:gd name="T16" fmla="*/ 12 w 14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4">
                    <a:moveTo>
                      <a:pt x="12" y="4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8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8" name="Freeform 584">
                <a:extLst>
                  <a:ext uri="{FF2B5EF4-FFF2-40B4-BE49-F238E27FC236}">
                    <a16:creationId xmlns:a16="http://schemas.microsoft.com/office/drawing/2014/main" id="{DF4A90AD-C8A5-C007-56D2-E08C5D6A6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4584" y="6113973"/>
                <a:ext cx="41122" cy="35514"/>
              </a:xfrm>
              <a:custGeom>
                <a:avLst/>
                <a:gdLst>
                  <a:gd name="T0" fmla="*/ 8 w 22"/>
                  <a:gd name="T1" fmla="*/ 19 h 19"/>
                  <a:gd name="T2" fmla="*/ 12 w 22"/>
                  <a:gd name="T3" fmla="*/ 11 h 19"/>
                  <a:gd name="T4" fmla="*/ 22 w 22"/>
                  <a:gd name="T5" fmla="*/ 7 h 19"/>
                  <a:gd name="T6" fmla="*/ 22 w 22"/>
                  <a:gd name="T7" fmla="*/ 0 h 19"/>
                  <a:gd name="T8" fmla="*/ 8 w 22"/>
                  <a:gd name="T9" fmla="*/ 4 h 19"/>
                  <a:gd name="T10" fmla="*/ 8 w 22"/>
                  <a:gd name="T11" fmla="*/ 9 h 19"/>
                  <a:gd name="T12" fmla="*/ 2 w 22"/>
                  <a:gd name="T13" fmla="*/ 11 h 19"/>
                  <a:gd name="T14" fmla="*/ 0 w 22"/>
                  <a:gd name="T15" fmla="*/ 15 h 19"/>
                  <a:gd name="T16" fmla="*/ 8 w 22"/>
                  <a:gd name="T17" fmla="*/ 19 h 19"/>
                  <a:gd name="T18" fmla="*/ 8 w 22"/>
                  <a:gd name="T19" fmla="*/ 19 h 19"/>
                  <a:gd name="T20" fmla="*/ 8 w 22"/>
                  <a:gd name="T21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" h="19">
                    <a:moveTo>
                      <a:pt x="8" y="19"/>
                    </a:moveTo>
                    <a:lnTo>
                      <a:pt x="12" y="11"/>
                    </a:lnTo>
                    <a:lnTo>
                      <a:pt x="22" y="7"/>
                    </a:lnTo>
                    <a:lnTo>
                      <a:pt x="22" y="0"/>
                    </a:lnTo>
                    <a:lnTo>
                      <a:pt x="8" y="4"/>
                    </a:lnTo>
                    <a:lnTo>
                      <a:pt x="8" y="9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8" y="19"/>
                    </a:lnTo>
                    <a:lnTo>
                      <a:pt x="8" y="19"/>
                    </a:lnTo>
                    <a:lnTo>
                      <a:pt x="8" y="1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39" name="Freeform 585">
                <a:extLst>
                  <a:ext uri="{FF2B5EF4-FFF2-40B4-BE49-F238E27FC236}">
                    <a16:creationId xmlns:a16="http://schemas.microsoft.com/office/drawing/2014/main" id="{36A4E3FD-E4B7-B1D6-A2C1-81F40D9D4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1967" y="6121449"/>
                <a:ext cx="39253" cy="28037"/>
              </a:xfrm>
              <a:custGeom>
                <a:avLst/>
                <a:gdLst>
                  <a:gd name="T0" fmla="*/ 4 w 21"/>
                  <a:gd name="T1" fmla="*/ 15 h 15"/>
                  <a:gd name="T2" fmla="*/ 0 w 21"/>
                  <a:gd name="T3" fmla="*/ 13 h 15"/>
                  <a:gd name="T4" fmla="*/ 4 w 21"/>
                  <a:gd name="T5" fmla="*/ 5 h 15"/>
                  <a:gd name="T6" fmla="*/ 11 w 21"/>
                  <a:gd name="T7" fmla="*/ 3 h 15"/>
                  <a:gd name="T8" fmla="*/ 11 w 21"/>
                  <a:gd name="T9" fmla="*/ 0 h 15"/>
                  <a:gd name="T10" fmla="*/ 17 w 21"/>
                  <a:gd name="T11" fmla="*/ 0 h 15"/>
                  <a:gd name="T12" fmla="*/ 21 w 21"/>
                  <a:gd name="T13" fmla="*/ 3 h 15"/>
                  <a:gd name="T14" fmla="*/ 13 w 21"/>
                  <a:gd name="T15" fmla="*/ 7 h 15"/>
                  <a:gd name="T16" fmla="*/ 11 w 21"/>
                  <a:gd name="T17" fmla="*/ 11 h 15"/>
                  <a:gd name="T18" fmla="*/ 4 w 21"/>
                  <a:gd name="T19" fmla="*/ 15 h 15"/>
                  <a:gd name="T20" fmla="*/ 4 w 21"/>
                  <a:gd name="T21" fmla="*/ 15 h 15"/>
                  <a:gd name="T22" fmla="*/ 4 w 21"/>
                  <a:gd name="T2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15">
                    <a:moveTo>
                      <a:pt x="4" y="15"/>
                    </a:moveTo>
                    <a:lnTo>
                      <a:pt x="0" y="1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21" y="3"/>
                    </a:lnTo>
                    <a:lnTo>
                      <a:pt x="13" y="7"/>
                    </a:lnTo>
                    <a:lnTo>
                      <a:pt x="11" y="11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0" name="Freeform 586">
                <a:extLst>
                  <a:ext uri="{FF2B5EF4-FFF2-40B4-BE49-F238E27FC236}">
                    <a16:creationId xmlns:a16="http://schemas.microsoft.com/office/drawing/2014/main" id="{B94D107A-FBE1-E700-3088-3A66550D1B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5049" y="5155088"/>
                <a:ext cx="545798" cy="994400"/>
              </a:xfrm>
              <a:custGeom>
                <a:avLst/>
                <a:gdLst>
                  <a:gd name="T0" fmla="*/ 72 w 292"/>
                  <a:gd name="T1" fmla="*/ 524 h 532"/>
                  <a:gd name="T2" fmla="*/ 70 w 292"/>
                  <a:gd name="T3" fmla="*/ 507 h 532"/>
                  <a:gd name="T4" fmla="*/ 76 w 292"/>
                  <a:gd name="T5" fmla="*/ 486 h 532"/>
                  <a:gd name="T6" fmla="*/ 89 w 292"/>
                  <a:gd name="T7" fmla="*/ 478 h 532"/>
                  <a:gd name="T8" fmla="*/ 99 w 292"/>
                  <a:gd name="T9" fmla="*/ 462 h 532"/>
                  <a:gd name="T10" fmla="*/ 114 w 292"/>
                  <a:gd name="T11" fmla="*/ 449 h 532"/>
                  <a:gd name="T12" fmla="*/ 103 w 292"/>
                  <a:gd name="T13" fmla="*/ 432 h 532"/>
                  <a:gd name="T14" fmla="*/ 91 w 292"/>
                  <a:gd name="T15" fmla="*/ 410 h 532"/>
                  <a:gd name="T16" fmla="*/ 103 w 292"/>
                  <a:gd name="T17" fmla="*/ 399 h 532"/>
                  <a:gd name="T18" fmla="*/ 122 w 292"/>
                  <a:gd name="T19" fmla="*/ 389 h 532"/>
                  <a:gd name="T20" fmla="*/ 135 w 292"/>
                  <a:gd name="T21" fmla="*/ 360 h 532"/>
                  <a:gd name="T22" fmla="*/ 141 w 292"/>
                  <a:gd name="T23" fmla="*/ 355 h 532"/>
                  <a:gd name="T24" fmla="*/ 139 w 292"/>
                  <a:gd name="T25" fmla="*/ 341 h 532"/>
                  <a:gd name="T26" fmla="*/ 126 w 292"/>
                  <a:gd name="T27" fmla="*/ 318 h 532"/>
                  <a:gd name="T28" fmla="*/ 149 w 292"/>
                  <a:gd name="T29" fmla="*/ 322 h 532"/>
                  <a:gd name="T30" fmla="*/ 166 w 292"/>
                  <a:gd name="T31" fmla="*/ 295 h 532"/>
                  <a:gd name="T32" fmla="*/ 193 w 292"/>
                  <a:gd name="T33" fmla="*/ 282 h 532"/>
                  <a:gd name="T34" fmla="*/ 228 w 292"/>
                  <a:gd name="T35" fmla="*/ 266 h 532"/>
                  <a:gd name="T36" fmla="*/ 249 w 292"/>
                  <a:gd name="T37" fmla="*/ 241 h 532"/>
                  <a:gd name="T38" fmla="*/ 246 w 292"/>
                  <a:gd name="T39" fmla="*/ 221 h 532"/>
                  <a:gd name="T40" fmla="*/ 226 w 292"/>
                  <a:gd name="T41" fmla="*/ 202 h 532"/>
                  <a:gd name="T42" fmla="*/ 230 w 292"/>
                  <a:gd name="T43" fmla="*/ 179 h 532"/>
                  <a:gd name="T44" fmla="*/ 238 w 292"/>
                  <a:gd name="T45" fmla="*/ 130 h 532"/>
                  <a:gd name="T46" fmla="*/ 263 w 292"/>
                  <a:gd name="T47" fmla="*/ 104 h 532"/>
                  <a:gd name="T48" fmla="*/ 292 w 292"/>
                  <a:gd name="T49" fmla="*/ 75 h 532"/>
                  <a:gd name="T50" fmla="*/ 276 w 292"/>
                  <a:gd name="T51" fmla="*/ 71 h 532"/>
                  <a:gd name="T52" fmla="*/ 230 w 292"/>
                  <a:gd name="T53" fmla="*/ 82 h 532"/>
                  <a:gd name="T54" fmla="*/ 239 w 292"/>
                  <a:gd name="T55" fmla="*/ 53 h 532"/>
                  <a:gd name="T56" fmla="*/ 197 w 292"/>
                  <a:gd name="T57" fmla="*/ 28 h 532"/>
                  <a:gd name="T58" fmla="*/ 170 w 292"/>
                  <a:gd name="T59" fmla="*/ 9 h 532"/>
                  <a:gd name="T60" fmla="*/ 143 w 292"/>
                  <a:gd name="T61" fmla="*/ 3 h 532"/>
                  <a:gd name="T62" fmla="*/ 137 w 292"/>
                  <a:gd name="T63" fmla="*/ 15 h 532"/>
                  <a:gd name="T64" fmla="*/ 110 w 292"/>
                  <a:gd name="T65" fmla="*/ 0 h 532"/>
                  <a:gd name="T66" fmla="*/ 95 w 292"/>
                  <a:gd name="T67" fmla="*/ 25 h 532"/>
                  <a:gd name="T68" fmla="*/ 77 w 292"/>
                  <a:gd name="T69" fmla="*/ 42 h 532"/>
                  <a:gd name="T70" fmla="*/ 68 w 292"/>
                  <a:gd name="T71" fmla="*/ 92 h 532"/>
                  <a:gd name="T72" fmla="*/ 49 w 292"/>
                  <a:gd name="T73" fmla="*/ 152 h 532"/>
                  <a:gd name="T74" fmla="*/ 47 w 292"/>
                  <a:gd name="T75" fmla="*/ 215 h 532"/>
                  <a:gd name="T76" fmla="*/ 41 w 292"/>
                  <a:gd name="T77" fmla="*/ 276 h 532"/>
                  <a:gd name="T78" fmla="*/ 29 w 292"/>
                  <a:gd name="T79" fmla="*/ 345 h 532"/>
                  <a:gd name="T80" fmla="*/ 33 w 292"/>
                  <a:gd name="T81" fmla="*/ 387 h 532"/>
                  <a:gd name="T82" fmla="*/ 29 w 292"/>
                  <a:gd name="T83" fmla="*/ 401 h 532"/>
                  <a:gd name="T84" fmla="*/ 27 w 292"/>
                  <a:gd name="T85" fmla="*/ 439 h 532"/>
                  <a:gd name="T86" fmla="*/ 4 w 292"/>
                  <a:gd name="T87" fmla="*/ 476 h 532"/>
                  <a:gd name="T88" fmla="*/ 14 w 292"/>
                  <a:gd name="T89" fmla="*/ 502 h 532"/>
                  <a:gd name="T90" fmla="*/ 29 w 292"/>
                  <a:gd name="T91" fmla="*/ 527 h 532"/>
                  <a:gd name="T92" fmla="*/ 62 w 292"/>
                  <a:gd name="T93" fmla="*/ 53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92" h="532">
                    <a:moveTo>
                      <a:pt x="74" y="532"/>
                    </a:moveTo>
                    <a:lnTo>
                      <a:pt x="74" y="528"/>
                    </a:lnTo>
                    <a:lnTo>
                      <a:pt x="72" y="524"/>
                    </a:lnTo>
                    <a:lnTo>
                      <a:pt x="68" y="518"/>
                    </a:lnTo>
                    <a:lnTo>
                      <a:pt x="66" y="513"/>
                    </a:lnTo>
                    <a:lnTo>
                      <a:pt x="70" y="507"/>
                    </a:lnTo>
                    <a:lnTo>
                      <a:pt x="68" y="499"/>
                    </a:lnTo>
                    <a:lnTo>
                      <a:pt x="74" y="493"/>
                    </a:lnTo>
                    <a:lnTo>
                      <a:pt x="76" y="486"/>
                    </a:lnTo>
                    <a:lnTo>
                      <a:pt x="81" y="488"/>
                    </a:lnTo>
                    <a:lnTo>
                      <a:pt x="89" y="484"/>
                    </a:lnTo>
                    <a:lnTo>
                      <a:pt x="89" y="478"/>
                    </a:lnTo>
                    <a:lnTo>
                      <a:pt x="89" y="470"/>
                    </a:lnTo>
                    <a:lnTo>
                      <a:pt x="95" y="466"/>
                    </a:lnTo>
                    <a:lnTo>
                      <a:pt x="99" y="462"/>
                    </a:lnTo>
                    <a:lnTo>
                      <a:pt x="103" y="459"/>
                    </a:lnTo>
                    <a:lnTo>
                      <a:pt x="108" y="453"/>
                    </a:lnTo>
                    <a:lnTo>
                      <a:pt x="114" y="449"/>
                    </a:lnTo>
                    <a:lnTo>
                      <a:pt x="116" y="447"/>
                    </a:lnTo>
                    <a:lnTo>
                      <a:pt x="114" y="434"/>
                    </a:lnTo>
                    <a:lnTo>
                      <a:pt x="103" y="432"/>
                    </a:lnTo>
                    <a:lnTo>
                      <a:pt x="95" y="430"/>
                    </a:lnTo>
                    <a:lnTo>
                      <a:pt x="89" y="416"/>
                    </a:lnTo>
                    <a:lnTo>
                      <a:pt x="91" y="410"/>
                    </a:lnTo>
                    <a:lnTo>
                      <a:pt x="95" y="405"/>
                    </a:lnTo>
                    <a:lnTo>
                      <a:pt x="101" y="403"/>
                    </a:lnTo>
                    <a:lnTo>
                      <a:pt x="103" y="399"/>
                    </a:lnTo>
                    <a:lnTo>
                      <a:pt x="118" y="397"/>
                    </a:lnTo>
                    <a:lnTo>
                      <a:pt x="122" y="395"/>
                    </a:lnTo>
                    <a:lnTo>
                      <a:pt x="122" y="389"/>
                    </a:lnTo>
                    <a:lnTo>
                      <a:pt x="124" y="382"/>
                    </a:lnTo>
                    <a:lnTo>
                      <a:pt x="122" y="372"/>
                    </a:lnTo>
                    <a:lnTo>
                      <a:pt x="135" y="360"/>
                    </a:lnTo>
                    <a:lnTo>
                      <a:pt x="131" y="357"/>
                    </a:lnTo>
                    <a:lnTo>
                      <a:pt x="134" y="353"/>
                    </a:lnTo>
                    <a:lnTo>
                      <a:pt x="141" y="355"/>
                    </a:lnTo>
                    <a:lnTo>
                      <a:pt x="145" y="353"/>
                    </a:lnTo>
                    <a:lnTo>
                      <a:pt x="145" y="343"/>
                    </a:lnTo>
                    <a:lnTo>
                      <a:pt x="139" y="341"/>
                    </a:lnTo>
                    <a:lnTo>
                      <a:pt x="134" y="345"/>
                    </a:lnTo>
                    <a:lnTo>
                      <a:pt x="128" y="341"/>
                    </a:lnTo>
                    <a:lnTo>
                      <a:pt x="126" y="318"/>
                    </a:lnTo>
                    <a:lnTo>
                      <a:pt x="130" y="314"/>
                    </a:lnTo>
                    <a:lnTo>
                      <a:pt x="134" y="314"/>
                    </a:lnTo>
                    <a:lnTo>
                      <a:pt x="149" y="322"/>
                    </a:lnTo>
                    <a:lnTo>
                      <a:pt x="161" y="322"/>
                    </a:lnTo>
                    <a:lnTo>
                      <a:pt x="166" y="318"/>
                    </a:lnTo>
                    <a:lnTo>
                      <a:pt x="166" y="295"/>
                    </a:lnTo>
                    <a:lnTo>
                      <a:pt x="174" y="289"/>
                    </a:lnTo>
                    <a:lnTo>
                      <a:pt x="174" y="282"/>
                    </a:lnTo>
                    <a:lnTo>
                      <a:pt x="193" y="282"/>
                    </a:lnTo>
                    <a:lnTo>
                      <a:pt x="205" y="276"/>
                    </a:lnTo>
                    <a:lnTo>
                      <a:pt x="218" y="276"/>
                    </a:lnTo>
                    <a:lnTo>
                      <a:pt x="228" y="266"/>
                    </a:lnTo>
                    <a:lnTo>
                      <a:pt x="234" y="266"/>
                    </a:lnTo>
                    <a:lnTo>
                      <a:pt x="244" y="253"/>
                    </a:lnTo>
                    <a:lnTo>
                      <a:pt x="249" y="241"/>
                    </a:lnTo>
                    <a:lnTo>
                      <a:pt x="242" y="234"/>
                    </a:lnTo>
                    <a:lnTo>
                      <a:pt x="240" y="229"/>
                    </a:lnTo>
                    <a:lnTo>
                      <a:pt x="246" y="221"/>
                    </a:lnTo>
                    <a:lnTo>
                      <a:pt x="238" y="209"/>
                    </a:lnTo>
                    <a:lnTo>
                      <a:pt x="232" y="208"/>
                    </a:lnTo>
                    <a:lnTo>
                      <a:pt x="226" y="202"/>
                    </a:lnTo>
                    <a:lnTo>
                      <a:pt x="224" y="198"/>
                    </a:lnTo>
                    <a:lnTo>
                      <a:pt x="224" y="184"/>
                    </a:lnTo>
                    <a:lnTo>
                      <a:pt x="230" y="179"/>
                    </a:lnTo>
                    <a:lnTo>
                      <a:pt x="232" y="148"/>
                    </a:lnTo>
                    <a:lnTo>
                      <a:pt x="232" y="140"/>
                    </a:lnTo>
                    <a:lnTo>
                      <a:pt x="238" y="130"/>
                    </a:lnTo>
                    <a:lnTo>
                      <a:pt x="247" y="119"/>
                    </a:lnTo>
                    <a:lnTo>
                      <a:pt x="249" y="115"/>
                    </a:lnTo>
                    <a:lnTo>
                      <a:pt x="263" y="104"/>
                    </a:lnTo>
                    <a:lnTo>
                      <a:pt x="273" y="96"/>
                    </a:lnTo>
                    <a:lnTo>
                      <a:pt x="290" y="79"/>
                    </a:lnTo>
                    <a:lnTo>
                      <a:pt x="292" y="75"/>
                    </a:lnTo>
                    <a:lnTo>
                      <a:pt x="284" y="59"/>
                    </a:lnTo>
                    <a:lnTo>
                      <a:pt x="279" y="58"/>
                    </a:lnTo>
                    <a:lnTo>
                      <a:pt x="276" y="71"/>
                    </a:lnTo>
                    <a:lnTo>
                      <a:pt x="267" y="80"/>
                    </a:lnTo>
                    <a:lnTo>
                      <a:pt x="247" y="82"/>
                    </a:lnTo>
                    <a:lnTo>
                      <a:pt x="230" y="82"/>
                    </a:lnTo>
                    <a:lnTo>
                      <a:pt x="224" y="80"/>
                    </a:lnTo>
                    <a:lnTo>
                      <a:pt x="240" y="58"/>
                    </a:lnTo>
                    <a:lnTo>
                      <a:pt x="239" y="53"/>
                    </a:lnTo>
                    <a:lnTo>
                      <a:pt x="230" y="44"/>
                    </a:lnTo>
                    <a:lnTo>
                      <a:pt x="209" y="39"/>
                    </a:lnTo>
                    <a:lnTo>
                      <a:pt x="197" y="28"/>
                    </a:lnTo>
                    <a:lnTo>
                      <a:pt x="188" y="30"/>
                    </a:lnTo>
                    <a:lnTo>
                      <a:pt x="178" y="19"/>
                    </a:lnTo>
                    <a:lnTo>
                      <a:pt x="170" y="9"/>
                    </a:lnTo>
                    <a:lnTo>
                      <a:pt x="163" y="5"/>
                    </a:lnTo>
                    <a:lnTo>
                      <a:pt x="153" y="5"/>
                    </a:lnTo>
                    <a:lnTo>
                      <a:pt x="143" y="3"/>
                    </a:lnTo>
                    <a:lnTo>
                      <a:pt x="139" y="5"/>
                    </a:lnTo>
                    <a:lnTo>
                      <a:pt x="139" y="11"/>
                    </a:lnTo>
                    <a:lnTo>
                      <a:pt x="137" y="15"/>
                    </a:lnTo>
                    <a:lnTo>
                      <a:pt x="130" y="15"/>
                    </a:lnTo>
                    <a:lnTo>
                      <a:pt x="124" y="5"/>
                    </a:lnTo>
                    <a:lnTo>
                      <a:pt x="110" y="0"/>
                    </a:lnTo>
                    <a:lnTo>
                      <a:pt x="105" y="0"/>
                    </a:lnTo>
                    <a:lnTo>
                      <a:pt x="91" y="13"/>
                    </a:lnTo>
                    <a:lnTo>
                      <a:pt x="95" y="25"/>
                    </a:lnTo>
                    <a:lnTo>
                      <a:pt x="91" y="34"/>
                    </a:lnTo>
                    <a:lnTo>
                      <a:pt x="83" y="36"/>
                    </a:lnTo>
                    <a:lnTo>
                      <a:pt x="77" y="42"/>
                    </a:lnTo>
                    <a:lnTo>
                      <a:pt x="79" y="71"/>
                    </a:lnTo>
                    <a:lnTo>
                      <a:pt x="79" y="79"/>
                    </a:lnTo>
                    <a:lnTo>
                      <a:pt x="68" y="92"/>
                    </a:lnTo>
                    <a:lnTo>
                      <a:pt x="56" y="117"/>
                    </a:lnTo>
                    <a:lnTo>
                      <a:pt x="54" y="125"/>
                    </a:lnTo>
                    <a:lnTo>
                      <a:pt x="49" y="152"/>
                    </a:lnTo>
                    <a:lnTo>
                      <a:pt x="56" y="180"/>
                    </a:lnTo>
                    <a:lnTo>
                      <a:pt x="56" y="202"/>
                    </a:lnTo>
                    <a:lnTo>
                      <a:pt x="47" y="215"/>
                    </a:lnTo>
                    <a:lnTo>
                      <a:pt x="47" y="229"/>
                    </a:lnTo>
                    <a:lnTo>
                      <a:pt x="39" y="247"/>
                    </a:lnTo>
                    <a:lnTo>
                      <a:pt x="41" y="276"/>
                    </a:lnTo>
                    <a:lnTo>
                      <a:pt x="35" y="287"/>
                    </a:lnTo>
                    <a:lnTo>
                      <a:pt x="27" y="312"/>
                    </a:lnTo>
                    <a:lnTo>
                      <a:pt x="29" y="345"/>
                    </a:lnTo>
                    <a:lnTo>
                      <a:pt x="25" y="351"/>
                    </a:lnTo>
                    <a:lnTo>
                      <a:pt x="25" y="366"/>
                    </a:lnTo>
                    <a:lnTo>
                      <a:pt x="33" y="387"/>
                    </a:lnTo>
                    <a:lnTo>
                      <a:pt x="25" y="393"/>
                    </a:lnTo>
                    <a:lnTo>
                      <a:pt x="27" y="401"/>
                    </a:lnTo>
                    <a:lnTo>
                      <a:pt x="29" y="401"/>
                    </a:lnTo>
                    <a:lnTo>
                      <a:pt x="33" y="428"/>
                    </a:lnTo>
                    <a:lnTo>
                      <a:pt x="27" y="434"/>
                    </a:lnTo>
                    <a:lnTo>
                      <a:pt x="27" y="439"/>
                    </a:lnTo>
                    <a:lnTo>
                      <a:pt x="18" y="445"/>
                    </a:lnTo>
                    <a:lnTo>
                      <a:pt x="20" y="461"/>
                    </a:lnTo>
                    <a:lnTo>
                      <a:pt x="4" y="476"/>
                    </a:lnTo>
                    <a:lnTo>
                      <a:pt x="0" y="486"/>
                    </a:lnTo>
                    <a:lnTo>
                      <a:pt x="6" y="502"/>
                    </a:lnTo>
                    <a:lnTo>
                      <a:pt x="14" y="502"/>
                    </a:lnTo>
                    <a:lnTo>
                      <a:pt x="18" y="503"/>
                    </a:lnTo>
                    <a:lnTo>
                      <a:pt x="20" y="520"/>
                    </a:lnTo>
                    <a:lnTo>
                      <a:pt x="29" y="527"/>
                    </a:lnTo>
                    <a:lnTo>
                      <a:pt x="60" y="527"/>
                    </a:lnTo>
                    <a:lnTo>
                      <a:pt x="62" y="531"/>
                    </a:lnTo>
                    <a:lnTo>
                      <a:pt x="62" y="530"/>
                    </a:lnTo>
                    <a:lnTo>
                      <a:pt x="74" y="53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1" name="Freeform 587">
                <a:extLst>
                  <a:ext uri="{FF2B5EF4-FFF2-40B4-BE49-F238E27FC236}">
                    <a16:creationId xmlns:a16="http://schemas.microsoft.com/office/drawing/2014/main" id="{79FAE114-E114-38D2-84ED-E1F38A8BA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9630" y="6164441"/>
                <a:ext cx="100935" cy="87851"/>
              </a:xfrm>
              <a:custGeom>
                <a:avLst/>
                <a:gdLst>
                  <a:gd name="T0" fmla="*/ 0 w 54"/>
                  <a:gd name="T1" fmla="*/ 44 h 47"/>
                  <a:gd name="T2" fmla="*/ 10 w 54"/>
                  <a:gd name="T3" fmla="*/ 44 h 47"/>
                  <a:gd name="T4" fmla="*/ 21 w 54"/>
                  <a:gd name="T5" fmla="*/ 45 h 47"/>
                  <a:gd name="T6" fmla="*/ 33 w 54"/>
                  <a:gd name="T7" fmla="*/ 47 h 47"/>
                  <a:gd name="T8" fmla="*/ 36 w 54"/>
                  <a:gd name="T9" fmla="*/ 47 h 47"/>
                  <a:gd name="T10" fmla="*/ 48 w 54"/>
                  <a:gd name="T11" fmla="*/ 45 h 47"/>
                  <a:gd name="T12" fmla="*/ 52 w 54"/>
                  <a:gd name="T13" fmla="*/ 45 h 47"/>
                  <a:gd name="T14" fmla="*/ 54 w 54"/>
                  <a:gd name="T15" fmla="*/ 41 h 47"/>
                  <a:gd name="T16" fmla="*/ 38 w 54"/>
                  <a:gd name="T17" fmla="*/ 39 h 47"/>
                  <a:gd name="T18" fmla="*/ 29 w 54"/>
                  <a:gd name="T19" fmla="*/ 35 h 47"/>
                  <a:gd name="T20" fmla="*/ 17 w 54"/>
                  <a:gd name="T21" fmla="*/ 27 h 47"/>
                  <a:gd name="T22" fmla="*/ 15 w 54"/>
                  <a:gd name="T23" fmla="*/ 21 h 47"/>
                  <a:gd name="T24" fmla="*/ 7 w 54"/>
                  <a:gd name="T25" fmla="*/ 4 h 47"/>
                  <a:gd name="T26" fmla="*/ 0 w 54"/>
                  <a:gd name="T27" fmla="*/ 0 h 47"/>
                  <a:gd name="T28" fmla="*/ 2 w 54"/>
                  <a:gd name="T29" fmla="*/ 35 h 47"/>
                  <a:gd name="T30" fmla="*/ 9 w 54"/>
                  <a:gd name="T31" fmla="*/ 38 h 47"/>
                  <a:gd name="T32" fmla="*/ 9 w 54"/>
                  <a:gd name="T33" fmla="*/ 39 h 47"/>
                  <a:gd name="T34" fmla="*/ 2 w 54"/>
                  <a:gd name="T35" fmla="*/ 38 h 47"/>
                  <a:gd name="T36" fmla="*/ 0 w 54"/>
                  <a:gd name="T37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4" h="47">
                    <a:moveTo>
                      <a:pt x="0" y="44"/>
                    </a:moveTo>
                    <a:lnTo>
                      <a:pt x="10" y="44"/>
                    </a:lnTo>
                    <a:lnTo>
                      <a:pt x="21" y="45"/>
                    </a:lnTo>
                    <a:lnTo>
                      <a:pt x="33" y="47"/>
                    </a:lnTo>
                    <a:lnTo>
                      <a:pt x="36" y="47"/>
                    </a:lnTo>
                    <a:lnTo>
                      <a:pt x="48" y="45"/>
                    </a:lnTo>
                    <a:lnTo>
                      <a:pt x="52" y="45"/>
                    </a:lnTo>
                    <a:lnTo>
                      <a:pt x="54" y="41"/>
                    </a:lnTo>
                    <a:lnTo>
                      <a:pt x="38" y="39"/>
                    </a:lnTo>
                    <a:lnTo>
                      <a:pt x="29" y="35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7" y="4"/>
                    </a:lnTo>
                    <a:lnTo>
                      <a:pt x="0" y="0"/>
                    </a:lnTo>
                    <a:lnTo>
                      <a:pt x="2" y="35"/>
                    </a:lnTo>
                    <a:lnTo>
                      <a:pt x="9" y="38"/>
                    </a:lnTo>
                    <a:lnTo>
                      <a:pt x="9" y="39"/>
                    </a:lnTo>
                    <a:lnTo>
                      <a:pt x="2" y="38"/>
                    </a:lnTo>
                    <a:lnTo>
                      <a:pt x="0" y="4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2" name="Freeform 589">
                <a:extLst>
                  <a:ext uri="{FF2B5EF4-FFF2-40B4-BE49-F238E27FC236}">
                    <a16:creationId xmlns:a16="http://schemas.microsoft.com/office/drawing/2014/main" id="{6745EAFE-BFB3-2D45-A0D4-8684C20A9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76381" y="4861627"/>
                <a:ext cx="3738" cy="18692"/>
              </a:xfrm>
              <a:custGeom>
                <a:avLst/>
                <a:gdLst>
                  <a:gd name="T0" fmla="*/ 2 w 2"/>
                  <a:gd name="T1" fmla="*/ 9 h 10"/>
                  <a:gd name="T2" fmla="*/ 1 w 2"/>
                  <a:gd name="T3" fmla="*/ 7 h 10"/>
                  <a:gd name="T4" fmla="*/ 1 w 2"/>
                  <a:gd name="T5" fmla="*/ 0 h 10"/>
                  <a:gd name="T6" fmla="*/ 0 w 2"/>
                  <a:gd name="T7" fmla="*/ 0 h 10"/>
                  <a:gd name="T8" fmla="*/ 0 w 2"/>
                  <a:gd name="T9" fmla="*/ 4 h 10"/>
                  <a:gd name="T10" fmla="*/ 0 w 2"/>
                  <a:gd name="T11" fmla="*/ 8 h 10"/>
                  <a:gd name="T12" fmla="*/ 1 w 2"/>
                  <a:gd name="T13" fmla="*/ 10 h 10"/>
                  <a:gd name="T14" fmla="*/ 2 w 2"/>
                  <a:gd name="T15" fmla="*/ 9 h 10"/>
                  <a:gd name="T16" fmla="*/ 2 w 2"/>
                  <a:gd name="T17" fmla="*/ 9 h 10"/>
                  <a:gd name="T18" fmla="*/ 2 w 2"/>
                  <a:gd name="T1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0">
                    <a:moveTo>
                      <a:pt x="2" y="9"/>
                    </a:moveTo>
                    <a:lnTo>
                      <a:pt x="1" y="7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" y="10"/>
                    </a:lnTo>
                    <a:lnTo>
                      <a:pt x="2" y="9"/>
                    </a:lnTo>
                    <a:lnTo>
                      <a:pt x="2" y="9"/>
                    </a:lnTo>
                    <a:lnTo>
                      <a:pt x="2" y="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3" name="Freeform 590">
                <a:extLst>
                  <a:ext uri="{FF2B5EF4-FFF2-40B4-BE49-F238E27FC236}">
                    <a16:creationId xmlns:a16="http://schemas.microsoft.com/office/drawing/2014/main" id="{4E699555-0AAE-B0EF-CCC1-1253FA89E8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3858" y="4889665"/>
                <a:ext cx="5608" cy="3738"/>
              </a:xfrm>
              <a:custGeom>
                <a:avLst/>
                <a:gdLst>
                  <a:gd name="T0" fmla="*/ 3 w 3"/>
                  <a:gd name="T1" fmla="*/ 2 h 2"/>
                  <a:gd name="T2" fmla="*/ 2 w 3"/>
                  <a:gd name="T3" fmla="*/ 0 h 2"/>
                  <a:gd name="T4" fmla="*/ 0 w 3"/>
                  <a:gd name="T5" fmla="*/ 0 h 2"/>
                  <a:gd name="T6" fmla="*/ 0 w 3"/>
                  <a:gd name="T7" fmla="*/ 1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2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3" y="2"/>
                    </a:lnTo>
                    <a:lnTo>
                      <a:pt x="3" y="2"/>
                    </a:lnTo>
                    <a:lnTo>
                      <a:pt x="3" y="2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4" name="Freeform 591">
                <a:extLst>
                  <a:ext uri="{FF2B5EF4-FFF2-40B4-BE49-F238E27FC236}">
                    <a16:creationId xmlns:a16="http://schemas.microsoft.com/office/drawing/2014/main" id="{E75A39A8-05FC-167F-1ABE-BC9A5DDB3A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550" y="4882188"/>
                <a:ext cx="7477" cy="11215"/>
              </a:xfrm>
              <a:custGeom>
                <a:avLst/>
                <a:gdLst>
                  <a:gd name="T0" fmla="*/ 4 w 4"/>
                  <a:gd name="T1" fmla="*/ 4 h 6"/>
                  <a:gd name="T2" fmla="*/ 3 w 4"/>
                  <a:gd name="T3" fmla="*/ 0 h 6"/>
                  <a:gd name="T4" fmla="*/ 0 w 4"/>
                  <a:gd name="T5" fmla="*/ 2 h 6"/>
                  <a:gd name="T6" fmla="*/ 3 w 4"/>
                  <a:gd name="T7" fmla="*/ 6 h 6"/>
                  <a:gd name="T8" fmla="*/ 4 w 4"/>
                  <a:gd name="T9" fmla="*/ 4 h 6"/>
                  <a:gd name="T10" fmla="*/ 4 w 4"/>
                  <a:gd name="T11" fmla="*/ 4 h 6"/>
                  <a:gd name="T12" fmla="*/ 4 w 4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lnTo>
                      <a:pt x="3" y="0"/>
                    </a:lnTo>
                    <a:lnTo>
                      <a:pt x="0" y="2"/>
                    </a:lnTo>
                    <a:lnTo>
                      <a:pt x="3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5" name="Freeform 592">
                <a:extLst>
                  <a:ext uri="{FF2B5EF4-FFF2-40B4-BE49-F238E27FC236}">
                    <a16:creationId xmlns:a16="http://schemas.microsoft.com/office/drawing/2014/main" id="{8434AA99-4A5F-0468-D494-EC3320190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7503" y="4900880"/>
                <a:ext cx="5608" cy="11215"/>
              </a:xfrm>
              <a:custGeom>
                <a:avLst/>
                <a:gdLst>
                  <a:gd name="T0" fmla="*/ 2 w 3"/>
                  <a:gd name="T1" fmla="*/ 6 h 6"/>
                  <a:gd name="T2" fmla="*/ 3 w 3"/>
                  <a:gd name="T3" fmla="*/ 5 h 6"/>
                  <a:gd name="T4" fmla="*/ 3 w 3"/>
                  <a:gd name="T5" fmla="*/ 1 h 6"/>
                  <a:gd name="T6" fmla="*/ 1 w 3"/>
                  <a:gd name="T7" fmla="*/ 0 h 6"/>
                  <a:gd name="T8" fmla="*/ 0 w 3"/>
                  <a:gd name="T9" fmla="*/ 2 h 6"/>
                  <a:gd name="T10" fmla="*/ 1 w 3"/>
                  <a:gd name="T11" fmla="*/ 4 h 6"/>
                  <a:gd name="T12" fmla="*/ 2 w 3"/>
                  <a:gd name="T13" fmla="*/ 6 h 6"/>
                  <a:gd name="T14" fmla="*/ 2 w 3"/>
                  <a:gd name="T15" fmla="*/ 6 h 6"/>
                  <a:gd name="T16" fmla="*/ 2 w 3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2" y="6"/>
                    </a:moveTo>
                    <a:lnTo>
                      <a:pt x="3" y="5"/>
                    </a:lnTo>
                    <a:lnTo>
                      <a:pt x="3" y="1"/>
                    </a:lnTo>
                    <a:lnTo>
                      <a:pt x="1" y="0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6" name="Freeform 593">
                <a:extLst>
                  <a:ext uri="{FF2B5EF4-FFF2-40B4-BE49-F238E27FC236}">
                    <a16:creationId xmlns:a16="http://schemas.microsoft.com/office/drawing/2014/main" id="{EE1DD4E8-1F56-9019-92CF-C63139F9B6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95034" y="4958824"/>
                <a:ext cx="29907" cy="22430"/>
              </a:xfrm>
              <a:custGeom>
                <a:avLst/>
                <a:gdLst>
                  <a:gd name="T0" fmla="*/ 8 w 16"/>
                  <a:gd name="T1" fmla="*/ 8 h 12"/>
                  <a:gd name="T2" fmla="*/ 9 w 16"/>
                  <a:gd name="T3" fmla="*/ 8 h 12"/>
                  <a:gd name="T4" fmla="*/ 9 w 16"/>
                  <a:gd name="T5" fmla="*/ 7 h 12"/>
                  <a:gd name="T6" fmla="*/ 10 w 16"/>
                  <a:gd name="T7" fmla="*/ 7 h 12"/>
                  <a:gd name="T8" fmla="*/ 9 w 16"/>
                  <a:gd name="T9" fmla="*/ 7 h 12"/>
                  <a:gd name="T10" fmla="*/ 10 w 16"/>
                  <a:gd name="T11" fmla="*/ 8 h 12"/>
                  <a:gd name="T12" fmla="*/ 10 w 16"/>
                  <a:gd name="T13" fmla="*/ 8 h 12"/>
                  <a:gd name="T14" fmla="*/ 10 w 16"/>
                  <a:gd name="T15" fmla="*/ 9 h 12"/>
                  <a:gd name="T16" fmla="*/ 10 w 16"/>
                  <a:gd name="T17" fmla="*/ 9 h 12"/>
                  <a:gd name="T18" fmla="*/ 10 w 16"/>
                  <a:gd name="T19" fmla="*/ 10 h 12"/>
                  <a:gd name="T20" fmla="*/ 11 w 16"/>
                  <a:gd name="T21" fmla="*/ 11 h 12"/>
                  <a:gd name="T22" fmla="*/ 12 w 16"/>
                  <a:gd name="T23" fmla="*/ 11 h 12"/>
                  <a:gd name="T24" fmla="*/ 13 w 16"/>
                  <a:gd name="T25" fmla="*/ 11 h 12"/>
                  <a:gd name="T26" fmla="*/ 14 w 16"/>
                  <a:gd name="T27" fmla="*/ 12 h 12"/>
                  <a:gd name="T28" fmla="*/ 15 w 16"/>
                  <a:gd name="T29" fmla="*/ 12 h 12"/>
                  <a:gd name="T30" fmla="*/ 15 w 16"/>
                  <a:gd name="T31" fmla="*/ 11 h 12"/>
                  <a:gd name="T32" fmla="*/ 16 w 16"/>
                  <a:gd name="T33" fmla="*/ 10 h 12"/>
                  <a:gd name="T34" fmla="*/ 16 w 16"/>
                  <a:gd name="T35" fmla="*/ 9 h 12"/>
                  <a:gd name="T36" fmla="*/ 16 w 16"/>
                  <a:gd name="T37" fmla="*/ 9 h 12"/>
                  <a:gd name="T38" fmla="*/ 15 w 16"/>
                  <a:gd name="T39" fmla="*/ 8 h 12"/>
                  <a:gd name="T40" fmla="*/ 15 w 16"/>
                  <a:gd name="T41" fmla="*/ 8 h 12"/>
                  <a:gd name="T42" fmla="*/ 14 w 16"/>
                  <a:gd name="T43" fmla="*/ 8 h 12"/>
                  <a:gd name="T44" fmla="*/ 13 w 16"/>
                  <a:gd name="T45" fmla="*/ 8 h 12"/>
                  <a:gd name="T46" fmla="*/ 13 w 16"/>
                  <a:gd name="T47" fmla="*/ 7 h 12"/>
                  <a:gd name="T48" fmla="*/ 12 w 16"/>
                  <a:gd name="T49" fmla="*/ 7 h 12"/>
                  <a:gd name="T50" fmla="*/ 11 w 16"/>
                  <a:gd name="T51" fmla="*/ 7 h 12"/>
                  <a:gd name="T52" fmla="*/ 10 w 16"/>
                  <a:gd name="T53" fmla="*/ 7 h 12"/>
                  <a:gd name="T54" fmla="*/ 10 w 16"/>
                  <a:gd name="T55" fmla="*/ 6 h 12"/>
                  <a:gd name="T56" fmla="*/ 10 w 16"/>
                  <a:gd name="T57" fmla="*/ 5 h 12"/>
                  <a:gd name="T58" fmla="*/ 10 w 16"/>
                  <a:gd name="T59" fmla="*/ 4 h 12"/>
                  <a:gd name="T60" fmla="*/ 10 w 16"/>
                  <a:gd name="T61" fmla="*/ 3 h 12"/>
                  <a:gd name="T62" fmla="*/ 9 w 16"/>
                  <a:gd name="T63" fmla="*/ 2 h 12"/>
                  <a:gd name="T64" fmla="*/ 9 w 16"/>
                  <a:gd name="T65" fmla="*/ 2 h 12"/>
                  <a:gd name="T66" fmla="*/ 8 w 16"/>
                  <a:gd name="T67" fmla="*/ 1 h 12"/>
                  <a:gd name="T68" fmla="*/ 7 w 16"/>
                  <a:gd name="T69" fmla="*/ 1 h 12"/>
                  <a:gd name="T70" fmla="*/ 6 w 16"/>
                  <a:gd name="T71" fmla="*/ 0 h 12"/>
                  <a:gd name="T72" fmla="*/ 5 w 16"/>
                  <a:gd name="T73" fmla="*/ 0 h 12"/>
                  <a:gd name="T74" fmla="*/ 4 w 16"/>
                  <a:gd name="T75" fmla="*/ 0 h 12"/>
                  <a:gd name="T76" fmla="*/ 4 w 16"/>
                  <a:gd name="T77" fmla="*/ 0 h 12"/>
                  <a:gd name="T78" fmla="*/ 3 w 16"/>
                  <a:gd name="T79" fmla="*/ 1 h 12"/>
                  <a:gd name="T80" fmla="*/ 3 w 16"/>
                  <a:gd name="T81" fmla="*/ 1 h 12"/>
                  <a:gd name="T82" fmla="*/ 2 w 16"/>
                  <a:gd name="T83" fmla="*/ 1 h 12"/>
                  <a:gd name="T84" fmla="*/ 2 w 16"/>
                  <a:gd name="T85" fmla="*/ 1 h 12"/>
                  <a:gd name="T86" fmla="*/ 0 w 16"/>
                  <a:gd name="T87" fmla="*/ 2 h 12"/>
                  <a:gd name="T88" fmla="*/ 0 w 16"/>
                  <a:gd name="T89" fmla="*/ 2 h 12"/>
                  <a:gd name="T90" fmla="*/ 0 w 16"/>
                  <a:gd name="T91" fmla="*/ 3 h 12"/>
                  <a:gd name="T92" fmla="*/ 0 w 16"/>
                  <a:gd name="T93" fmla="*/ 4 h 12"/>
                  <a:gd name="T94" fmla="*/ 0 w 16"/>
                  <a:gd name="T95" fmla="*/ 4 h 12"/>
                  <a:gd name="T96" fmla="*/ 1 w 16"/>
                  <a:gd name="T97" fmla="*/ 6 h 12"/>
                  <a:gd name="T98" fmla="*/ 1 w 16"/>
                  <a:gd name="T99" fmla="*/ 7 h 12"/>
                  <a:gd name="T100" fmla="*/ 1 w 16"/>
                  <a:gd name="T101" fmla="*/ 8 h 12"/>
                  <a:gd name="T102" fmla="*/ 2 w 16"/>
                  <a:gd name="T103" fmla="*/ 8 h 12"/>
                  <a:gd name="T104" fmla="*/ 3 w 16"/>
                  <a:gd name="T105" fmla="*/ 8 h 12"/>
                  <a:gd name="T106" fmla="*/ 4 w 16"/>
                  <a:gd name="T107" fmla="*/ 9 h 12"/>
                  <a:gd name="T108" fmla="*/ 5 w 16"/>
                  <a:gd name="T109" fmla="*/ 9 h 12"/>
                  <a:gd name="T110" fmla="*/ 5 w 16"/>
                  <a:gd name="T111" fmla="*/ 9 h 12"/>
                  <a:gd name="T112" fmla="*/ 6 w 16"/>
                  <a:gd name="T113" fmla="*/ 9 h 12"/>
                  <a:gd name="T114" fmla="*/ 7 w 16"/>
                  <a:gd name="T115" fmla="*/ 9 h 12"/>
                  <a:gd name="T116" fmla="*/ 7 w 16"/>
                  <a:gd name="T117" fmla="*/ 8 h 12"/>
                  <a:gd name="T118" fmla="*/ 8 w 16"/>
                  <a:gd name="T11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" h="12">
                    <a:moveTo>
                      <a:pt x="8" y="8"/>
                    </a:move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9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9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1"/>
                    </a:lnTo>
                    <a:lnTo>
                      <a:pt x="13" y="12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5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8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1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5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6" y="9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9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7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7" name="Freeform 594">
                <a:extLst>
                  <a:ext uri="{FF2B5EF4-FFF2-40B4-BE49-F238E27FC236}">
                    <a16:creationId xmlns:a16="http://schemas.microsoft.com/office/drawing/2014/main" id="{2B1DF92F-7846-11E9-46FB-0692BEAA27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8211" y="4958824"/>
                <a:ext cx="11215" cy="7477"/>
              </a:xfrm>
              <a:custGeom>
                <a:avLst/>
                <a:gdLst>
                  <a:gd name="T0" fmla="*/ 2 w 6"/>
                  <a:gd name="T1" fmla="*/ 0 h 4"/>
                  <a:gd name="T2" fmla="*/ 1 w 6"/>
                  <a:gd name="T3" fmla="*/ 0 h 4"/>
                  <a:gd name="T4" fmla="*/ 1 w 6"/>
                  <a:gd name="T5" fmla="*/ 0 h 4"/>
                  <a:gd name="T6" fmla="*/ 0 w 6"/>
                  <a:gd name="T7" fmla="*/ 0 h 4"/>
                  <a:gd name="T8" fmla="*/ 0 w 6"/>
                  <a:gd name="T9" fmla="*/ 1 h 4"/>
                  <a:gd name="T10" fmla="*/ 0 w 6"/>
                  <a:gd name="T11" fmla="*/ 1 h 4"/>
                  <a:gd name="T12" fmla="*/ 0 w 6"/>
                  <a:gd name="T13" fmla="*/ 2 h 4"/>
                  <a:gd name="T14" fmla="*/ 1 w 6"/>
                  <a:gd name="T15" fmla="*/ 2 h 4"/>
                  <a:gd name="T16" fmla="*/ 1 w 6"/>
                  <a:gd name="T17" fmla="*/ 2 h 4"/>
                  <a:gd name="T18" fmla="*/ 2 w 6"/>
                  <a:gd name="T19" fmla="*/ 3 h 4"/>
                  <a:gd name="T20" fmla="*/ 2 w 6"/>
                  <a:gd name="T21" fmla="*/ 3 h 4"/>
                  <a:gd name="T22" fmla="*/ 2 w 6"/>
                  <a:gd name="T23" fmla="*/ 3 h 4"/>
                  <a:gd name="T24" fmla="*/ 2 w 6"/>
                  <a:gd name="T25" fmla="*/ 4 h 4"/>
                  <a:gd name="T26" fmla="*/ 3 w 6"/>
                  <a:gd name="T27" fmla="*/ 4 h 4"/>
                  <a:gd name="T28" fmla="*/ 3 w 6"/>
                  <a:gd name="T29" fmla="*/ 4 h 4"/>
                  <a:gd name="T30" fmla="*/ 4 w 6"/>
                  <a:gd name="T31" fmla="*/ 4 h 4"/>
                  <a:gd name="T32" fmla="*/ 4 w 6"/>
                  <a:gd name="T33" fmla="*/ 4 h 4"/>
                  <a:gd name="T34" fmla="*/ 4 w 6"/>
                  <a:gd name="T35" fmla="*/ 4 h 4"/>
                  <a:gd name="T36" fmla="*/ 4 w 6"/>
                  <a:gd name="T37" fmla="*/ 4 h 4"/>
                  <a:gd name="T38" fmla="*/ 5 w 6"/>
                  <a:gd name="T39" fmla="*/ 3 h 4"/>
                  <a:gd name="T40" fmla="*/ 5 w 6"/>
                  <a:gd name="T41" fmla="*/ 3 h 4"/>
                  <a:gd name="T42" fmla="*/ 5 w 6"/>
                  <a:gd name="T43" fmla="*/ 2 h 4"/>
                  <a:gd name="T44" fmla="*/ 5 w 6"/>
                  <a:gd name="T45" fmla="*/ 2 h 4"/>
                  <a:gd name="T46" fmla="*/ 5 w 6"/>
                  <a:gd name="T47" fmla="*/ 1 h 4"/>
                  <a:gd name="T48" fmla="*/ 5 w 6"/>
                  <a:gd name="T49" fmla="*/ 1 h 4"/>
                  <a:gd name="T50" fmla="*/ 5 w 6"/>
                  <a:gd name="T51" fmla="*/ 1 h 4"/>
                  <a:gd name="T52" fmla="*/ 6 w 6"/>
                  <a:gd name="T53" fmla="*/ 1 h 4"/>
                  <a:gd name="T54" fmla="*/ 6 w 6"/>
                  <a:gd name="T55" fmla="*/ 1 h 4"/>
                  <a:gd name="T56" fmla="*/ 6 w 6"/>
                  <a:gd name="T57" fmla="*/ 0 h 4"/>
                  <a:gd name="T58" fmla="*/ 5 w 6"/>
                  <a:gd name="T59" fmla="*/ 0 h 4"/>
                  <a:gd name="T60" fmla="*/ 5 w 6"/>
                  <a:gd name="T61" fmla="*/ 0 h 4"/>
                  <a:gd name="T62" fmla="*/ 4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4 w 6"/>
                  <a:gd name="T69" fmla="*/ 1 h 4"/>
                  <a:gd name="T70" fmla="*/ 3 w 6"/>
                  <a:gd name="T71" fmla="*/ 1 h 4"/>
                  <a:gd name="T72" fmla="*/ 3 w 6"/>
                  <a:gd name="T73" fmla="*/ 1 h 4"/>
                  <a:gd name="T74" fmla="*/ 3 w 6"/>
                  <a:gd name="T75" fmla="*/ 0 h 4"/>
                  <a:gd name="T76" fmla="*/ 3 w 6"/>
                  <a:gd name="T77" fmla="*/ 0 h 4"/>
                  <a:gd name="T78" fmla="*/ 2 w 6"/>
                  <a:gd name="T79" fmla="*/ 0 h 4"/>
                  <a:gd name="T80" fmla="*/ 2 w 6"/>
                  <a:gd name="T81" fmla="*/ 1 h 4"/>
                  <a:gd name="T82" fmla="*/ 2 w 6"/>
                  <a:gd name="T83" fmla="*/ 1 h 4"/>
                  <a:gd name="T84" fmla="*/ 2 w 6"/>
                  <a:gd name="T85" fmla="*/ 1 h 4"/>
                  <a:gd name="T86" fmla="*/ 2 w 6"/>
                  <a:gd name="T8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" h="4">
                    <a:moveTo>
                      <a:pt x="2" y="1"/>
                    </a:moveTo>
                    <a:lnTo>
                      <a:pt x="2" y="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2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lnTo>
                      <a:pt x="2" y="1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8" name="Freeform 595">
                <a:extLst>
                  <a:ext uri="{FF2B5EF4-FFF2-40B4-BE49-F238E27FC236}">
                    <a16:creationId xmlns:a16="http://schemas.microsoft.com/office/drawing/2014/main" id="{1CD85DEB-427C-CF2B-B541-8050644D22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54879" y="3611151"/>
                <a:ext cx="422433" cy="392526"/>
              </a:xfrm>
              <a:custGeom>
                <a:avLst/>
                <a:gdLst>
                  <a:gd name="T0" fmla="*/ 224 w 226"/>
                  <a:gd name="T1" fmla="*/ 175 h 210"/>
                  <a:gd name="T2" fmla="*/ 222 w 226"/>
                  <a:gd name="T3" fmla="*/ 206 h 210"/>
                  <a:gd name="T4" fmla="*/ 209 w 226"/>
                  <a:gd name="T5" fmla="*/ 210 h 210"/>
                  <a:gd name="T6" fmla="*/ 99 w 226"/>
                  <a:gd name="T7" fmla="*/ 154 h 210"/>
                  <a:gd name="T8" fmla="*/ 78 w 226"/>
                  <a:gd name="T9" fmla="*/ 167 h 210"/>
                  <a:gd name="T10" fmla="*/ 38 w 226"/>
                  <a:gd name="T11" fmla="*/ 155 h 210"/>
                  <a:gd name="T12" fmla="*/ 29 w 226"/>
                  <a:gd name="T13" fmla="*/ 138 h 210"/>
                  <a:gd name="T14" fmla="*/ 15 w 226"/>
                  <a:gd name="T15" fmla="*/ 140 h 210"/>
                  <a:gd name="T16" fmla="*/ 1 w 226"/>
                  <a:gd name="T17" fmla="*/ 123 h 210"/>
                  <a:gd name="T18" fmla="*/ 0 w 226"/>
                  <a:gd name="T19" fmla="*/ 107 h 210"/>
                  <a:gd name="T20" fmla="*/ 7 w 226"/>
                  <a:gd name="T21" fmla="*/ 98 h 210"/>
                  <a:gd name="T22" fmla="*/ 7 w 226"/>
                  <a:gd name="T23" fmla="*/ 84 h 210"/>
                  <a:gd name="T24" fmla="*/ 5 w 226"/>
                  <a:gd name="T25" fmla="*/ 76 h 210"/>
                  <a:gd name="T26" fmla="*/ 5 w 226"/>
                  <a:gd name="T27" fmla="*/ 68 h 210"/>
                  <a:gd name="T28" fmla="*/ 0 w 226"/>
                  <a:gd name="T29" fmla="*/ 43 h 210"/>
                  <a:gd name="T30" fmla="*/ 6 w 226"/>
                  <a:gd name="T31" fmla="*/ 43 h 210"/>
                  <a:gd name="T32" fmla="*/ 12 w 226"/>
                  <a:gd name="T33" fmla="*/ 37 h 210"/>
                  <a:gd name="T34" fmla="*/ 14 w 226"/>
                  <a:gd name="T35" fmla="*/ 20 h 210"/>
                  <a:gd name="T36" fmla="*/ 23 w 226"/>
                  <a:gd name="T37" fmla="*/ 20 h 210"/>
                  <a:gd name="T38" fmla="*/ 29 w 226"/>
                  <a:gd name="T39" fmla="*/ 14 h 210"/>
                  <a:gd name="T40" fmla="*/ 29 w 226"/>
                  <a:gd name="T41" fmla="*/ 0 h 210"/>
                  <a:gd name="T42" fmla="*/ 44 w 226"/>
                  <a:gd name="T43" fmla="*/ 8 h 210"/>
                  <a:gd name="T44" fmla="*/ 65 w 226"/>
                  <a:gd name="T45" fmla="*/ 8 h 210"/>
                  <a:gd name="T46" fmla="*/ 74 w 226"/>
                  <a:gd name="T47" fmla="*/ 12 h 210"/>
                  <a:gd name="T48" fmla="*/ 80 w 226"/>
                  <a:gd name="T49" fmla="*/ 12 h 210"/>
                  <a:gd name="T50" fmla="*/ 90 w 226"/>
                  <a:gd name="T51" fmla="*/ 33 h 210"/>
                  <a:gd name="T52" fmla="*/ 113 w 226"/>
                  <a:gd name="T53" fmla="*/ 37 h 210"/>
                  <a:gd name="T54" fmla="*/ 140 w 226"/>
                  <a:gd name="T55" fmla="*/ 50 h 210"/>
                  <a:gd name="T56" fmla="*/ 151 w 226"/>
                  <a:gd name="T57" fmla="*/ 45 h 210"/>
                  <a:gd name="T58" fmla="*/ 155 w 226"/>
                  <a:gd name="T59" fmla="*/ 37 h 210"/>
                  <a:gd name="T60" fmla="*/ 151 w 226"/>
                  <a:gd name="T61" fmla="*/ 29 h 210"/>
                  <a:gd name="T62" fmla="*/ 151 w 226"/>
                  <a:gd name="T63" fmla="*/ 18 h 210"/>
                  <a:gd name="T64" fmla="*/ 170 w 226"/>
                  <a:gd name="T65" fmla="*/ 8 h 210"/>
                  <a:gd name="T66" fmla="*/ 182 w 226"/>
                  <a:gd name="T67" fmla="*/ 6 h 210"/>
                  <a:gd name="T68" fmla="*/ 195 w 226"/>
                  <a:gd name="T69" fmla="*/ 8 h 210"/>
                  <a:gd name="T70" fmla="*/ 197 w 226"/>
                  <a:gd name="T71" fmla="*/ 16 h 210"/>
                  <a:gd name="T72" fmla="*/ 209 w 226"/>
                  <a:gd name="T73" fmla="*/ 20 h 210"/>
                  <a:gd name="T74" fmla="*/ 219 w 226"/>
                  <a:gd name="T75" fmla="*/ 23 h 210"/>
                  <a:gd name="T76" fmla="*/ 226 w 226"/>
                  <a:gd name="T77" fmla="*/ 33 h 210"/>
                  <a:gd name="T78" fmla="*/ 224 w 226"/>
                  <a:gd name="T79" fmla="*/ 43 h 210"/>
                  <a:gd name="T80" fmla="*/ 219 w 226"/>
                  <a:gd name="T81" fmla="*/ 47 h 210"/>
                  <a:gd name="T82" fmla="*/ 226 w 226"/>
                  <a:gd name="T83" fmla="*/ 78 h 210"/>
                  <a:gd name="T84" fmla="*/ 224 w 226"/>
                  <a:gd name="T85" fmla="*/ 140 h 210"/>
                  <a:gd name="T86" fmla="*/ 224 w 226"/>
                  <a:gd name="T87" fmla="*/ 175 h 210"/>
                  <a:gd name="T88" fmla="*/ 224 w 226"/>
                  <a:gd name="T89" fmla="*/ 175 h 210"/>
                  <a:gd name="T90" fmla="*/ 224 w 226"/>
                  <a:gd name="T91" fmla="*/ 17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26" h="210">
                    <a:moveTo>
                      <a:pt x="224" y="175"/>
                    </a:moveTo>
                    <a:lnTo>
                      <a:pt x="222" y="206"/>
                    </a:lnTo>
                    <a:lnTo>
                      <a:pt x="209" y="210"/>
                    </a:lnTo>
                    <a:lnTo>
                      <a:pt x="99" y="154"/>
                    </a:lnTo>
                    <a:lnTo>
                      <a:pt x="78" y="167"/>
                    </a:lnTo>
                    <a:lnTo>
                      <a:pt x="38" y="155"/>
                    </a:lnTo>
                    <a:lnTo>
                      <a:pt x="29" y="138"/>
                    </a:lnTo>
                    <a:lnTo>
                      <a:pt x="15" y="140"/>
                    </a:lnTo>
                    <a:lnTo>
                      <a:pt x="1" y="123"/>
                    </a:lnTo>
                    <a:lnTo>
                      <a:pt x="0" y="107"/>
                    </a:lnTo>
                    <a:lnTo>
                      <a:pt x="7" y="98"/>
                    </a:lnTo>
                    <a:lnTo>
                      <a:pt x="7" y="84"/>
                    </a:lnTo>
                    <a:lnTo>
                      <a:pt x="5" y="76"/>
                    </a:lnTo>
                    <a:lnTo>
                      <a:pt x="5" y="68"/>
                    </a:lnTo>
                    <a:lnTo>
                      <a:pt x="0" y="43"/>
                    </a:lnTo>
                    <a:lnTo>
                      <a:pt x="6" y="43"/>
                    </a:lnTo>
                    <a:lnTo>
                      <a:pt x="12" y="37"/>
                    </a:lnTo>
                    <a:lnTo>
                      <a:pt x="14" y="20"/>
                    </a:lnTo>
                    <a:lnTo>
                      <a:pt x="23" y="20"/>
                    </a:lnTo>
                    <a:lnTo>
                      <a:pt x="29" y="14"/>
                    </a:lnTo>
                    <a:lnTo>
                      <a:pt x="29" y="0"/>
                    </a:lnTo>
                    <a:lnTo>
                      <a:pt x="44" y="8"/>
                    </a:lnTo>
                    <a:lnTo>
                      <a:pt x="65" y="8"/>
                    </a:lnTo>
                    <a:lnTo>
                      <a:pt x="74" y="12"/>
                    </a:lnTo>
                    <a:lnTo>
                      <a:pt x="80" y="12"/>
                    </a:lnTo>
                    <a:lnTo>
                      <a:pt x="90" y="33"/>
                    </a:lnTo>
                    <a:lnTo>
                      <a:pt x="113" y="37"/>
                    </a:lnTo>
                    <a:lnTo>
                      <a:pt x="140" y="50"/>
                    </a:lnTo>
                    <a:lnTo>
                      <a:pt x="151" y="45"/>
                    </a:lnTo>
                    <a:lnTo>
                      <a:pt x="155" y="37"/>
                    </a:lnTo>
                    <a:lnTo>
                      <a:pt x="151" y="29"/>
                    </a:lnTo>
                    <a:lnTo>
                      <a:pt x="151" y="18"/>
                    </a:lnTo>
                    <a:lnTo>
                      <a:pt x="170" y="8"/>
                    </a:lnTo>
                    <a:lnTo>
                      <a:pt x="182" y="6"/>
                    </a:lnTo>
                    <a:lnTo>
                      <a:pt x="195" y="8"/>
                    </a:lnTo>
                    <a:lnTo>
                      <a:pt x="197" y="16"/>
                    </a:lnTo>
                    <a:lnTo>
                      <a:pt x="209" y="20"/>
                    </a:lnTo>
                    <a:lnTo>
                      <a:pt x="219" y="23"/>
                    </a:lnTo>
                    <a:lnTo>
                      <a:pt x="226" y="33"/>
                    </a:lnTo>
                    <a:lnTo>
                      <a:pt x="224" y="43"/>
                    </a:lnTo>
                    <a:lnTo>
                      <a:pt x="219" y="47"/>
                    </a:lnTo>
                    <a:lnTo>
                      <a:pt x="226" y="78"/>
                    </a:lnTo>
                    <a:lnTo>
                      <a:pt x="224" y="140"/>
                    </a:lnTo>
                    <a:lnTo>
                      <a:pt x="224" y="175"/>
                    </a:lnTo>
                    <a:lnTo>
                      <a:pt x="224" y="175"/>
                    </a:lnTo>
                    <a:lnTo>
                      <a:pt x="224" y="175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49" name="Freeform 596">
                <a:extLst>
                  <a:ext uri="{FF2B5EF4-FFF2-40B4-BE49-F238E27FC236}">
                    <a16:creationId xmlns:a16="http://schemas.microsoft.com/office/drawing/2014/main" id="{FFAFF60A-03B0-A0ED-8DBC-F1BFAB441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0673" y="3484047"/>
                <a:ext cx="106543" cy="207478"/>
              </a:xfrm>
              <a:custGeom>
                <a:avLst/>
                <a:gdLst>
                  <a:gd name="T0" fmla="*/ 9 w 57"/>
                  <a:gd name="T1" fmla="*/ 7 h 111"/>
                  <a:gd name="T2" fmla="*/ 9 w 57"/>
                  <a:gd name="T3" fmla="*/ 22 h 111"/>
                  <a:gd name="T4" fmla="*/ 11 w 57"/>
                  <a:gd name="T5" fmla="*/ 26 h 111"/>
                  <a:gd name="T6" fmla="*/ 11 w 57"/>
                  <a:gd name="T7" fmla="*/ 40 h 111"/>
                  <a:gd name="T8" fmla="*/ 0 w 57"/>
                  <a:gd name="T9" fmla="*/ 55 h 111"/>
                  <a:gd name="T10" fmla="*/ 0 w 57"/>
                  <a:gd name="T11" fmla="*/ 65 h 111"/>
                  <a:gd name="T12" fmla="*/ 11 w 57"/>
                  <a:gd name="T13" fmla="*/ 77 h 111"/>
                  <a:gd name="T14" fmla="*/ 17 w 57"/>
                  <a:gd name="T15" fmla="*/ 86 h 111"/>
                  <a:gd name="T16" fmla="*/ 28 w 57"/>
                  <a:gd name="T17" fmla="*/ 111 h 111"/>
                  <a:gd name="T18" fmla="*/ 35 w 57"/>
                  <a:gd name="T19" fmla="*/ 111 h 111"/>
                  <a:gd name="T20" fmla="*/ 40 w 57"/>
                  <a:gd name="T21" fmla="*/ 105 h 111"/>
                  <a:gd name="T22" fmla="*/ 42 w 57"/>
                  <a:gd name="T23" fmla="*/ 88 h 111"/>
                  <a:gd name="T24" fmla="*/ 52 w 57"/>
                  <a:gd name="T25" fmla="*/ 88 h 111"/>
                  <a:gd name="T26" fmla="*/ 57 w 57"/>
                  <a:gd name="T27" fmla="*/ 82 h 111"/>
                  <a:gd name="T28" fmla="*/ 57 w 57"/>
                  <a:gd name="T29" fmla="*/ 69 h 111"/>
                  <a:gd name="T30" fmla="*/ 46 w 57"/>
                  <a:gd name="T31" fmla="*/ 65 h 111"/>
                  <a:gd name="T32" fmla="*/ 40 w 57"/>
                  <a:gd name="T33" fmla="*/ 59 h 111"/>
                  <a:gd name="T34" fmla="*/ 38 w 57"/>
                  <a:gd name="T35" fmla="*/ 49 h 111"/>
                  <a:gd name="T36" fmla="*/ 50 w 57"/>
                  <a:gd name="T37" fmla="*/ 40 h 111"/>
                  <a:gd name="T38" fmla="*/ 50 w 57"/>
                  <a:gd name="T39" fmla="*/ 30 h 111"/>
                  <a:gd name="T40" fmla="*/ 44 w 57"/>
                  <a:gd name="T41" fmla="*/ 21 h 111"/>
                  <a:gd name="T42" fmla="*/ 44 w 57"/>
                  <a:gd name="T43" fmla="*/ 13 h 111"/>
                  <a:gd name="T44" fmla="*/ 50 w 57"/>
                  <a:gd name="T45" fmla="*/ 7 h 111"/>
                  <a:gd name="T46" fmla="*/ 48 w 57"/>
                  <a:gd name="T47" fmla="*/ 3 h 111"/>
                  <a:gd name="T48" fmla="*/ 40 w 57"/>
                  <a:gd name="T49" fmla="*/ 3 h 111"/>
                  <a:gd name="T50" fmla="*/ 36 w 57"/>
                  <a:gd name="T51" fmla="*/ 0 h 111"/>
                  <a:gd name="T52" fmla="*/ 25 w 57"/>
                  <a:gd name="T53" fmla="*/ 2 h 111"/>
                  <a:gd name="T54" fmla="*/ 19 w 57"/>
                  <a:gd name="T55" fmla="*/ 5 h 111"/>
                  <a:gd name="T56" fmla="*/ 9 w 57"/>
                  <a:gd name="T57" fmla="*/ 7 h 111"/>
                  <a:gd name="T58" fmla="*/ 9 w 57"/>
                  <a:gd name="T59" fmla="*/ 7 h 111"/>
                  <a:gd name="T60" fmla="*/ 9 w 57"/>
                  <a:gd name="T61" fmla="*/ 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7" h="111">
                    <a:moveTo>
                      <a:pt x="9" y="7"/>
                    </a:moveTo>
                    <a:lnTo>
                      <a:pt x="9" y="22"/>
                    </a:lnTo>
                    <a:lnTo>
                      <a:pt x="11" y="26"/>
                    </a:lnTo>
                    <a:lnTo>
                      <a:pt x="11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11" y="77"/>
                    </a:lnTo>
                    <a:lnTo>
                      <a:pt x="17" y="86"/>
                    </a:lnTo>
                    <a:lnTo>
                      <a:pt x="28" y="111"/>
                    </a:lnTo>
                    <a:lnTo>
                      <a:pt x="35" y="111"/>
                    </a:lnTo>
                    <a:lnTo>
                      <a:pt x="40" y="105"/>
                    </a:lnTo>
                    <a:lnTo>
                      <a:pt x="42" y="88"/>
                    </a:lnTo>
                    <a:lnTo>
                      <a:pt x="52" y="88"/>
                    </a:lnTo>
                    <a:lnTo>
                      <a:pt x="57" y="82"/>
                    </a:lnTo>
                    <a:lnTo>
                      <a:pt x="57" y="69"/>
                    </a:lnTo>
                    <a:lnTo>
                      <a:pt x="46" y="65"/>
                    </a:lnTo>
                    <a:lnTo>
                      <a:pt x="40" y="59"/>
                    </a:lnTo>
                    <a:lnTo>
                      <a:pt x="38" y="49"/>
                    </a:lnTo>
                    <a:lnTo>
                      <a:pt x="50" y="40"/>
                    </a:lnTo>
                    <a:lnTo>
                      <a:pt x="50" y="30"/>
                    </a:lnTo>
                    <a:lnTo>
                      <a:pt x="44" y="21"/>
                    </a:lnTo>
                    <a:lnTo>
                      <a:pt x="44" y="13"/>
                    </a:lnTo>
                    <a:lnTo>
                      <a:pt x="50" y="7"/>
                    </a:lnTo>
                    <a:lnTo>
                      <a:pt x="48" y="3"/>
                    </a:lnTo>
                    <a:lnTo>
                      <a:pt x="40" y="3"/>
                    </a:lnTo>
                    <a:lnTo>
                      <a:pt x="36" y="0"/>
                    </a:lnTo>
                    <a:lnTo>
                      <a:pt x="25" y="2"/>
                    </a:lnTo>
                    <a:lnTo>
                      <a:pt x="19" y="5"/>
                    </a:lnTo>
                    <a:lnTo>
                      <a:pt x="9" y="7"/>
                    </a:lnTo>
                    <a:lnTo>
                      <a:pt x="9" y="7"/>
                    </a:lnTo>
                    <a:lnTo>
                      <a:pt x="9" y="7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0" name="Freeform 597">
                <a:extLst>
                  <a:ext uri="{FF2B5EF4-FFF2-40B4-BE49-F238E27FC236}">
                    <a16:creationId xmlns:a16="http://schemas.microsoft.com/office/drawing/2014/main" id="{A367601C-8FD5-1ECE-7BA1-E014FE382B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5068" y="3912087"/>
                <a:ext cx="433648" cy="536452"/>
              </a:xfrm>
              <a:custGeom>
                <a:avLst/>
                <a:gdLst>
                  <a:gd name="T0" fmla="*/ 27 w 232"/>
                  <a:gd name="T1" fmla="*/ 49 h 287"/>
                  <a:gd name="T2" fmla="*/ 40 w 232"/>
                  <a:gd name="T3" fmla="*/ 44 h 287"/>
                  <a:gd name="T4" fmla="*/ 42 w 232"/>
                  <a:gd name="T5" fmla="*/ 13 h 287"/>
                  <a:gd name="T6" fmla="*/ 85 w 232"/>
                  <a:gd name="T7" fmla="*/ 17 h 287"/>
                  <a:gd name="T8" fmla="*/ 153 w 232"/>
                  <a:gd name="T9" fmla="*/ 13 h 287"/>
                  <a:gd name="T10" fmla="*/ 157 w 232"/>
                  <a:gd name="T11" fmla="*/ 19 h 287"/>
                  <a:gd name="T12" fmla="*/ 164 w 232"/>
                  <a:gd name="T13" fmla="*/ 21 h 287"/>
                  <a:gd name="T14" fmla="*/ 164 w 232"/>
                  <a:gd name="T15" fmla="*/ 11 h 287"/>
                  <a:gd name="T16" fmla="*/ 178 w 232"/>
                  <a:gd name="T17" fmla="*/ 8 h 287"/>
                  <a:gd name="T18" fmla="*/ 188 w 232"/>
                  <a:gd name="T19" fmla="*/ 0 h 287"/>
                  <a:gd name="T20" fmla="*/ 203 w 232"/>
                  <a:gd name="T21" fmla="*/ 11 h 287"/>
                  <a:gd name="T22" fmla="*/ 209 w 232"/>
                  <a:gd name="T23" fmla="*/ 23 h 287"/>
                  <a:gd name="T24" fmla="*/ 211 w 232"/>
                  <a:gd name="T25" fmla="*/ 48 h 287"/>
                  <a:gd name="T26" fmla="*/ 211 w 232"/>
                  <a:gd name="T27" fmla="*/ 58 h 287"/>
                  <a:gd name="T28" fmla="*/ 232 w 232"/>
                  <a:gd name="T29" fmla="*/ 79 h 287"/>
                  <a:gd name="T30" fmla="*/ 209 w 232"/>
                  <a:gd name="T31" fmla="*/ 91 h 287"/>
                  <a:gd name="T32" fmla="*/ 201 w 232"/>
                  <a:gd name="T33" fmla="*/ 106 h 287"/>
                  <a:gd name="T34" fmla="*/ 199 w 232"/>
                  <a:gd name="T35" fmla="*/ 131 h 287"/>
                  <a:gd name="T36" fmla="*/ 197 w 232"/>
                  <a:gd name="T37" fmla="*/ 160 h 287"/>
                  <a:gd name="T38" fmla="*/ 182 w 232"/>
                  <a:gd name="T39" fmla="*/ 164 h 287"/>
                  <a:gd name="T40" fmla="*/ 180 w 232"/>
                  <a:gd name="T41" fmla="*/ 180 h 287"/>
                  <a:gd name="T42" fmla="*/ 168 w 232"/>
                  <a:gd name="T43" fmla="*/ 185 h 287"/>
                  <a:gd name="T44" fmla="*/ 166 w 232"/>
                  <a:gd name="T45" fmla="*/ 205 h 287"/>
                  <a:gd name="T46" fmla="*/ 157 w 232"/>
                  <a:gd name="T47" fmla="*/ 218 h 287"/>
                  <a:gd name="T48" fmla="*/ 174 w 232"/>
                  <a:gd name="T49" fmla="*/ 243 h 287"/>
                  <a:gd name="T50" fmla="*/ 180 w 232"/>
                  <a:gd name="T51" fmla="*/ 259 h 287"/>
                  <a:gd name="T52" fmla="*/ 191 w 232"/>
                  <a:gd name="T53" fmla="*/ 271 h 287"/>
                  <a:gd name="T54" fmla="*/ 164 w 232"/>
                  <a:gd name="T55" fmla="*/ 274 h 287"/>
                  <a:gd name="T56" fmla="*/ 155 w 232"/>
                  <a:gd name="T57" fmla="*/ 285 h 287"/>
                  <a:gd name="T58" fmla="*/ 135 w 232"/>
                  <a:gd name="T59" fmla="*/ 287 h 287"/>
                  <a:gd name="T60" fmla="*/ 124 w 232"/>
                  <a:gd name="T61" fmla="*/ 283 h 287"/>
                  <a:gd name="T62" fmla="*/ 118 w 232"/>
                  <a:gd name="T63" fmla="*/ 287 h 287"/>
                  <a:gd name="T64" fmla="*/ 106 w 232"/>
                  <a:gd name="T65" fmla="*/ 274 h 287"/>
                  <a:gd name="T66" fmla="*/ 101 w 232"/>
                  <a:gd name="T67" fmla="*/ 274 h 287"/>
                  <a:gd name="T68" fmla="*/ 91 w 232"/>
                  <a:gd name="T69" fmla="*/ 271 h 287"/>
                  <a:gd name="T70" fmla="*/ 87 w 232"/>
                  <a:gd name="T71" fmla="*/ 274 h 287"/>
                  <a:gd name="T72" fmla="*/ 81 w 232"/>
                  <a:gd name="T73" fmla="*/ 274 h 287"/>
                  <a:gd name="T74" fmla="*/ 75 w 232"/>
                  <a:gd name="T75" fmla="*/ 266 h 287"/>
                  <a:gd name="T76" fmla="*/ 72 w 232"/>
                  <a:gd name="T77" fmla="*/ 259 h 287"/>
                  <a:gd name="T78" fmla="*/ 56 w 232"/>
                  <a:gd name="T79" fmla="*/ 249 h 287"/>
                  <a:gd name="T80" fmla="*/ 54 w 232"/>
                  <a:gd name="T81" fmla="*/ 240 h 287"/>
                  <a:gd name="T82" fmla="*/ 43 w 232"/>
                  <a:gd name="T83" fmla="*/ 228 h 287"/>
                  <a:gd name="T84" fmla="*/ 37 w 232"/>
                  <a:gd name="T85" fmla="*/ 226 h 287"/>
                  <a:gd name="T86" fmla="*/ 31 w 232"/>
                  <a:gd name="T87" fmla="*/ 216 h 287"/>
                  <a:gd name="T88" fmla="*/ 23 w 232"/>
                  <a:gd name="T89" fmla="*/ 214 h 287"/>
                  <a:gd name="T90" fmla="*/ 23 w 232"/>
                  <a:gd name="T91" fmla="*/ 197 h 287"/>
                  <a:gd name="T92" fmla="*/ 16 w 232"/>
                  <a:gd name="T93" fmla="*/ 185 h 287"/>
                  <a:gd name="T94" fmla="*/ 18 w 232"/>
                  <a:gd name="T95" fmla="*/ 181 h 287"/>
                  <a:gd name="T96" fmla="*/ 18 w 232"/>
                  <a:gd name="T97" fmla="*/ 176 h 287"/>
                  <a:gd name="T98" fmla="*/ 6 w 232"/>
                  <a:gd name="T99" fmla="*/ 168 h 287"/>
                  <a:gd name="T100" fmla="*/ 6 w 232"/>
                  <a:gd name="T101" fmla="*/ 160 h 287"/>
                  <a:gd name="T102" fmla="*/ 0 w 232"/>
                  <a:gd name="T103" fmla="*/ 152 h 287"/>
                  <a:gd name="T104" fmla="*/ 2 w 232"/>
                  <a:gd name="T105" fmla="*/ 149 h 287"/>
                  <a:gd name="T106" fmla="*/ 6 w 232"/>
                  <a:gd name="T107" fmla="*/ 127 h 287"/>
                  <a:gd name="T108" fmla="*/ 10 w 232"/>
                  <a:gd name="T109" fmla="*/ 122 h 287"/>
                  <a:gd name="T110" fmla="*/ 8 w 232"/>
                  <a:gd name="T111" fmla="*/ 112 h 287"/>
                  <a:gd name="T112" fmla="*/ 27 w 232"/>
                  <a:gd name="T113" fmla="*/ 110 h 287"/>
                  <a:gd name="T114" fmla="*/ 27 w 232"/>
                  <a:gd name="T115" fmla="*/ 49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32" h="287">
                    <a:moveTo>
                      <a:pt x="27" y="49"/>
                    </a:moveTo>
                    <a:lnTo>
                      <a:pt x="40" y="44"/>
                    </a:lnTo>
                    <a:lnTo>
                      <a:pt x="42" y="13"/>
                    </a:lnTo>
                    <a:lnTo>
                      <a:pt x="85" y="17"/>
                    </a:lnTo>
                    <a:lnTo>
                      <a:pt x="153" y="13"/>
                    </a:lnTo>
                    <a:lnTo>
                      <a:pt x="157" y="19"/>
                    </a:lnTo>
                    <a:lnTo>
                      <a:pt x="164" y="21"/>
                    </a:lnTo>
                    <a:lnTo>
                      <a:pt x="164" y="11"/>
                    </a:lnTo>
                    <a:lnTo>
                      <a:pt x="178" y="8"/>
                    </a:lnTo>
                    <a:lnTo>
                      <a:pt x="188" y="0"/>
                    </a:lnTo>
                    <a:lnTo>
                      <a:pt x="203" y="11"/>
                    </a:lnTo>
                    <a:lnTo>
                      <a:pt x="209" y="23"/>
                    </a:lnTo>
                    <a:lnTo>
                      <a:pt x="211" y="48"/>
                    </a:lnTo>
                    <a:lnTo>
                      <a:pt x="211" y="58"/>
                    </a:lnTo>
                    <a:lnTo>
                      <a:pt x="232" y="79"/>
                    </a:lnTo>
                    <a:lnTo>
                      <a:pt x="209" y="91"/>
                    </a:lnTo>
                    <a:lnTo>
                      <a:pt x="201" y="106"/>
                    </a:lnTo>
                    <a:lnTo>
                      <a:pt x="199" y="131"/>
                    </a:lnTo>
                    <a:lnTo>
                      <a:pt x="197" y="160"/>
                    </a:lnTo>
                    <a:lnTo>
                      <a:pt x="182" y="164"/>
                    </a:lnTo>
                    <a:lnTo>
                      <a:pt x="180" y="180"/>
                    </a:lnTo>
                    <a:lnTo>
                      <a:pt x="168" y="185"/>
                    </a:lnTo>
                    <a:lnTo>
                      <a:pt x="166" y="205"/>
                    </a:lnTo>
                    <a:lnTo>
                      <a:pt x="157" y="218"/>
                    </a:lnTo>
                    <a:lnTo>
                      <a:pt x="174" y="243"/>
                    </a:lnTo>
                    <a:lnTo>
                      <a:pt x="180" y="259"/>
                    </a:lnTo>
                    <a:lnTo>
                      <a:pt x="191" y="271"/>
                    </a:lnTo>
                    <a:lnTo>
                      <a:pt x="164" y="274"/>
                    </a:lnTo>
                    <a:lnTo>
                      <a:pt x="155" y="285"/>
                    </a:lnTo>
                    <a:lnTo>
                      <a:pt x="135" y="287"/>
                    </a:lnTo>
                    <a:lnTo>
                      <a:pt x="124" y="283"/>
                    </a:lnTo>
                    <a:lnTo>
                      <a:pt x="118" y="287"/>
                    </a:lnTo>
                    <a:lnTo>
                      <a:pt x="106" y="274"/>
                    </a:lnTo>
                    <a:lnTo>
                      <a:pt x="101" y="274"/>
                    </a:lnTo>
                    <a:lnTo>
                      <a:pt x="91" y="271"/>
                    </a:lnTo>
                    <a:lnTo>
                      <a:pt x="87" y="274"/>
                    </a:lnTo>
                    <a:lnTo>
                      <a:pt x="81" y="274"/>
                    </a:lnTo>
                    <a:lnTo>
                      <a:pt x="75" y="266"/>
                    </a:lnTo>
                    <a:lnTo>
                      <a:pt x="72" y="259"/>
                    </a:lnTo>
                    <a:lnTo>
                      <a:pt x="56" y="249"/>
                    </a:lnTo>
                    <a:lnTo>
                      <a:pt x="54" y="240"/>
                    </a:lnTo>
                    <a:lnTo>
                      <a:pt x="43" y="228"/>
                    </a:lnTo>
                    <a:lnTo>
                      <a:pt x="37" y="226"/>
                    </a:lnTo>
                    <a:lnTo>
                      <a:pt x="31" y="216"/>
                    </a:lnTo>
                    <a:lnTo>
                      <a:pt x="23" y="214"/>
                    </a:lnTo>
                    <a:lnTo>
                      <a:pt x="23" y="197"/>
                    </a:lnTo>
                    <a:lnTo>
                      <a:pt x="16" y="185"/>
                    </a:lnTo>
                    <a:lnTo>
                      <a:pt x="18" y="181"/>
                    </a:lnTo>
                    <a:lnTo>
                      <a:pt x="18" y="176"/>
                    </a:lnTo>
                    <a:lnTo>
                      <a:pt x="6" y="168"/>
                    </a:lnTo>
                    <a:lnTo>
                      <a:pt x="6" y="160"/>
                    </a:lnTo>
                    <a:lnTo>
                      <a:pt x="0" y="152"/>
                    </a:lnTo>
                    <a:lnTo>
                      <a:pt x="2" y="149"/>
                    </a:lnTo>
                    <a:lnTo>
                      <a:pt x="6" y="127"/>
                    </a:lnTo>
                    <a:lnTo>
                      <a:pt x="10" y="122"/>
                    </a:lnTo>
                    <a:lnTo>
                      <a:pt x="8" y="112"/>
                    </a:lnTo>
                    <a:lnTo>
                      <a:pt x="27" y="110"/>
                    </a:lnTo>
                    <a:lnTo>
                      <a:pt x="27" y="49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1" name="Freeform 598">
                <a:extLst>
                  <a:ext uri="{FF2B5EF4-FFF2-40B4-BE49-F238E27FC236}">
                    <a16:creationId xmlns:a16="http://schemas.microsoft.com/office/drawing/2014/main" id="{ED21B1C0-DE0C-546A-68C3-D6AC7E1DB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2455" y="3465355"/>
                <a:ext cx="259816" cy="272899"/>
              </a:xfrm>
              <a:custGeom>
                <a:avLst/>
                <a:gdLst>
                  <a:gd name="T0" fmla="*/ 135 w 139"/>
                  <a:gd name="T1" fmla="*/ 133 h 146"/>
                  <a:gd name="T2" fmla="*/ 121 w 139"/>
                  <a:gd name="T3" fmla="*/ 129 h 146"/>
                  <a:gd name="T4" fmla="*/ 118 w 139"/>
                  <a:gd name="T5" fmla="*/ 135 h 146"/>
                  <a:gd name="T6" fmla="*/ 119 w 139"/>
                  <a:gd name="T7" fmla="*/ 142 h 146"/>
                  <a:gd name="T8" fmla="*/ 92 w 139"/>
                  <a:gd name="T9" fmla="*/ 146 h 146"/>
                  <a:gd name="T10" fmla="*/ 67 w 139"/>
                  <a:gd name="T11" fmla="*/ 135 h 146"/>
                  <a:gd name="T12" fmla="*/ 67 w 139"/>
                  <a:gd name="T13" fmla="*/ 119 h 146"/>
                  <a:gd name="T14" fmla="*/ 52 w 139"/>
                  <a:gd name="T15" fmla="*/ 108 h 146"/>
                  <a:gd name="T16" fmla="*/ 29 w 139"/>
                  <a:gd name="T17" fmla="*/ 96 h 146"/>
                  <a:gd name="T18" fmla="*/ 9 w 139"/>
                  <a:gd name="T19" fmla="*/ 90 h 146"/>
                  <a:gd name="T20" fmla="*/ 0 w 139"/>
                  <a:gd name="T21" fmla="*/ 75 h 146"/>
                  <a:gd name="T22" fmla="*/ 4 w 139"/>
                  <a:gd name="T23" fmla="*/ 69 h 146"/>
                  <a:gd name="T24" fmla="*/ 33 w 139"/>
                  <a:gd name="T25" fmla="*/ 50 h 146"/>
                  <a:gd name="T26" fmla="*/ 38 w 139"/>
                  <a:gd name="T27" fmla="*/ 33 h 146"/>
                  <a:gd name="T28" fmla="*/ 33 w 139"/>
                  <a:gd name="T29" fmla="*/ 19 h 146"/>
                  <a:gd name="T30" fmla="*/ 50 w 139"/>
                  <a:gd name="T31" fmla="*/ 6 h 146"/>
                  <a:gd name="T32" fmla="*/ 59 w 139"/>
                  <a:gd name="T33" fmla="*/ 0 h 146"/>
                  <a:gd name="T34" fmla="*/ 71 w 139"/>
                  <a:gd name="T35" fmla="*/ 2 h 146"/>
                  <a:gd name="T36" fmla="*/ 74 w 139"/>
                  <a:gd name="T37" fmla="*/ 7 h 146"/>
                  <a:gd name="T38" fmla="*/ 84 w 139"/>
                  <a:gd name="T39" fmla="*/ 5 h 146"/>
                  <a:gd name="T40" fmla="*/ 98 w 139"/>
                  <a:gd name="T41" fmla="*/ 27 h 146"/>
                  <a:gd name="T42" fmla="*/ 106 w 139"/>
                  <a:gd name="T43" fmla="*/ 27 h 146"/>
                  <a:gd name="T44" fmla="*/ 110 w 139"/>
                  <a:gd name="T45" fmla="*/ 35 h 146"/>
                  <a:gd name="T46" fmla="*/ 94 w 139"/>
                  <a:gd name="T47" fmla="*/ 62 h 146"/>
                  <a:gd name="T48" fmla="*/ 110 w 139"/>
                  <a:gd name="T49" fmla="*/ 83 h 146"/>
                  <a:gd name="T50" fmla="*/ 121 w 139"/>
                  <a:gd name="T51" fmla="*/ 85 h 146"/>
                  <a:gd name="T52" fmla="*/ 133 w 139"/>
                  <a:gd name="T53" fmla="*/ 100 h 146"/>
                  <a:gd name="T54" fmla="*/ 131 w 139"/>
                  <a:gd name="T55" fmla="*/ 117 h 146"/>
                  <a:gd name="T56" fmla="*/ 139 w 139"/>
                  <a:gd name="T57" fmla="*/ 127 h 146"/>
                  <a:gd name="T58" fmla="*/ 135 w 139"/>
                  <a:gd name="T59" fmla="*/ 133 h 146"/>
                  <a:gd name="T60" fmla="*/ 135 w 139"/>
                  <a:gd name="T61" fmla="*/ 133 h 146"/>
                  <a:gd name="T62" fmla="*/ 135 w 139"/>
                  <a:gd name="T63" fmla="*/ 133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9" h="146">
                    <a:moveTo>
                      <a:pt x="135" y="133"/>
                    </a:moveTo>
                    <a:lnTo>
                      <a:pt x="121" y="129"/>
                    </a:lnTo>
                    <a:lnTo>
                      <a:pt x="118" y="135"/>
                    </a:lnTo>
                    <a:lnTo>
                      <a:pt x="119" y="142"/>
                    </a:lnTo>
                    <a:lnTo>
                      <a:pt x="92" y="146"/>
                    </a:lnTo>
                    <a:lnTo>
                      <a:pt x="67" y="135"/>
                    </a:lnTo>
                    <a:lnTo>
                      <a:pt x="67" y="119"/>
                    </a:lnTo>
                    <a:lnTo>
                      <a:pt x="52" y="108"/>
                    </a:lnTo>
                    <a:lnTo>
                      <a:pt x="29" y="96"/>
                    </a:lnTo>
                    <a:lnTo>
                      <a:pt x="9" y="90"/>
                    </a:lnTo>
                    <a:lnTo>
                      <a:pt x="0" y="75"/>
                    </a:lnTo>
                    <a:lnTo>
                      <a:pt x="4" y="69"/>
                    </a:lnTo>
                    <a:lnTo>
                      <a:pt x="33" y="50"/>
                    </a:lnTo>
                    <a:lnTo>
                      <a:pt x="38" y="33"/>
                    </a:lnTo>
                    <a:lnTo>
                      <a:pt x="33" y="19"/>
                    </a:lnTo>
                    <a:lnTo>
                      <a:pt x="50" y="6"/>
                    </a:lnTo>
                    <a:lnTo>
                      <a:pt x="59" y="0"/>
                    </a:lnTo>
                    <a:lnTo>
                      <a:pt x="71" y="2"/>
                    </a:lnTo>
                    <a:lnTo>
                      <a:pt x="74" y="7"/>
                    </a:lnTo>
                    <a:lnTo>
                      <a:pt x="84" y="5"/>
                    </a:lnTo>
                    <a:lnTo>
                      <a:pt x="98" y="27"/>
                    </a:lnTo>
                    <a:lnTo>
                      <a:pt x="106" y="27"/>
                    </a:lnTo>
                    <a:lnTo>
                      <a:pt x="110" y="35"/>
                    </a:lnTo>
                    <a:lnTo>
                      <a:pt x="94" y="62"/>
                    </a:lnTo>
                    <a:lnTo>
                      <a:pt x="110" y="83"/>
                    </a:lnTo>
                    <a:lnTo>
                      <a:pt x="121" y="85"/>
                    </a:lnTo>
                    <a:lnTo>
                      <a:pt x="133" y="100"/>
                    </a:lnTo>
                    <a:lnTo>
                      <a:pt x="131" y="117"/>
                    </a:lnTo>
                    <a:lnTo>
                      <a:pt x="139" y="127"/>
                    </a:lnTo>
                    <a:lnTo>
                      <a:pt x="135" y="133"/>
                    </a:lnTo>
                    <a:lnTo>
                      <a:pt x="135" y="133"/>
                    </a:lnTo>
                    <a:lnTo>
                      <a:pt x="135" y="13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2" name="Freeform 599">
                <a:extLst>
                  <a:ext uri="{FF2B5EF4-FFF2-40B4-BE49-F238E27FC236}">
                    <a16:creationId xmlns:a16="http://schemas.microsoft.com/office/drawing/2014/main" id="{A8BB5F05-3EA9-CF12-6217-C7E9C5B9B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52081" y="3469094"/>
                <a:ext cx="173834" cy="164487"/>
              </a:xfrm>
              <a:custGeom>
                <a:avLst/>
                <a:gdLst>
                  <a:gd name="T0" fmla="*/ 43 w 93"/>
                  <a:gd name="T1" fmla="*/ 73 h 88"/>
                  <a:gd name="T2" fmla="*/ 29 w 93"/>
                  <a:gd name="T3" fmla="*/ 77 h 88"/>
                  <a:gd name="T4" fmla="*/ 12 w 93"/>
                  <a:gd name="T5" fmla="*/ 88 h 88"/>
                  <a:gd name="T6" fmla="*/ 0 w 93"/>
                  <a:gd name="T7" fmla="*/ 86 h 88"/>
                  <a:gd name="T8" fmla="*/ 6 w 93"/>
                  <a:gd name="T9" fmla="*/ 67 h 88"/>
                  <a:gd name="T10" fmla="*/ 10 w 93"/>
                  <a:gd name="T11" fmla="*/ 61 h 88"/>
                  <a:gd name="T12" fmla="*/ 10 w 93"/>
                  <a:gd name="T13" fmla="*/ 55 h 88"/>
                  <a:gd name="T14" fmla="*/ 14 w 93"/>
                  <a:gd name="T15" fmla="*/ 52 h 88"/>
                  <a:gd name="T16" fmla="*/ 14 w 93"/>
                  <a:gd name="T17" fmla="*/ 40 h 88"/>
                  <a:gd name="T18" fmla="*/ 16 w 93"/>
                  <a:gd name="T19" fmla="*/ 27 h 88"/>
                  <a:gd name="T20" fmla="*/ 12 w 93"/>
                  <a:gd name="T21" fmla="*/ 23 h 88"/>
                  <a:gd name="T22" fmla="*/ 12 w 93"/>
                  <a:gd name="T23" fmla="*/ 13 h 88"/>
                  <a:gd name="T24" fmla="*/ 33 w 93"/>
                  <a:gd name="T25" fmla="*/ 9 h 88"/>
                  <a:gd name="T26" fmla="*/ 41 w 93"/>
                  <a:gd name="T27" fmla="*/ 11 h 88"/>
                  <a:gd name="T28" fmla="*/ 58 w 93"/>
                  <a:gd name="T29" fmla="*/ 7 h 88"/>
                  <a:gd name="T30" fmla="*/ 75 w 93"/>
                  <a:gd name="T31" fmla="*/ 2 h 88"/>
                  <a:gd name="T32" fmla="*/ 89 w 93"/>
                  <a:gd name="T33" fmla="*/ 0 h 88"/>
                  <a:gd name="T34" fmla="*/ 93 w 93"/>
                  <a:gd name="T35" fmla="*/ 3 h 88"/>
                  <a:gd name="T36" fmla="*/ 75 w 93"/>
                  <a:gd name="T37" fmla="*/ 17 h 88"/>
                  <a:gd name="T38" fmla="*/ 81 w 93"/>
                  <a:gd name="T39" fmla="*/ 30 h 88"/>
                  <a:gd name="T40" fmla="*/ 75 w 93"/>
                  <a:gd name="T41" fmla="*/ 48 h 88"/>
                  <a:gd name="T42" fmla="*/ 46 w 93"/>
                  <a:gd name="T43" fmla="*/ 67 h 88"/>
                  <a:gd name="T44" fmla="*/ 43 w 93"/>
                  <a:gd name="T45" fmla="*/ 73 h 88"/>
                  <a:gd name="T46" fmla="*/ 43 w 93"/>
                  <a:gd name="T47" fmla="*/ 73 h 88"/>
                  <a:gd name="T48" fmla="*/ 43 w 93"/>
                  <a:gd name="T49" fmla="*/ 73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3" h="88">
                    <a:moveTo>
                      <a:pt x="43" y="73"/>
                    </a:moveTo>
                    <a:lnTo>
                      <a:pt x="29" y="77"/>
                    </a:lnTo>
                    <a:lnTo>
                      <a:pt x="12" y="88"/>
                    </a:lnTo>
                    <a:lnTo>
                      <a:pt x="0" y="86"/>
                    </a:lnTo>
                    <a:lnTo>
                      <a:pt x="6" y="67"/>
                    </a:lnTo>
                    <a:lnTo>
                      <a:pt x="10" y="61"/>
                    </a:lnTo>
                    <a:lnTo>
                      <a:pt x="10" y="55"/>
                    </a:lnTo>
                    <a:lnTo>
                      <a:pt x="14" y="52"/>
                    </a:lnTo>
                    <a:lnTo>
                      <a:pt x="14" y="40"/>
                    </a:lnTo>
                    <a:lnTo>
                      <a:pt x="16" y="27"/>
                    </a:lnTo>
                    <a:lnTo>
                      <a:pt x="12" y="23"/>
                    </a:lnTo>
                    <a:lnTo>
                      <a:pt x="12" y="13"/>
                    </a:lnTo>
                    <a:lnTo>
                      <a:pt x="33" y="9"/>
                    </a:lnTo>
                    <a:lnTo>
                      <a:pt x="41" y="11"/>
                    </a:lnTo>
                    <a:lnTo>
                      <a:pt x="58" y="7"/>
                    </a:lnTo>
                    <a:lnTo>
                      <a:pt x="75" y="2"/>
                    </a:lnTo>
                    <a:lnTo>
                      <a:pt x="89" y="0"/>
                    </a:lnTo>
                    <a:lnTo>
                      <a:pt x="93" y="3"/>
                    </a:lnTo>
                    <a:lnTo>
                      <a:pt x="75" y="17"/>
                    </a:lnTo>
                    <a:lnTo>
                      <a:pt x="81" y="30"/>
                    </a:lnTo>
                    <a:lnTo>
                      <a:pt x="75" y="48"/>
                    </a:lnTo>
                    <a:lnTo>
                      <a:pt x="46" y="67"/>
                    </a:lnTo>
                    <a:lnTo>
                      <a:pt x="43" y="73"/>
                    </a:lnTo>
                    <a:lnTo>
                      <a:pt x="43" y="73"/>
                    </a:lnTo>
                    <a:lnTo>
                      <a:pt x="43" y="73"/>
                    </a:lnTo>
                    <a:close/>
                  </a:path>
                </a:pathLst>
              </a:custGeom>
              <a:grpFill/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53" name="Freeform 600">
                <a:extLst>
                  <a:ext uri="{FF2B5EF4-FFF2-40B4-BE49-F238E27FC236}">
                    <a16:creationId xmlns:a16="http://schemas.microsoft.com/office/drawing/2014/main" id="{84AC87A0-F44A-F2EC-99D5-A377B2E041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7306" y="2962547"/>
                <a:ext cx="345798" cy="330843"/>
              </a:xfrm>
              <a:custGeom>
                <a:avLst/>
                <a:gdLst>
                  <a:gd name="T0" fmla="*/ 112 w 185"/>
                  <a:gd name="T1" fmla="*/ 165 h 177"/>
                  <a:gd name="T2" fmla="*/ 135 w 185"/>
                  <a:gd name="T3" fmla="*/ 163 h 177"/>
                  <a:gd name="T4" fmla="*/ 148 w 185"/>
                  <a:gd name="T5" fmla="*/ 165 h 177"/>
                  <a:gd name="T6" fmla="*/ 164 w 185"/>
                  <a:gd name="T7" fmla="*/ 160 h 177"/>
                  <a:gd name="T8" fmla="*/ 179 w 185"/>
                  <a:gd name="T9" fmla="*/ 152 h 177"/>
                  <a:gd name="T10" fmla="*/ 166 w 185"/>
                  <a:gd name="T11" fmla="*/ 142 h 177"/>
                  <a:gd name="T12" fmla="*/ 160 w 185"/>
                  <a:gd name="T13" fmla="*/ 112 h 177"/>
                  <a:gd name="T14" fmla="*/ 156 w 185"/>
                  <a:gd name="T15" fmla="*/ 105 h 177"/>
                  <a:gd name="T16" fmla="*/ 148 w 185"/>
                  <a:gd name="T17" fmla="*/ 105 h 177"/>
                  <a:gd name="T18" fmla="*/ 156 w 185"/>
                  <a:gd name="T19" fmla="*/ 91 h 177"/>
                  <a:gd name="T20" fmla="*/ 162 w 185"/>
                  <a:gd name="T21" fmla="*/ 83 h 177"/>
                  <a:gd name="T22" fmla="*/ 173 w 185"/>
                  <a:gd name="T23" fmla="*/ 78 h 177"/>
                  <a:gd name="T24" fmla="*/ 185 w 185"/>
                  <a:gd name="T25" fmla="*/ 41 h 177"/>
                  <a:gd name="T26" fmla="*/ 159 w 185"/>
                  <a:gd name="T27" fmla="*/ 37 h 177"/>
                  <a:gd name="T28" fmla="*/ 141 w 185"/>
                  <a:gd name="T29" fmla="*/ 26 h 177"/>
                  <a:gd name="T30" fmla="*/ 125 w 185"/>
                  <a:gd name="T31" fmla="*/ 20 h 177"/>
                  <a:gd name="T32" fmla="*/ 102 w 185"/>
                  <a:gd name="T33" fmla="*/ 0 h 177"/>
                  <a:gd name="T34" fmla="*/ 85 w 185"/>
                  <a:gd name="T35" fmla="*/ 20 h 177"/>
                  <a:gd name="T36" fmla="*/ 65 w 185"/>
                  <a:gd name="T37" fmla="*/ 33 h 177"/>
                  <a:gd name="T38" fmla="*/ 54 w 185"/>
                  <a:gd name="T39" fmla="*/ 37 h 177"/>
                  <a:gd name="T40" fmla="*/ 38 w 185"/>
                  <a:gd name="T41" fmla="*/ 31 h 177"/>
                  <a:gd name="T42" fmla="*/ 44 w 185"/>
                  <a:gd name="T43" fmla="*/ 45 h 177"/>
                  <a:gd name="T44" fmla="*/ 42 w 185"/>
                  <a:gd name="T45" fmla="*/ 56 h 177"/>
                  <a:gd name="T46" fmla="*/ 33 w 185"/>
                  <a:gd name="T47" fmla="*/ 56 h 177"/>
                  <a:gd name="T48" fmla="*/ 17 w 185"/>
                  <a:gd name="T49" fmla="*/ 51 h 177"/>
                  <a:gd name="T50" fmla="*/ 4 w 185"/>
                  <a:gd name="T51" fmla="*/ 55 h 177"/>
                  <a:gd name="T52" fmla="*/ 4 w 185"/>
                  <a:gd name="T53" fmla="*/ 64 h 177"/>
                  <a:gd name="T54" fmla="*/ 9 w 185"/>
                  <a:gd name="T55" fmla="*/ 72 h 177"/>
                  <a:gd name="T56" fmla="*/ 25 w 185"/>
                  <a:gd name="T57" fmla="*/ 76 h 177"/>
                  <a:gd name="T58" fmla="*/ 33 w 185"/>
                  <a:gd name="T59" fmla="*/ 80 h 177"/>
                  <a:gd name="T60" fmla="*/ 36 w 185"/>
                  <a:gd name="T61" fmla="*/ 93 h 177"/>
                  <a:gd name="T62" fmla="*/ 52 w 185"/>
                  <a:gd name="T63" fmla="*/ 108 h 177"/>
                  <a:gd name="T64" fmla="*/ 50 w 185"/>
                  <a:gd name="T65" fmla="*/ 119 h 177"/>
                  <a:gd name="T66" fmla="*/ 56 w 185"/>
                  <a:gd name="T67" fmla="*/ 130 h 177"/>
                  <a:gd name="T68" fmla="*/ 52 w 185"/>
                  <a:gd name="T69" fmla="*/ 131 h 177"/>
                  <a:gd name="T70" fmla="*/ 50 w 185"/>
                  <a:gd name="T71" fmla="*/ 152 h 177"/>
                  <a:gd name="T72" fmla="*/ 56 w 185"/>
                  <a:gd name="T73" fmla="*/ 169 h 177"/>
                  <a:gd name="T74" fmla="*/ 65 w 185"/>
                  <a:gd name="T75" fmla="*/ 173 h 177"/>
                  <a:gd name="T76" fmla="*/ 83 w 185"/>
                  <a:gd name="T77" fmla="*/ 171 h 177"/>
                  <a:gd name="T78" fmla="*/ 89 w 185"/>
                  <a:gd name="T79" fmla="*/ 171 h 177"/>
                  <a:gd name="T80" fmla="*/ 93 w 185"/>
                  <a:gd name="T81" fmla="*/ 177 h 177"/>
                  <a:gd name="T82" fmla="*/ 108 w 185"/>
                  <a:gd name="T83" fmla="*/ 177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85" h="177">
                    <a:moveTo>
                      <a:pt x="108" y="177"/>
                    </a:moveTo>
                    <a:lnTo>
                      <a:pt x="112" y="165"/>
                    </a:lnTo>
                    <a:lnTo>
                      <a:pt x="123" y="160"/>
                    </a:lnTo>
                    <a:lnTo>
                      <a:pt x="135" y="163"/>
                    </a:lnTo>
                    <a:lnTo>
                      <a:pt x="142" y="163"/>
                    </a:lnTo>
                    <a:lnTo>
                      <a:pt x="148" y="165"/>
                    </a:lnTo>
                    <a:lnTo>
                      <a:pt x="158" y="163"/>
                    </a:lnTo>
                    <a:lnTo>
                      <a:pt x="164" y="160"/>
                    </a:lnTo>
                    <a:lnTo>
                      <a:pt x="171" y="156"/>
                    </a:lnTo>
                    <a:lnTo>
                      <a:pt x="179" y="152"/>
                    </a:lnTo>
                    <a:lnTo>
                      <a:pt x="173" y="144"/>
                    </a:lnTo>
                    <a:lnTo>
                      <a:pt x="166" y="142"/>
                    </a:lnTo>
                    <a:lnTo>
                      <a:pt x="164" y="130"/>
                    </a:lnTo>
                    <a:lnTo>
                      <a:pt x="160" y="112"/>
                    </a:lnTo>
                    <a:lnTo>
                      <a:pt x="163" y="105"/>
                    </a:lnTo>
                    <a:lnTo>
                      <a:pt x="156" y="105"/>
                    </a:lnTo>
                    <a:lnTo>
                      <a:pt x="152" y="108"/>
                    </a:lnTo>
                    <a:lnTo>
                      <a:pt x="148" y="105"/>
                    </a:lnTo>
                    <a:lnTo>
                      <a:pt x="154" y="97"/>
                    </a:lnTo>
                    <a:lnTo>
                      <a:pt x="156" y="91"/>
                    </a:lnTo>
                    <a:lnTo>
                      <a:pt x="162" y="89"/>
                    </a:lnTo>
                    <a:lnTo>
                      <a:pt x="162" y="83"/>
                    </a:lnTo>
                    <a:lnTo>
                      <a:pt x="166" y="76"/>
                    </a:lnTo>
                    <a:lnTo>
                      <a:pt x="173" y="78"/>
                    </a:lnTo>
                    <a:lnTo>
                      <a:pt x="177" y="58"/>
                    </a:lnTo>
                    <a:lnTo>
                      <a:pt x="185" y="41"/>
                    </a:lnTo>
                    <a:lnTo>
                      <a:pt x="173" y="37"/>
                    </a:lnTo>
                    <a:lnTo>
                      <a:pt x="159" y="37"/>
                    </a:lnTo>
                    <a:lnTo>
                      <a:pt x="150" y="35"/>
                    </a:lnTo>
                    <a:lnTo>
                      <a:pt x="141" y="26"/>
                    </a:lnTo>
                    <a:lnTo>
                      <a:pt x="131" y="22"/>
                    </a:lnTo>
                    <a:lnTo>
                      <a:pt x="125" y="20"/>
                    </a:lnTo>
                    <a:lnTo>
                      <a:pt x="112" y="10"/>
                    </a:lnTo>
                    <a:lnTo>
                      <a:pt x="102" y="0"/>
                    </a:lnTo>
                    <a:lnTo>
                      <a:pt x="90" y="3"/>
                    </a:lnTo>
                    <a:lnTo>
                      <a:pt x="85" y="20"/>
                    </a:lnTo>
                    <a:lnTo>
                      <a:pt x="73" y="29"/>
                    </a:lnTo>
                    <a:lnTo>
                      <a:pt x="65" y="33"/>
                    </a:lnTo>
                    <a:lnTo>
                      <a:pt x="65" y="37"/>
                    </a:lnTo>
                    <a:lnTo>
                      <a:pt x="54" y="37"/>
                    </a:lnTo>
                    <a:lnTo>
                      <a:pt x="48" y="31"/>
                    </a:lnTo>
                    <a:lnTo>
                      <a:pt x="38" y="31"/>
                    </a:lnTo>
                    <a:lnTo>
                      <a:pt x="38" y="35"/>
                    </a:lnTo>
                    <a:lnTo>
                      <a:pt x="44" y="45"/>
                    </a:lnTo>
                    <a:lnTo>
                      <a:pt x="48" y="51"/>
                    </a:lnTo>
                    <a:lnTo>
                      <a:pt x="42" y="56"/>
                    </a:lnTo>
                    <a:lnTo>
                      <a:pt x="36" y="55"/>
                    </a:lnTo>
                    <a:lnTo>
                      <a:pt x="33" y="56"/>
                    </a:lnTo>
                    <a:lnTo>
                      <a:pt x="23" y="51"/>
                    </a:lnTo>
                    <a:lnTo>
                      <a:pt x="17" y="51"/>
                    </a:lnTo>
                    <a:lnTo>
                      <a:pt x="11" y="56"/>
                    </a:lnTo>
                    <a:lnTo>
                      <a:pt x="4" y="55"/>
                    </a:lnTo>
                    <a:lnTo>
                      <a:pt x="0" y="60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9" y="72"/>
                    </a:lnTo>
                    <a:lnTo>
                      <a:pt x="19" y="76"/>
                    </a:lnTo>
                    <a:lnTo>
                      <a:pt x="25" y="76"/>
                    </a:lnTo>
                    <a:lnTo>
                      <a:pt x="29" y="80"/>
                    </a:lnTo>
                    <a:lnTo>
                      <a:pt x="33" y="80"/>
                    </a:lnTo>
                    <a:lnTo>
                      <a:pt x="40" y="87"/>
                    </a:lnTo>
                    <a:lnTo>
                      <a:pt x="36" y="93"/>
                    </a:lnTo>
                    <a:lnTo>
                      <a:pt x="50" y="103"/>
                    </a:lnTo>
                    <a:lnTo>
                      <a:pt x="52" y="108"/>
                    </a:lnTo>
                    <a:lnTo>
                      <a:pt x="48" y="110"/>
                    </a:lnTo>
                    <a:lnTo>
                      <a:pt x="50" y="119"/>
                    </a:lnTo>
                    <a:lnTo>
                      <a:pt x="52" y="127"/>
                    </a:lnTo>
                    <a:lnTo>
                      <a:pt x="56" y="130"/>
                    </a:lnTo>
                    <a:lnTo>
                      <a:pt x="58" y="136"/>
                    </a:lnTo>
                    <a:lnTo>
                      <a:pt x="52" y="131"/>
                    </a:lnTo>
                    <a:lnTo>
                      <a:pt x="52" y="140"/>
                    </a:lnTo>
                    <a:lnTo>
                      <a:pt x="50" y="152"/>
                    </a:lnTo>
                    <a:lnTo>
                      <a:pt x="44" y="162"/>
                    </a:lnTo>
                    <a:lnTo>
                      <a:pt x="56" y="169"/>
                    </a:lnTo>
                    <a:lnTo>
                      <a:pt x="60" y="169"/>
                    </a:lnTo>
                    <a:lnTo>
                      <a:pt x="65" y="173"/>
                    </a:lnTo>
                    <a:lnTo>
                      <a:pt x="83" y="173"/>
                    </a:lnTo>
                    <a:lnTo>
                      <a:pt x="83" y="171"/>
                    </a:lnTo>
                    <a:lnTo>
                      <a:pt x="87" y="169"/>
                    </a:lnTo>
                    <a:lnTo>
                      <a:pt x="89" y="171"/>
                    </a:lnTo>
                    <a:lnTo>
                      <a:pt x="87" y="175"/>
                    </a:lnTo>
                    <a:lnTo>
                      <a:pt x="93" y="177"/>
                    </a:lnTo>
                    <a:lnTo>
                      <a:pt x="108" y="177"/>
                    </a:lnTo>
                    <a:lnTo>
                      <a:pt x="108" y="177"/>
                    </a:lnTo>
                    <a:lnTo>
                      <a:pt x="108" y="177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1270">
                <a:solidFill>
                  <a:srgbClr val="DDE8EB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56" name="Rectangle : coins arrondis 119">
            <a:extLst>
              <a:ext uri="{FF2B5EF4-FFF2-40B4-BE49-F238E27FC236}">
                <a16:creationId xmlns:a16="http://schemas.microsoft.com/office/drawing/2014/main" id="{06754602-C238-3EB2-EE44-E0966ABCF28D}"/>
              </a:ext>
            </a:extLst>
          </p:cNvPr>
          <p:cNvSpPr/>
          <p:nvPr/>
        </p:nvSpPr>
        <p:spPr>
          <a:xfrm>
            <a:off x="2939380" y="4052329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7" name="Rectangle : coins arrondis 119">
            <a:extLst>
              <a:ext uri="{FF2B5EF4-FFF2-40B4-BE49-F238E27FC236}">
                <a16:creationId xmlns:a16="http://schemas.microsoft.com/office/drawing/2014/main" id="{7C8BE220-6841-023B-4771-DDB736A39965}"/>
              </a:ext>
            </a:extLst>
          </p:cNvPr>
          <p:cNvSpPr/>
          <p:nvPr/>
        </p:nvSpPr>
        <p:spPr>
          <a:xfrm>
            <a:off x="1995581" y="1927440"/>
            <a:ext cx="324000" cy="7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srgbClr val="BFD35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58" name="ZoneTexte 607">
            <a:extLst>
              <a:ext uri="{FF2B5EF4-FFF2-40B4-BE49-F238E27FC236}">
                <a16:creationId xmlns:a16="http://schemas.microsoft.com/office/drawing/2014/main" id="{0C7D12BB-5E8B-CBC3-D85B-1ACE463FED91}"/>
              </a:ext>
            </a:extLst>
          </p:cNvPr>
          <p:cNvSpPr txBox="1"/>
          <p:nvPr/>
        </p:nvSpPr>
        <p:spPr>
          <a:xfrm flipH="1">
            <a:off x="5874913" y="2649433"/>
            <a:ext cx="925561" cy="8642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France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PaU</a:t>
            </a:r>
            <a:endParaRPr kumimoji="0" lang="en-GB" sz="9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Bergerac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Brest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 err="1">
                <a:solidFill>
                  <a:srgbClr val="062C3A"/>
                </a:solidFill>
                <a:latin typeface="Segoe UI"/>
              </a:rPr>
              <a:t>quimper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59" name="Connecteur droit 609">
            <a:extLst>
              <a:ext uri="{FF2B5EF4-FFF2-40B4-BE49-F238E27FC236}">
                <a16:creationId xmlns:a16="http://schemas.microsoft.com/office/drawing/2014/main" id="{237E792C-9B54-9307-270D-195574C937DD}"/>
              </a:ext>
            </a:extLst>
          </p:cNvPr>
          <p:cNvCxnSpPr>
            <a:cxnSpLocks/>
          </p:cNvCxnSpPr>
          <p:nvPr/>
        </p:nvCxnSpPr>
        <p:spPr>
          <a:xfrm flipH="1">
            <a:off x="5866497" y="2889409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0" name="!!Cercle : creux 613">
            <a:extLst>
              <a:ext uri="{FF2B5EF4-FFF2-40B4-BE49-F238E27FC236}">
                <a16:creationId xmlns:a16="http://schemas.microsoft.com/office/drawing/2014/main" id="{6440910D-787F-5626-0632-FF1BC8E4D6A5}"/>
              </a:ext>
            </a:extLst>
          </p:cNvPr>
          <p:cNvSpPr/>
          <p:nvPr/>
        </p:nvSpPr>
        <p:spPr>
          <a:xfrm>
            <a:off x="6850016" y="2790849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1" name="!!Cercle : creux 613">
            <a:extLst>
              <a:ext uri="{FF2B5EF4-FFF2-40B4-BE49-F238E27FC236}">
                <a16:creationId xmlns:a16="http://schemas.microsoft.com/office/drawing/2014/main" id="{2716775B-88A7-91AC-3D68-C957863D2C58}"/>
              </a:ext>
            </a:extLst>
          </p:cNvPr>
          <p:cNvSpPr/>
          <p:nvPr/>
        </p:nvSpPr>
        <p:spPr>
          <a:xfrm>
            <a:off x="6894961" y="2638214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62" name="Connecteur droit 612">
            <a:extLst>
              <a:ext uri="{FF2B5EF4-FFF2-40B4-BE49-F238E27FC236}">
                <a16:creationId xmlns:a16="http://schemas.microsoft.com/office/drawing/2014/main" id="{01680E72-AC60-08C3-DBF3-4969CBA9DDFD}"/>
              </a:ext>
            </a:extLst>
          </p:cNvPr>
          <p:cNvCxnSpPr>
            <a:cxnSpLocks/>
          </p:cNvCxnSpPr>
          <p:nvPr/>
        </p:nvCxnSpPr>
        <p:spPr>
          <a:xfrm flipH="1">
            <a:off x="7036137" y="2289077"/>
            <a:ext cx="534398" cy="38712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3" name="Connecteur droit 609">
            <a:extLst>
              <a:ext uri="{FF2B5EF4-FFF2-40B4-BE49-F238E27FC236}">
                <a16:creationId xmlns:a16="http://schemas.microsoft.com/office/drawing/2014/main" id="{F7B653A4-EFE7-9C4C-DCFD-F2A532F837A2}"/>
              </a:ext>
            </a:extLst>
          </p:cNvPr>
          <p:cNvCxnSpPr>
            <a:cxnSpLocks/>
          </p:cNvCxnSpPr>
          <p:nvPr/>
        </p:nvCxnSpPr>
        <p:spPr>
          <a:xfrm flipH="1">
            <a:off x="7564014" y="2283177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4" name="ZoneTexte 607">
            <a:extLst>
              <a:ext uri="{FF2B5EF4-FFF2-40B4-BE49-F238E27FC236}">
                <a16:creationId xmlns:a16="http://schemas.microsoft.com/office/drawing/2014/main" id="{6180A7EA-B586-3313-26D3-B76213FB289B}"/>
              </a:ext>
            </a:extLst>
          </p:cNvPr>
          <p:cNvSpPr txBox="1"/>
          <p:nvPr/>
        </p:nvSpPr>
        <p:spPr>
          <a:xfrm flipH="1">
            <a:off x="7668414" y="2050590"/>
            <a:ext cx="954517" cy="575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BELGIUM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ANTWERP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OSTEND</a:t>
            </a:r>
          </a:p>
        </p:txBody>
      </p:sp>
      <p:sp>
        <p:nvSpPr>
          <p:cNvPr id="665" name="!!Cercle : creux 613">
            <a:extLst>
              <a:ext uri="{FF2B5EF4-FFF2-40B4-BE49-F238E27FC236}">
                <a16:creationId xmlns:a16="http://schemas.microsoft.com/office/drawing/2014/main" id="{5C733049-9FA5-A1B1-09CA-AF8A3F8C950D}"/>
              </a:ext>
            </a:extLst>
          </p:cNvPr>
          <p:cNvSpPr/>
          <p:nvPr/>
        </p:nvSpPr>
        <p:spPr>
          <a:xfrm>
            <a:off x="7680471" y="3265630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66" name="Connecteur droit 609">
            <a:extLst>
              <a:ext uri="{FF2B5EF4-FFF2-40B4-BE49-F238E27FC236}">
                <a16:creationId xmlns:a16="http://schemas.microsoft.com/office/drawing/2014/main" id="{065B265C-A31A-5D95-81A3-CE587BF9D5DD}"/>
              </a:ext>
            </a:extLst>
          </p:cNvPr>
          <p:cNvCxnSpPr>
            <a:cxnSpLocks/>
          </p:cNvCxnSpPr>
          <p:nvPr/>
        </p:nvCxnSpPr>
        <p:spPr>
          <a:xfrm flipH="1">
            <a:off x="7855520" y="3325014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ZoneTexte 607">
            <a:extLst>
              <a:ext uri="{FF2B5EF4-FFF2-40B4-BE49-F238E27FC236}">
                <a16:creationId xmlns:a16="http://schemas.microsoft.com/office/drawing/2014/main" id="{2B76752B-F650-DD43-6DE8-E1FF35F9F6D1}"/>
              </a:ext>
            </a:extLst>
          </p:cNvPr>
          <p:cNvSpPr txBox="1"/>
          <p:nvPr/>
        </p:nvSpPr>
        <p:spPr>
          <a:xfrm flipH="1">
            <a:off x="8071748" y="3106208"/>
            <a:ext cx="840610" cy="5595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Cyprus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Larnaka</a:t>
            </a:r>
            <a:endParaRPr kumimoji="0" lang="en-GB" sz="9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 err="1">
                <a:solidFill>
                  <a:srgbClr val="062C3A"/>
                </a:solidFill>
                <a:latin typeface="Segoe UI"/>
              </a:rPr>
              <a:t>PaFos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68" name="!!Cercle : creux 613">
            <a:extLst>
              <a:ext uri="{FF2B5EF4-FFF2-40B4-BE49-F238E27FC236}">
                <a16:creationId xmlns:a16="http://schemas.microsoft.com/office/drawing/2014/main" id="{88F96917-5AA6-4A32-30C8-2FD69DEF8599}"/>
              </a:ext>
            </a:extLst>
          </p:cNvPr>
          <p:cNvSpPr/>
          <p:nvPr/>
        </p:nvSpPr>
        <p:spPr>
          <a:xfrm>
            <a:off x="7867635" y="4527441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69" name="Connecteur droit 609">
            <a:extLst>
              <a:ext uri="{FF2B5EF4-FFF2-40B4-BE49-F238E27FC236}">
                <a16:creationId xmlns:a16="http://schemas.microsoft.com/office/drawing/2014/main" id="{9C8B21BB-0683-23F4-E463-61CC7D903158}"/>
              </a:ext>
            </a:extLst>
          </p:cNvPr>
          <p:cNvCxnSpPr>
            <a:cxnSpLocks/>
          </p:cNvCxnSpPr>
          <p:nvPr/>
        </p:nvCxnSpPr>
        <p:spPr>
          <a:xfrm flipH="1">
            <a:off x="8039281" y="4599708"/>
            <a:ext cx="10566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0" name="ZoneTexte 607">
            <a:extLst>
              <a:ext uri="{FF2B5EF4-FFF2-40B4-BE49-F238E27FC236}">
                <a16:creationId xmlns:a16="http://schemas.microsoft.com/office/drawing/2014/main" id="{1C78AB4D-41F4-95B7-5D20-718197888B3A}"/>
              </a:ext>
            </a:extLst>
          </p:cNvPr>
          <p:cNvSpPr txBox="1"/>
          <p:nvPr/>
        </p:nvSpPr>
        <p:spPr>
          <a:xfrm flipH="1">
            <a:off x="7884354" y="4384215"/>
            <a:ext cx="1250783" cy="71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Tanzania*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1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Zanzibar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AAKIA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Pemba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1" name="ZoneTexte 607">
            <a:extLst>
              <a:ext uri="{FF2B5EF4-FFF2-40B4-BE49-F238E27FC236}">
                <a16:creationId xmlns:a16="http://schemas.microsoft.com/office/drawing/2014/main" id="{9C21931E-ED39-A0C8-71CD-C52422E60221}"/>
              </a:ext>
            </a:extLst>
          </p:cNvPr>
          <p:cNvSpPr txBox="1"/>
          <p:nvPr/>
        </p:nvSpPr>
        <p:spPr>
          <a:xfrm flipH="1">
            <a:off x="5896396" y="4801616"/>
            <a:ext cx="1102427" cy="7237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GB" sz="1400" cap="all">
                <a:solidFill>
                  <a:srgbClr val="062C3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Congo</a:t>
            </a:r>
            <a:endParaRPr kumimoji="0" lang="en-GB" sz="1400" b="0" i="0" u="none" strike="noStrike" kern="1200" cap="all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 Black" panose="020B0A02040204020203" pitchFamily="34" charset="0"/>
              <a:ea typeface="Segoe UI Black" panose="020B0A02040204020203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Brazzaville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Pointe Noire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 err="1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Ollombo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72" name="Connecteur droit 609">
            <a:extLst>
              <a:ext uri="{FF2B5EF4-FFF2-40B4-BE49-F238E27FC236}">
                <a16:creationId xmlns:a16="http://schemas.microsoft.com/office/drawing/2014/main" id="{C43AA523-761E-076E-92FC-F3BE3FC1BAB3}"/>
              </a:ext>
            </a:extLst>
          </p:cNvPr>
          <p:cNvCxnSpPr>
            <a:cxnSpLocks/>
          </p:cNvCxnSpPr>
          <p:nvPr/>
        </p:nvCxnSpPr>
        <p:spPr>
          <a:xfrm flipH="1">
            <a:off x="5907548" y="5008126"/>
            <a:ext cx="791756" cy="15314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3" name="!!Cercle : creux 613">
            <a:extLst>
              <a:ext uri="{FF2B5EF4-FFF2-40B4-BE49-F238E27FC236}">
                <a16:creationId xmlns:a16="http://schemas.microsoft.com/office/drawing/2014/main" id="{8E34E9EB-AF9A-EE2C-7638-50DDBFFF207D}"/>
              </a:ext>
            </a:extLst>
          </p:cNvPr>
          <p:cNvSpPr/>
          <p:nvPr/>
        </p:nvSpPr>
        <p:spPr>
          <a:xfrm>
            <a:off x="7172627" y="4459343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74" name="Connecteur droit 612">
            <a:extLst>
              <a:ext uri="{FF2B5EF4-FFF2-40B4-BE49-F238E27FC236}">
                <a16:creationId xmlns:a16="http://schemas.microsoft.com/office/drawing/2014/main" id="{8B09D07C-698F-A93C-7758-230128CB89D1}"/>
              </a:ext>
            </a:extLst>
          </p:cNvPr>
          <p:cNvCxnSpPr>
            <a:cxnSpLocks/>
          </p:cNvCxnSpPr>
          <p:nvPr/>
        </p:nvCxnSpPr>
        <p:spPr>
          <a:xfrm flipH="1">
            <a:off x="6692033" y="4622088"/>
            <a:ext cx="534398" cy="38712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5" name="!!Cercle : creux 613">
            <a:extLst>
              <a:ext uri="{FF2B5EF4-FFF2-40B4-BE49-F238E27FC236}">
                <a16:creationId xmlns:a16="http://schemas.microsoft.com/office/drawing/2014/main" id="{90988DFC-A844-AA76-9267-033B17C231A9}"/>
              </a:ext>
            </a:extLst>
          </p:cNvPr>
          <p:cNvSpPr/>
          <p:nvPr/>
        </p:nvSpPr>
        <p:spPr>
          <a:xfrm>
            <a:off x="6629982" y="4102352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6" name="ZoneTexte 607">
            <a:extLst>
              <a:ext uri="{FF2B5EF4-FFF2-40B4-BE49-F238E27FC236}">
                <a16:creationId xmlns:a16="http://schemas.microsoft.com/office/drawing/2014/main" id="{F7473C0D-5D78-3E91-9CE6-C8464283A1E7}"/>
              </a:ext>
            </a:extLst>
          </p:cNvPr>
          <p:cNvSpPr txBox="1"/>
          <p:nvPr/>
        </p:nvSpPr>
        <p:spPr>
          <a:xfrm flipH="1">
            <a:off x="5710985" y="3920839"/>
            <a:ext cx="1121429" cy="6226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Ivory coast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Abidjan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srgbClr val="5D858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77" name="Connecteur droit 609">
            <a:extLst>
              <a:ext uri="{FF2B5EF4-FFF2-40B4-BE49-F238E27FC236}">
                <a16:creationId xmlns:a16="http://schemas.microsoft.com/office/drawing/2014/main" id="{A22DD500-4A6B-94A7-41A5-0CEC3D15EA88}"/>
              </a:ext>
            </a:extLst>
          </p:cNvPr>
          <p:cNvCxnSpPr>
            <a:cxnSpLocks/>
          </p:cNvCxnSpPr>
          <p:nvPr/>
        </p:nvCxnSpPr>
        <p:spPr>
          <a:xfrm flipH="1">
            <a:off x="5695975" y="4366850"/>
            <a:ext cx="64008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8" name="Connecteur droit 612">
            <a:extLst>
              <a:ext uri="{FF2B5EF4-FFF2-40B4-BE49-F238E27FC236}">
                <a16:creationId xmlns:a16="http://schemas.microsoft.com/office/drawing/2014/main" id="{05D1343C-E9E0-6EE4-7471-8BC43DC00814}"/>
              </a:ext>
            </a:extLst>
          </p:cNvPr>
          <p:cNvCxnSpPr>
            <a:cxnSpLocks/>
          </p:cNvCxnSpPr>
          <p:nvPr/>
        </p:nvCxnSpPr>
        <p:spPr>
          <a:xfrm flipH="1">
            <a:off x="6336055" y="4255606"/>
            <a:ext cx="300716" cy="11248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9" name="!!Cercle : creux 613">
            <a:extLst>
              <a:ext uri="{FF2B5EF4-FFF2-40B4-BE49-F238E27FC236}">
                <a16:creationId xmlns:a16="http://schemas.microsoft.com/office/drawing/2014/main" id="{D1B760E7-A4FB-E216-0AFF-265FB803C641}"/>
              </a:ext>
            </a:extLst>
          </p:cNvPr>
          <p:cNvSpPr/>
          <p:nvPr/>
        </p:nvSpPr>
        <p:spPr>
          <a:xfrm>
            <a:off x="3837843" y="4993476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80" name="Connecteur droit 609">
            <a:extLst>
              <a:ext uri="{FF2B5EF4-FFF2-40B4-BE49-F238E27FC236}">
                <a16:creationId xmlns:a16="http://schemas.microsoft.com/office/drawing/2014/main" id="{352DBD94-C986-3793-C0D8-CC0A825145A4}"/>
              </a:ext>
            </a:extLst>
          </p:cNvPr>
          <p:cNvCxnSpPr>
            <a:cxnSpLocks/>
          </p:cNvCxnSpPr>
          <p:nvPr/>
        </p:nvCxnSpPr>
        <p:spPr>
          <a:xfrm flipH="1">
            <a:off x="4401807" y="5771237"/>
            <a:ext cx="114199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1" name="ZoneTexte 607">
            <a:extLst>
              <a:ext uri="{FF2B5EF4-FFF2-40B4-BE49-F238E27FC236}">
                <a16:creationId xmlns:a16="http://schemas.microsoft.com/office/drawing/2014/main" id="{7D3224DF-5712-95A2-4AB3-987FA28D23E5}"/>
              </a:ext>
            </a:extLst>
          </p:cNvPr>
          <p:cNvSpPr txBox="1"/>
          <p:nvPr/>
        </p:nvSpPr>
        <p:spPr>
          <a:xfrm flipH="1">
            <a:off x="4269767" y="5338429"/>
            <a:ext cx="1271928" cy="1079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French Polynesia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TAHITI FAA’A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Bora Bora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RAIATEA</a:t>
            </a:r>
          </a:p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RANGIROA</a:t>
            </a:r>
          </a:p>
        </p:txBody>
      </p:sp>
      <p:sp>
        <p:nvSpPr>
          <p:cNvPr id="682" name="!!Cercle : creux 613">
            <a:extLst>
              <a:ext uri="{FF2B5EF4-FFF2-40B4-BE49-F238E27FC236}">
                <a16:creationId xmlns:a16="http://schemas.microsoft.com/office/drawing/2014/main" id="{01304430-5B0B-3A6F-836C-060A3D2D4DD4}"/>
              </a:ext>
            </a:extLst>
          </p:cNvPr>
          <p:cNvSpPr/>
          <p:nvPr/>
        </p:nvSpPr>
        <p:spPr>
          <a:xfrm>
            <a:off x="5292164" y="4535914"/>
            <a:ext cx="181742" cy="187538"/>
          </a:xfrm>
          <a:prstGeom prst="donut">
            <a:avLst>
              <a:gd name="adj" fmla="val 216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cxnSp>
        <p:nvCxnSpPr>
          <p:cNvPr id="683" name="Connecteur droit 612">
            <a:extLst>
              <a:ext uri="{FF2B5EF4-FFF2-40B4-BE49-F238E27FC236}">
                <a16:creationId xmlns:a16="http://schemas.microsoft.com/office/drawing/2014/main" id="{A074FABA-21F2-643E-7EFA-F430638707D1}"/>
              </a:ext>
            </a:extLst>
          </p:cNvPr>
          <p:cNvCxnSpPr>
            <a:cxnSpLocks/>
            <a:stCxn id="682" idx="1"/>
          </p:cNvCxnSpPr>
          <p:nvPr/>
        </p:nvCxnSpPr>
        <p:spPr>
          <a:xfrm flipH="1" flipV="1">
            <a:off x="4919625" y="3939070"/>
            <a:ext cx="399154" cy="62430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4" name="Connecteur droit 609">
            <a:extLst>
              <a:ext uri="{FF2B5EF4-FFF2-40B4-BE49-F238E27FC236}">
                <a16:creationId xmlns:a16="http://schemas.microsoft.com/office/drawing/2014/main" id="{88246CF0-CC91-3C8E-2095-086993FF9369}"/>
              </a:ext>
            </a:extLst>
          </p:cNvPr>
          <p:cNvCxnSpPr>
            <a:cxnSpLocks/>
          </p:cNvCxnSpPr>
          <p:nvPr/>
        </p:nvCxnSpPr>
        <p:spPr>
          <a:xfrm flipH="1" flipV="1">
            <a:off x="3624679" y="3913179"/>
            <a:ext cx="1291714" cy="2810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5" name="ZoneTexte 607">
            <a:extLst>
              <a:ext uri="{FF2B5EF4-FFF2-40B4-BE49-F238E27FC236}">
                <a16:creationId xmlns:a16="http://schemas.microsoft.com/office/drawing/2014/main" id="{3A306C81-D41E-EC9F-E289-FE65953D89E9}"/>
              </a:ext>
            </a:extLst>
          </p:cNvPr>
          <p:cNvSpPr txBox="1"/>
          <p:nvPr/>
        </p:nvSpPr>
        <p:spPr>
          <a:xfrm flipH="1">
            <a:off x="3631434" y="3685616"/>
            <a:ext cx="1326094" cy="571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all" spc="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Brazil*</a:t>
            </a:r>
          </a:p>
          <a:p>
            <a:pPr lvl="0">
              <a:lnSpc>
                <a:spcPct val="110000"/>
              </a:lnSpc>
              <a:defRPr/>
            </a:pPr>
            <a:r>
              <a:rPr lang="en-GB" sz="900" cap="all" err="1">
                <a:solidFill>
                  <a:srgbClr val="062C3A"/>
                </a:solidFill>
                <a:latin typeface="Segoe UI"/>
              </a:rPr>
              <a:t>Jacarepaguá</a:t>
            </a:r>
            <a:endParaRPr lang="en-GB" sz="900" cap="all">
              <a:solidFill>
                <a:srgbClr val="062C3A"/>
              </a:solidFill>
              <a:latin typeface="Segoe UI"/>
            </a:endParaRPr>
          </a:p>
          <a:p>
            <a:pPr lvl="0">
              <a:lnSpc>
                <a:spcPct val="110000"/>
              </a:lnSpc>
              <a:defRPr/>
            </a:pPr>
            <a:r>
              <a:rPr lang="en-GB" sz="900" cap="all">
                <a:solidFill>
                  <a:srgbClr val="062C3A"/>
                </a:solidFill>
                <a:latin typeface="Segoe UI"/>
              </a:rPr>
              <a:t>Campo de </a:t>
            </a:r>
            <a:r>
              <a:rPr lang="en-GB" sz="900" cap="all" err="1">
                <a:solidFill>
                  <a:srgbClr val="062C3A"/>
                </a:solidFill>
                <a:latin typeface="Segoe UI"/>
              </a:rPr>
              <a:t>Marte</a:t>
            </a:r>
            <a:endParaRPr lang="en-GB" sz="900" cap="all">
              <a:solidFill>
                <a:srgbClr val="062C3A"/>
              </a:solidFill>
              <a:latin typeface="Segoe UI"/>
            </a:endParaRPr>
          </a:p>
        </p:txBody>
      </p:sp>
      <p:cxnSp>
        <p:nvCxnSpPr>
          <p:cNvPr id="686" name="Connecteur droit 612">
            <a:extLst>
              <a:ext uri="{FF2B5EF4-FFF2-40B4-BE49-F238E27FC236}">
                <a16:creationId xmlns:a16="http://schemas.microsoft.com/office/drawing/2014/main" id="{2A32FC81-0CB7-8071-9AB2-42349009A6BB}"/>
              </a:ext>
            </a:extLst>
          </p:cNvPr>
          <p:cNvCxnSpPr>
            <a:cxnSpLocks/>
          </p:cNvCxnSpPr>
          <p:nvPr/>
        </p:nvCxnSpPr>
        <p:spPr>
          <a:xfrm flipH="1" flipV="1">
            <a:off x="3998839" y="5146929"/>
            <a:ext cx="399154" cy="624308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7" name="ZoneTexte 607">
            <a:extLst>
              <a:ext uri="{FF2B5EF4-FFF2-40B4-BE49-F238E27FC236}">
                <a16:creationId xmlns:a16="http://schemas.microsoft.com/office/drawing/2014/main" id="{2BF058CE-E1CB-9A88-E14B-EDB53621FAF8}"/>
              </a:ext>
            </a:extLst>
          </p:cNvPr>
          <p:cNvSpPr txBox="1"/>
          <p:nvPr/>
        </p:nvSpPr>
        <p:spPr>
          <a:xfrm flipH="1">
            <a:off x="7420056" y="5910535"/>
            <a:ext cx="273721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>
              <a:spcAft>
                <a:spcPts val="400"/>
              </a:spcAft>
              <a:defRPr/>
            </a:pPr>
            <a:r>
              <a:rPr lang="en-GB" sz="1000" cap="all">
                <a:solidFill>
                  <a:srgbClr val="062C3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*</a:t>
            </a:r>
            <a:r>
              <a:rPr lang="en-GB" sz="1000" i="1">
                <a:solidFill>
                  <a:srgbClr val="062C3A"/>
                </a:solidFill>
                <a:latin typeface="Segoe UI"/>
              </a:rPr>
              <a:t> Technical Service Agreement</a:t>
            </a:r>
          </a:p>
        </p:txBody>
      </p:sp>
      <p:sp>
        <p:nvSpPr>
          <p:cNvPr id="688" name="Espace réservé du pied de page 46">
            <a:extLst>
              <a:ext uri="{FF2B5EF4-FFF2-40B4-BE49-F238E27FC236}">
                <a16:creationId xmlns:a16="http://schemas.microsoft.com/office/drawing/2014/main" id="{84B1855A-088D-4A92-2507-1CD550C4B1B4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191974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in France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14" name="Espace réservé du texte 24">
            <a:extLst>
              <a:ext uri="{FF2B5EF4-FFF2-40B4-BE49-F238E27FC236}">
                <a16:creationId xmlns:a16="http://schemas.microsoft.com/office/drawing/2014/main" id="{9D47037D-A02B-40E8-C1DE-05666A20C64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b="1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AEROPORTS DE PARIS 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</a:rPr>
              <a:t>Framework agreement to support Groupe ADP in the management of its airport IT systems projects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</a:rPr>
              <a:t>Master plan, capacity analysis, and recommendations on development and long-term strategy. </a:t>
            </a:r>
          </a:p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</a:rPr>
              <a:t>Engineering, procurement and construction management of main runway and taxiways refurbishment</a:t>
            </a:r>
          </a:p>
          <a:p>
            <a:pPr algn="ctr" hangingPunct="0"/>
            <a:r>
              <a:rPr lang="en-US" sz="12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fr-FR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7" name="Espace réservé du texte 111">
            <a:extLst>
              <a:ext uri="{FF2B5EF4-FFF2-40B4-BE49-F238E27FC236}">
                <a16:creationId xmlns:a16="http://schemas.microsoft.com/office/drawing/2014/main" id="{5832EE97-1FD6-0BC4-1E52-199D2B61257A}"/>
              </a:ext>
            </a:extLst>
          </p:cNvPr>
          <p:cNvSpPr txBox="1">
            <a:spLocks/>
          </p:cNvSpPr>
          <p:nvPr/>
        </p:nvSpPr>
        <p:spPr>
          <a:xfrm>
            <a:off x="5048319" y="4666185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(design phase) of new baggage handling system in terminals 2, 3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Airport development strategy to 2030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Master Plan for the development of 4 airports on the island of Corsica: 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Ajaccio, Bastia, </a:t>
            </a:r>
            <a:r>
              <a:rPr lang="en-GB" sz="1100" dirty="0" err="1">
                <a:solidFill>
                  <a:schemeClr val="tx1"/>
                </a:solidFill>
                <a:latin typeface="+mj-lt"/>
              </a:rPr>
              <a:t>Calvi</a:t>
            </a:r>
            <a:r>
              <a:rPr lang="en-GB" sz="11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GB" sz="1100" dirty="0" err="1">
                <a:solidFill>
                  <a:schemeClr val="tx1"/>
                </a:solidFill>
                <a:latin typeface="+mj-lt"/>
              </a:rPr>
              <a:t>Figari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0" name="Espace réservé du texte 24">
            <a:extLst>
              <a:ext uri="{FF2B5EF4-FFF2-40B4-BE49-F238E27FC236}">
                <a16:creationId xmlns:a16="http://schemas.microsoft.com/office/drawing/2014/main" id="{FBCC8CED-CDE8-5BC2-D478-B3F4FA465339}"/>
              </a:ext>
            </a:extLst>
          </p:cNvPr>
          <p:cNvSpPr txBox="1">
            <a:spLocks/>
          </p:cNvSpPr>
          <p:nvPr/>
        </p:nvSpPr>
        <p:spPr>
          <a:xfrm>
            <a:off x="2879489" y="1340768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TOULOUSE-BLAGNAC AIRPORT</a:t>
            </a:r>
          </a:p>
        </p:txBody>
      </p:sp>
      <p:sp>
        <p:nvSpPr>
          <p:cNvPr id="221" name="Espace réservé du texte 24">
            <a:extLst>
              <a:ext uri="{FF2B5EF4-FFF2-40B4-BE49-F238E27FC236}">
                <a16:creationId xmlns:a16="http://schemas.microsoft.com/office/drawing/2014/main" id="{044E4127-9FF8-7049-740B-A713329A9245}"/>
              </a:ext>
            </a:extLst>
          </p:cNvPr>
          <p:cNvSpPr txBox="1">
            <a:spLocks/>
          </p:cNvSpPr>
          <p:nvPr/>
        </p:nvSpPr>
        <p:spPr>
          <a:xfrm>
            <a:off x="5044491" y="2042412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NICE-COTE D’AZUR AIRPORT</a:t>
            </a:r>
          </a:p>
        </p:txBody>
      </p:sp>
      <p:sp>
        <p:nvSpPr>
          <p:cNvPr id="222" name="Espace réservé du texte 24">
            <a:extLst>
              <a:ext uri="{FF2B5EF4-FFF2-40B4-BE49-F238E27FC236}">
                <a16:creationId xmlns:a16="http://schemas.microsoft.com/office/drawing/2014/main" id="{6657A0AA-02D5-ED75-8EFB-86F481AE1CE8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b="1" dirty="0">
                <a:solidFill>
                  <a:schemeClr val="tx1"/>
                </a:solidFill>
                <a:latin typeface="+mn-lt"/>
              </a:rPr>
              <a:t>CLERMONT-FERRAND AUVERGNE AIRPORT</a:t>
            </a:r>
          </a:p>
        </p:txBody>
      </p:sp>
      <p:sp>
        <p:nvSpPr>
          <p:cNvPr id="223" name="Espace réservé du texte 24">
            <a:extLst>
              <a:ext uri="{FF2B5EF4-FFF2-40B4-BE49-F238E27FC236}">
                <a16:creationId xmlns:a16="http://schemas.microsoft.com/office/drawing/2014/main" id="{266EDEF2-C3EC-6B2B-53A5-C26822FB3F03}"/>
              </a:ext>
            </a:extLst>
          </p:cNvPr>
          <p:cNvSpPr txBox="1">
            <a:spLocks/>
          </p:cNvSpPr>
          <p:nvPr/>
        </p:nvSpPr>
        <p:spPr>
          <a:xfrm>
            <a:off x="9378328" y="1682372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>
              <a:lnSpc>
                <a:spcPct val="100000"/>
              </a:lnSpc>
            </a:pPr>
            <a:r>
              <a:rPr lang="fr-FR" sz="1100" b="1" dirty="0">
                <a:solidFill>
                  <a:schemeClr val="tx1"/>
                </a:solidFill>
                <a:latin typeface="+mn-lt"/>
              </a:rPr>
              <a:t>COLLECTIVITE DE CORSE</a:t>
            </a:r>
          </a:p>
        </p:txBody>
      </p:sp>
      <p:pic>
        <p:nvPicPr>
          <p:cNvPr id="226" name="Espace réservé pour une image  9">
            <a:extLst>
              <a:ext uri="{FF2B5EF4-FFF2-40B4-BE49-F238E27FC236}">
                <a16:creationId xmlns:a16="http://schemas.microsoft.com/office/drawing/2014/main" id="{F1162CB1-4C76-C599-99F7-C4E3FDA7F9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6450" y="2935881"/>
            <a:ext cx="2103120" cy="1684871"/>
          </a:xfrm>
          <a:prstGeom prst="rect">
            <a:avLst/>
          </a:prstGeom>
        </p:spPr>
      </p:pic>
      <p:pic>
        <p:nvPicPr>
          <p:cNvPr id="227" name="Picture Placeholder 17">
            <a:extLst>
              <a:ext uri="{FF2B5EF4-FFF2-40B4-BE49-F238E27FC236}">
                <a16:creationId xmlns:a16="http://schemas.microsoft.com/office/drawing/2014/main" id="{E4BD10B7-3D88-8A36-7122-E9F5C3DDF5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250" y="2133867"/>
            <a:ext cx="2098675" cy="1646238"/>
          </a:xfrm>
          <a:prstGeom prst="rect">
            <a:avLst/>
          </a:prstGeom>
        </p:spPr>
      </p:pic>
      <p:pic>
        <p:nvPicPr>
          <p:cNvPr id="228" name="Picture Placeholder 19">
            <a:extLst>
              <a:ext uri="{FF2B5EF4-FFF2-40B4-BE49-F238E27FC236}">
                <a16:creationId xmlns:a16="http://schemas.microsoft.com/office/drawing/2014/main" id="{8D9C45B0-FCED-0615-7521-B0EEE2AC7AE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5012" y="2953347"/>
            <a:ext cx="2098675" cy="1646238"/>
          </a:xfrm>
          <a:prstGeom prst="rect">
            <a:avLst/>
          </a:prstGeom>
        </p:spPr>
      </p:pic>
      <p:pic>
        <p:nvPicPr>
          <p:cNvPr id="229" name="Picture 228">
            <a:extLst>
              <a:ext uri="{FF2B5EF4-FFF2-40B4-BE49-F238E27FC236}">
                <a16:creationId xmlns:a16="http://schemas.microsoft.com/office/drawing/2014/main" id="{55CAA102-B8E4-8E20-99B4-1C4B0A5C70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650" y="2902784"/>
            <a:ext cx="2063467" cy="1645920"/>
          </a:xfrm>
          <a:prstGeom prst="rect">
            <a:avLst/>
          </a:prstGeom>
        </p:spPr>
      </p:pic>
      <p:pic>
        <p:nvPicPr>
          <p:cNvPr id="230" name="Picture 229">
            <a:extLst>
              <a:ext uri="{FF2B5EF4-FFF2-40B4-BE49-F238E27FC236}">
                <a16:creationId xmlns:a16="http://schemas.microsoft.com/office/drawing/2014/main" id="{B07D2215-6AF7-0E8B-1365-D51C3591BC0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9354" y="2188131"/>
            <a:ext cx="2103120" cy="163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1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on a ledge looking at a building&#10;&#10;Description automatically generated">
            <a:extLst>
              <a:ext uri="{FF2B5EF4-FFF2-40B4-BE49-F238E27FC236}">
                <a16:creationId xmlns:a16="http://schemas.microsoft.com/office/drawing/2014/main" id="{1A279B92-F679-0D37-2227-9F8CCDFA8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60" r="49028"/>
          <a:stretch/>
        </p:blipFill>
        <p:spPr>
          <a:xfrm>
            <a:off x="0" y="0"/>
            <a:ext cx="52319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Egis Group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01.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2041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35536-D828-426A-2B37-695D4E14D94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5" y="2978551"/>
            <a:ext cx="2103120" cy="1602577"/>
          </a:xfrm>
          <a:prstGeom prst="rect">
            <a:avLst/>
          </a:prstGeom>
        </p:spPr>
      </p:pic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3950ABE7-6259-4186-3E14-3F9F3CF296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6331" y="2132856"/>
            <a:ext cx="2078508" cy="1646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F2643C-4B7C-DD3A-14E9-A892EB3F47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97"/>
          <a:stretch/>
        </p:blipFill>
        <p:spPr>
          <a:xfrm>
            <a:off x="5045302" y="2996385"/>
            <a:ext cx="2103120" cy="1656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7CF3E8-BD53-18A5-16FD-DEFB31C47E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6342" y="2220911"/>
            <a:ext cx="2069328" cy="1640137"/>
          </a:xfrm>
          <a:prstGeom prst="rect">
            <a:avLst/>
          </a:prstGeom>
        </p:spPr>
      </p:pic>
      <p:pic>
        <p:nvPicPr>
          <p:cNvPr id="6" name="Picture 2" descr="Istock 171220964">
            <a:extLst>
              <a:ext uri="{FF2B5EF4-FFF2-40B4-BE49-F238E27FC236}">
                <a16:creationId xmlns:a16="http://schemas.microsoft.com/office/drawing/2014/main" id="{9B2DAC41-BA5D-7256-36FB-42444A897B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91349" y="2962200"/>
            <a:ext cx="2103120" cy="161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in France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GB" sz="1100" dirty="0">
                <a:solidFill>
                  <a:schemeClr val="tx1"/>
                </a:solidFill>
                <a:latin typeface="+mj-lt"/>
              </a:rPr>
              <a:t>Advisor for over 10 years on capacity assessment and analysis related to proposed capital expenditure projects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Airport terminal master plan, traffic forecasts and infrastructure development scenarios to plan for and anticipate future expansion</a:t>
            </a:r>
          </a:p>
        </p:txBody>
      </p:sp>
      <p:sp>
        <p:nvSpPr>
          <p:cNvPr id="217" name="Espace réservé du texte 111">
            <a:extLst>
              <a:ext uri="{FF2B5EF4-FFF2-40B4-BE49-F238E27FC236}">
                <a16:creationId xmlns:a16="http://schemas.microsoft.com/office/drawing/2014/main" id="{5832EE97-1FD6-0BC4-1E52-199D2B61257A}"/>
              </a:ext>
            </a:extLst>
          </p:cNvPr>
          <p:cNvSpPr txBox="1">
            <a:spLocks/>
          </p:cNvSpPr>
          <p:nvPr/>
        </p:nvSpPr>
        <p:spPr>
          <a:xfrm>
            <a:off x="5048319" y="4666185"/>
            <a:ext cx="2099187" cy="164313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Capacity assessment of airspace, airport airside, city-side and terminal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ORAT, change management and operational support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Advisor since 2016, 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reducing the impact of aviation noise on local communities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Ireland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DUBLIN AIRPORT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Switzerland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EUROAIRPORT TERMINAL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Serbia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BELGRADE AIRPORT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Cyprus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LARNAKA / PAFOS AIRPORTS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UK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GATWICK AIRPORT</a:t>
            </a:r>
          </a:p>
        </p:txBody>
      </p:sp>
    </p:spTree>
    <p:extLst>
      <p:ext uri="{BB962C8B-B14F-4D97-AF65-F5344CB8AC3E}">
        <p14:creationId xmlns:p14="http://schemas.microsoft.com/office/powerpoint/2010/main" val="92498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</a:t>
            </a:r>
            <a:r>
              <a:rPr lang="en-GB" dirty="0">
                <a:latin typeface="Segoe UI Black"/>
                <a:ea typeface="Segoe UI Black"/>
              </a:rPr>
              <a:t>in </a:t>
            </a:r>
            <a:r>
              <a:rPr lang="pl-PL" cap="none" dirty="0">
                <a:latin typeface="Segoe UI Black"/>
                <a:ea typeface="Segoe UI Black"/>
              </a:rPr>
              <a:t>the </a:t>
            </a:r>
            <a:r>
              <a:rPr lang="en-US" cap="none" dirty="0">
                <a:latin typeface="Segoe UI Black"/>
                <a:ea typeface="Segoe UI Black"/>
              </a:rPr>
              <a:t>Middle East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Provision of ORAT consultancy for Saudia ahead of its move to a new hub terminal at Jeddah Airport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of a major cargo hub in the Middle East.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Providing a flexible cargo infrastructure with phased options to accommodate future growth.</a:t>
            </a:r>
          </a:p>
          <a:p>
            <a:pPr algn="ctr" fontAlgn="base"/>
            <a:r>
              <a:rPr lang="en-US" sz="11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GB" sz="1100" dirty="0">
                <a:solidFill>
                  <a:schemeClr val="tx1"/>
                </a:solidFill>
                <a:latin typeface="+mj-lt"/>
              </a:rPr>
              <a:t>Riyadh</a:t>
            </a:r>
            <a:r>
              <a:rPr lang="pl-PL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(PMC) services for airside projects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/>
            <a:r>
              <a:rPr lang="en-US" sz="1100" dirty="0">
                <a:solidFill>
                  <a:schemeClr val="tx1"/>
                </a:solidFill>
                <a:latin typeface="+mj-lt"/>
              </a:rPr>
              <a:t>Concept masterplan, aeronautical study, concept and schematic design of a greenfield airport infrastructure, project and construction management, and ORAT services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SAUDIA AIRLINES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Bahrain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BAHRAIN AIRPORT CO.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UAE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DUBAI AIRPORTS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KING KHALID INTERNATIONAL AIRPORT (KKIA)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</a:t>
            </a:r>
            <a:r>
              <a:rPr lang="fr-FR" sz="1600" dirty="0" err="1"/>
              <a:t>Saudi</a:t>
            </a:r>
            <a:r>
              <a:rPr lang="fr-FR" sz="1600" dirty="0"/>
              <a:t> Arabia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AMAALA AIRPORT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8CFFC-552E-AE04-072C-DC5086DE54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76" y="2985069"/>
            <a:ext cx="2099187" cy="1596059"/>
          </a:xfrm>
          <a:prstGeom prst="rect">
            <a:avLst/>
          </a:prstGeom>
        </p:spPr>
      </p:pic>
      <p:pic>
        <p:nvPicPr>
          <p:cNvPr id="14" name="Picture 4" descr="Bahrain">
            <a:extLst>
              <a:ext uri="{FF2B5EF4-FFF2-40B4-BE49-F238E27FC236}">
                <a16:creationId xmlns:a16="http://schemas.microsoft.com/office/drawing/2014/main" id="{1500E067-A6B5-7EA6-3501-06D7E8F85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4586" y="2132856"/>
            <a:ext cx="2103120" cy="168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  <a:ea typeface="Segoe UI Black" panose="020B0A02040204020203" pitchFamily="34" charset="0"/>
              </a:rPr>
              <a:t>ORAT support, technical and operational support during the closure of north runway, airport capacity studies and business continuity studies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Picture 4" descr="Boeing 777-36N/ER aircraft picture">
            <a:extLst>
              <a:ext uri="{FF2B5EF4-FFF2-40B4-BE49-F238E27FC236}">
                <a16:creationId xmlns:a16="http://schemas.microsoft.com/office/drawing/2014/main" id="{9637DC2B-C0A1-C90D-36FF-A8B50293B1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8269" y="2996952"/>
            <a:ext cx="2103120" cy="161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2B29C-9D40-28BC-F85A-001BA6A0AC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587" y="2204864"/>
            <a:ext cx="2103121" cy="1653969"/>
          </a:xfrm>
          <a:prstGeom prst="rect">
            <a:avLst/>
          </a:prstGeom>
        </p:spPr>
      </p:pic>
      <p:pic>
        <p:nvPicPr>
          <p:cNvPr id="20" name="Espace réservé pour une image  5">
            <a:extLst>
              <a:ext uri="{FF2B5EF4-FFF2-40B4-BE49-F238E27FC236}">
                <a16:creationId xmlns:a16="http://schemas.microsoft.com/office/drawing/2014/main" id="{C3176DCD-3767-D0FE-E2EF-2DEDA0E1F7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5948" y="2937135"/>
            <a:ext cx="2103120" cy="164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</a:t>
            </a:r>
            <a:r>
              <a:rPr lang="en-GB" dirty="0">
                <a:latin typeface="Segoe UI Black"/>
                <a:ea typeface="Segoe UI Black"/>
              </a:rPr>
              <a:t>in </a:t>
            </a:r>
            <a:r>
              <a:rPr lang="en-US" cap="none" dirty="0">
                <a:latin typeface="Segoe UI Black"/>
                <a:ea typeface="Segoe UI Black"/>
              </a:rPr>
              <a:t>APAC/India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Airport PPP Technical Advisory of a large hub in South East Asia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Technical assistance for runway overlay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for construction of new integrated passenger terminal including city-side development works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dirty="0" err="1">
                <a:solidFill>
                  <a:schemeClr val="tx1"/>
                </a:solidFill>
                <a:latin typeface="+mj-lt"/>
              </a:rPr>
              <a:t>Development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technical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functional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program, concept design and site supervision for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completion and delivery center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Indonesia</a:t>
            </a:r>
            <a:r>
              <a:rPr lang="fr-FR" sz="1400" dirty="0"/>
              <a:t>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WORLD BANK GROUP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Cambodia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SIEM REAP, SIHANOUKVILLE &amp; PHNOM PENH AIRPORTS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India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DRAL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India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AIRPORT AUTHORITY OF INDIA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China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AIRBUS SAS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defRPr/>
            </a:pPr>
            <a:r>
              <a:rPr lang="en-US" sz="1100" dirty="0">
                <a:solidFill>
                  <a:schemeClr val="tx1"/>
                </a:solidFill>
                <a:latin typeface="+mj-lt"/>
              </a:rPr>
              <a:t>Architectural/engineering design and site supervision for final assembly lines for Falcon jets in Nagpur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C1C431B6-5AD4-8C1B-4C07-1BC31336F3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9504" y="2924944"/>
            <a:ext cx="2103120" cy="1630550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1CDE5F35-AEE1-BC79-CEC9-DBB6BE674D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8088" y="2158490"/>
            <a:ext cx="2105635" cy="1630550"/>
          </a:xfrm>
          <a:prstGeom prst="rect">
            <a:avLst/>
          </a:prstGeom>
        </p:spPr>
      </p:pic>
      <p:pic>
        <p:nvPicPr>
          <p:cNvPr id="7" name="Espace réservé pour une image  12">
            <a:extLst>
              <a:ext uri="{FF2B5EF4-FFF2-40B4-BE49-F238E27FC236}">
                <a16:creationId xmlns:a16="http://schemas.microsoft.com/office/drawing/2014/main" id="{C40C0EF1-1440-85AE-390D-88F5DCD409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628" y="2996952"/>
            <a:ext cx="2099187" cy="1645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2FDE89-239F-B9A8-D477-FA0CFE99FA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88"/>
          <a:stretch/>
        </p:blipFill>
        <p:spPr>
          <a:xfrm>
            <a:off x="695400" y="2875500"/>
            <a:ext cx="2122094" cy="1633620"/>
          </a:xfrm>
          <a:prstGeom prst="rect">
            <a:avLst/>
          </a:prstGeom>
        </p:spPr>
      </p:pic>
      <p:pic>
        <p:nvPicPr>
          <p:cNvPr id="16" name="Espace réservé pour une image  37">
            <a:extLst>
              <a:ext uri="{FF2B5EF4-FFF2-40B4-BE49-F238E27FC236}">
                <a16:creationId xmlns:a16="http://schemas.microsoft.com/office/drawing/2014/main" id="{D92BA129-BBF8-546A-FC7C-02296832661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68376" y="2070795"/>
            <a:ext cx="2099187" cy="164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7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airport projects </a:t>
            </a:r>
            <a:r>
              <a:rPr lang="en-US" cap="none" dirty="0">
                <a:latin typeface="Segoe UI Black"/>
                <a:ea typeface="Segoe UI Black"/>
              </a:rPr>
              <a:t>elsewhere in the world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04" name="Espace réservé du pied de page 46">
            <a:extLst>
              <a:ext uri="{FF2B5EF4-FFF2-40B4-BE49-F238E27FC236}">
                <a16:creationId xmlns:a16="http://schemas.microsoft.com/office/drawing/2014/main" id="{092A4928-5AE6-48C6-B2AF-58EB59CF34BC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03.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Airports</a:t>
            </a:r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Soil.is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Environmental analysis and action plan relating to carbon soil sequestration techniques</a:t>
            </a:r>
          </a:p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Main ORAT consultant</a:t>
            </a:r>
            <a:endParaRPr lang="fr-FR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ORAT consultancy and project management for the new passenger terminal building at Tocumen International Airport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Design studies of the new </a:t>
            </a:r>
            <a:r>
              <a:rPr lang="en-US" sz="1100" dirty="0" err="1">
                <a:solidFill>
                  <a:schemeClr val="tx1"/>
                </a:solidFill>
                <a:latin typeface="+mj-lt"/>
              </a:rPr>
              <a:t>Djermaya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 International Airport 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Cote D’ivoire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ABIDJAN INTERNATIONAL AIRPORT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Algeria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ALGIERS AIRPORT NEW TERMINAL</a:t>
            </a: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USA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AIRBUS SAS</a:t>
            </a: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Panama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TOCUMEN AIRPORT</a:t>
            </a: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Chad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DJERMAYA </a:t>
            </a:r>
            <a:r>
              <a:rPr lang="en-GB" sz="1100" b="1" dirty="0">
                <a:solidFill>
                  <a:schemeClr val="tx1"/>
                </a:solidFill>
                <a:latin typeface="+mn-lt"/>
              </a:rPr>
              <a:t>INTERNATIONAL AIRPORT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100" dirty="0" err="1">
                <a:solidFill>
                  <a:schemeClr val="tx1"/>
                </a:solidFill>
                <a:latin typeface="+mj-lt"/>
              </a:rPr>
              <a:t>Development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of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technical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functional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program and 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architectural/engineering concept design for the 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final </a:t>
            </a:r>
            <a:r>
              <a:rPr lang="fr-FR" sz="1100" dirty="0" err="1">
                <a:solidFill>
                  <a:schemeClr val="tx1"/>
                </a:solidFill>
                <a:latin typeface="+mj-lt"/>
              </a:rPr>
              <a:t>assembly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 line in Mobile, Texas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158193C8-07F0-BEF1-692D-B7BDD25354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6406" y="2996952"/>
            <a:ext cx="2099188" cy="1642092"/>
          </a:xfrm>
          <a:prstGeom prst="rect">
            <a:avLst/>
          </a:prstGeom>
        </p:spPr>
      </p:pic>
      <p:pic>
        <p:nvPicPr>
          <p:cNvPr id="19" name="Espace réservé pour une image  3">
            <a:extLst>
              <a:ext uri="{FF2B5EF4-FFF2-40B4-BE49-F238E27FC236}">
                <a16:creationId xmlns:a16="http://schemas.microsoft.com/office/drawing/2014/main" id="{2076FDDE-3E3B-ACA1-C0C7-08893A0C0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1724" y="2924944"/>
            <a:ext cx="2099188" cy="1680128"/>
          </a:xfrm>
          <a:prstGeom prst="rect">
            <a:avLst/>
          </a:prstGeom>
          <a:ln>
            <a:noFill/>
          </a:ln>
        </p:spPr>
      </p:pic>
      <p:pic>
        <p:nvPicPr>
          <p:cNvPr id="20" name="Image 2">
            <a:extLst>
              <a:ext uri="{FF2B5EF4-FFF2-40B4-BE49-F238E27FC236}">
                <a16:creationId xmlns:a16="http://schemas.microsoft.com/office/drawing/2014/main" id="{F6F11871-9525-6A9B-9395-E85A07A8C2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00307" y="2132856"/>
            <a:ext cx="2105636" cy="16286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BAA63E-9D07-0884-A0CA-87D64CB45A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67" y="2864914"/>
            <a:ext cx="2088160" cy="1644206"/>
          </a:xfrm>
          <a:prstGeom prst="rect">
            <a:avLst/>
          </a:prstGeom>
        </p:spPr>
      </p:pic>
      <p:pic>
        <p:nvPicPr>
          <p:cNvPr id="22" name="Picture 2" descr="Related image">
            <a:extLst>
              <a:ext uri="{FF2B5EF4-FFF2-40B4-BE49-F238E27FC236}">
                <a16:creationId xmlns:a16="http://schemas.microsoft.com/office/drawing/2014/main" id="{F29FB826-B528-F664-549A-72DA203ED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7974" y="2088375"/>
            <a:ext cx="2088902" cy="16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0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B6FE1-EAE6-401C-773A-949BA478E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 &amp; Institutions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6935B-1338-EA57-D398-27821FE3E8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04.</a:t>
            </a:r>
          </a:p>
          <a:p>
            <a:endParaRPr lang="en-US" dirty="0"/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63025D47-DB29-BD1F-BD6D-828F0417961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539A988E-3E9D-8859-30DA-7655A10C4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78FF96FA-629D-BBA2-914D-46F9D6CDB8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" name="Freeform 49">
              <a:extLst>
                <a:ext uri="{FF2B5EF4-FFF2-40B4-BE49-F238E27FC236}">
                  <a16:creationId xmlns:a16="http://schemas.microsoft.com/office/drawing/2014/main" id="{54FCBE70-4B1D-4EB8-BA1F-480EAE3FC8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" name="Freeform 50">
              <a:extLst>
                <a:ext uri="{FF2B5EF4-FFF2-40B4-BE49-F238E27FC236}">
                  <a16:creationId xmlns:a16="http://schemas.microsoft.com/office/drawing/2014/main" id="{B0483804-C0F1-9B08-81BA-7A57878A8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" name="Freeform 51">
              <a:extLst>
                <a:ext uri="{FF2B5EF4-FFF2-40B4-BE49-F238E27FC236}">
                  <a16:creationId xmlns:a16="http://schemas.microsoft.com/office/drawing/2014/main" id="{4C18E4CB-52AB-58AF-D5E5-92C21520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6BC021F2-59A6-5874-1AD4-C8DF01807BD8}"/>
              </a:ext>
            </a:extLst>
          </p:cNvPr>
          <p:cNvGrpSpPr/>
          <p:nvPr/>
        </p:nvGrpSpPr>
        <p:grpSpPr>
          <a:xfrm>
            <a:off x="491019" y="64204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14" name="Freeform 47">
              <a:extLst>
                <a:ext uri="{FF2B5EF4-FFF2-40B4-BE49-F238E27FC236}">
                  <a16:creationId xmlns:a16="http://schemas.microsoft.com/office/drawing/2014/main" id="{70DAAF3F-5E7A-3311-7C26-1E13E05C8D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EF9A2620-ECCE-D4D8-8D02-9D8DEBB5A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" name="Freeform 49">
              <a:extLst>
                <a:ext uri="{FF2B5EF4-FFF2-40B4-BE49-F238E27FC236}">
                  <a16:creationId xmlns:a16="http://schemas.microsoft.com/office/drawing/2014/main" id="{C7DAB938-845C-7CDF-B69A-A269C131BA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7" name="Freeform 50">
              <a:extLst>
                <a:ext uri="{FF2B5EF4-FFF2-40B4-BE49-F238E27FC236}">
                  <a16:creationId xmlns:a16="http://schemas.microsoft.com/office/drawing/2014/main" id="{2878AE87-47B3-183B-557F-B544959E1C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51">
              <a:extLst>
                <a:ext uri="{FF2B5EF4-FFF2-40B4-BE49-F238E27FC236}">
                  <a16:creationId xmlns:a16="http://schemas.microsoft.com/office/drawing/2014/main" id="{D0818178-4C52-DE4E-DDFA-8660175CB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2BB7A1A-0AEA-9CFE-CF64-8A5302F5C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7"/>
          <a:stretch/>
        </p:blipFill>
        <p:spPr>
          <a:xfrm>
            <a:off x="1" y="0"/>
            <a:ext cx="52319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ower with a view of the airport&#10;&#10;Description automatically generated with medium confidence">
            <a:extLst>
              <a:ext uri="{FF2B5EF4-FFF2-40B4-BE49-F238E27FC236}">
                <a16:creationId xmlns:a16="http://schemas.microsoft.com/office/drawing/2014/main" id="{4DA9B29C-D66B-B816-606E-2348BC96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-10583"/>
            <a:ext cx="12184602" cy="68685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C8EA6E-CB52-4568-AE1F-81A3B6DDE9B8}"/>
              </a:ext>
            </a:extLst>
          </p:cNvPr>
          <p:cNvSpPr>
            <a:spLocks/>
          </p:cNvSpPr>
          <p:nvPr/>
        </p:nvSpPr>
        <p:spPr>
          <a:xfrm>
            <a:off x="-1" y="-10583"/>
            <a:ext cx="12192000" cy="6857951"/>
          </a:xfrm>
          <a:prstGeom prst="rect">
            <a:avLst/>
          </a:prstGeom>
          <a:solidFill>
            <a:schemeClr val="accent4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B2A13-C2C6-489A-A06E-1480A5DE0124}"/>
              </a:ext>
            </a:extLst>
          </p:cNvPr>
          <p:cNvSpPr/>
          <p:nvPr/>
        </p:nvSpPr>
        <p:spPr>
          <a:xfrm>
            <a:off x="691629" y="459916"/>
            <a:ext cx="10685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Value added across the whole ATM cycle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7D0E85-2D53-4CA8-B5A8-089BCB7F928F}"/>
              </a:ext>
            </a:extLst>
          </p:cNvPr>
          <p:cNvSpPr/>
          <p:nvPr/>
        </p:nvSpPr>
        <p:spPr>
          <a:xfrm>
            <a:off x="8621618" y="1750001"/>
            <a:ext cx="3407808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rgbClr val="97B8BB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LONG-TERM DECISION MAKING, STRATEGY AND R&amp;D</a:t>
            </a:r>
          </a:p>
          <a:p>
            <a:pPr>
              <a:lnSpc>
                <a:spcPct val="80000"/>
              </a:lnSpc>
            </a:pPr>
            <a:endParaRPr lang="en-US" sz="1600" b="1">
              <a:solidFill>
                <a:schemeClr val="accent4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19A0D2F-D182-4E89-9487-01C039A5303E}"/>
              </a:ext>
            </a:extLst>
          </p:cNvPr>
          <p:cNvSpPr/>
          <p:nvPr/>
        </p:nvSpPr>
        <p:spPr>
          <a:xfrm>
            <a:off x="8625120" y="2268232"/>
            <a:ext cx="31086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Independent advice on future ATM transformation and the latest technology and concepts, from business planning, masterplans and CBAs to CONOPS definition and regulatory approach.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7DF51B-B92E-4C0D-ADC0-426568332C7A}"/>
              </a:ext>
            </a:extLst>
          </p:cNvPr>
          <p:cNvSpPr/>
          <p:nvPr/>
        </p:nvSpPr>
        <p:spPr>
          <a:xfrm>
            <a:off x="22718" y="1750001"/>
            <a:ext cx="3563774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GB" sz="1600" b="1">
                <a:solidFill>
                  <a:schemeClr val="accent5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PROGRAMME MANAGEMENT, OPERATIONS &amp; DEVELOPMENT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0B6F3D-EE7A-4728-B9E1-591A54062BC4}"/>
              </a:ext>
            </a:extLst>
          </p:cNvPr>
          <p:cNvSpPr/>
          <p:nvPr/>
        </p:nvSpPr>
        <p:spPr>
          <a:xfrm>
            <a:off x="542260" y="2268222"/>
            <a:ext cx="304423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Experienced support in managing and monitoring the operational performance of the ATM system with a focus on maintaining safe and efficient operations.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F40DB0-8FE4-4FEA-9319-6945AF1427F5}"/>
              </a:ext>
            </a:extLst>
          </p:cNvPr>
          <p:cNvSpPr/>
          <p:nvPr/>
        </p:nvSpPr>
        <p:spPr>
          <a:xfrm>
            <a:off x="636735" y="4127869"/>
            <a:ext cx="2928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en-US" sz="1600" b="1">
                <a:solidFill>
                  <a:schemeClr val="accent2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SYSTEM IMPLEMENTATION &amp; TRANSITION TO OPERATIONS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9267F0C-642A-4C68-8225-7D70DC5E0DD8}"/>
              </a:ext>
            </a:extLst>
          </p:cNvPr>
          <p:cNvSpPr/>
          <p:nvPr/>
        </p:nvSpPr>
        <p:spPr>
          <a:xfrm>
            <a:off x="542260" y="4744578"/>
            <a:ext cx="302812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Experienced management support and informed technical assistance for integration, validation and deployment of ATM system change.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2FFAACE-792F-4B8C-9839-7EFEBD466843}"/>
              </a:ext>
            </a:extLst>
          </p:cNvPr>
          <p:cNvSpPr/>
          <p:nvPr/>
        </p:nvSpPr>
        <p:spPr>
          <a:xfrm>
            <a:off x="8625119" y="4236483"/>
            <a:ext cx="3108620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600" b="1">
                <a:solidFill>
                  <a:schemeClr val="accent2"/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OPERATIONAL &amp; TECHNICAL SYSTEM DEFINITION &amp; DESIGN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E76B59-FE38-4845-861D-E1EDBDEA693E}"/>
              </a:ext>
            </a:extLst>
          </p:cNvPr>
          <p:cNvSpPr/>
          <p:nvPr/>
        </p:nvSpPr>
        <p:spPr>
          <a:xfrm>
            <a:off x="8621618" y="4744578"/>
            <a:ext cx="310743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GB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Trusted technical expertise in deriving </a:t>
            </a:r>
            <a:r>
              <a:rPr lang="en-US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operational, functional, safety and performance requirements for ATM system development and procurement.</a:t>
            </a:r>
          </a:p>
        </p:txBody>
      </p:sp>
      <p:sp>
        <p:nvSpPr>
          <p:cNvPr id="33" name="Espace réservé du pied de page 28">
            <a:extLst>
              <a:ext uri="{FF2B5EF4-FFF2-40B4-BE49-F238E27FC236}">
                <a16:creationId xmlns:a16="http://schemas.microsoft.com/office/drawing/2014/main" id="{E2048A9B-80D9-4990-BA5C-10EB20FEFD4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39577" y="6423023"/>
            <a:ext cx="1142942" cy="1384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DAFD4EC-9148-4802-ABEE-852599158972}"/>
              </a:ext>
            </a:extLst>
          </p:cNvPr>
          <p:cNvGraphicFramePr/>
          <p:nvPr/>
        </p:nvGraphicFramePr>
        <p:xfrm>
          <a:off x="2797927" y="1679457"/>
          <a:ext cx="6596144" cy="4300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space réservé du pied de page 46">
            <a:extLst>
              <a:ext uri="{FF2B5EF4-FFF2-40B4-BE49-F238E27FC236}">
                <a16:creationId xmlns:a16="http://schemas.microsoft.com/office/drawing/2014/main" id="{07B1C8F2-8B69-5583-AB68-118B997576DE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ATM &amp; Institutions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5BC19CF2-11E3-7B50-88F9-C6FB8680776F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7" name="Freeform 47">
              <a:extLst>
                <a:ext uri="{FF2B5EF4-FFF2-40B4-BE49-F238E27FC236}">
                  <a16:creationId xmlns:a16="http://schemas.microsoft.com/office/drawing/2014/main" id="{1EA41B7A-0AD4-1D1C-8FB2-C3404CD6E6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C2E996E5-1893-21C1-D829-C92B79C196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0" name="Freeform 49">
              <a:extLst>
                <a:ext uri="{FF2B5EF4-FFF2-40B4-BE49-F238E27FC236}">
                  <a16:creationId xmlns:a16="http://schemas.microsoft.com/office/drawing/2014/main" id="{B330BC83-249D-F2E5-BBB4-BFF3D8E57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1" name="Freeform 50">
              <a:extLst>
                <a:ext uri="{FF2B5EF4-FFF2-40B4-BE49-F238E27FC236}">
                  <a16:creationId xmlns:a16="http://schemas.microsoft.com/office/drawing/2014/main" id="{94872B17-A40D-A551-70E3-7455EF0A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12" name="Freeform 51">
              <a:extLst>
                <a:ext uri="{FF2B5EF4-FFF2-40B4-BE49-F238E27FC236}">
                  <a16:creationId xmlns:a16="http://schemas.microsoft.com/office/drawing/2014/main" id="{DC2A9B55-4C1F-C81A-00BF-7739AB4B9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23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irplane flying in the sky above a tall building&#10;&#10;Description automatically generated">
            <a:extLst>
              <a:ext uri="{FF2B5EF4-FFF2-40B4-BE49-F238E27FC236}">
                <a16:creationId xmlns:a16="http://schemas.microsoft.com/office/drawing/2014/main" id="{93893F11-0DE1-9ECF-ED9E-7BA874621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" y="4284"/>
            <a:ext cx="12184175" cy="68494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249C6C8-97FF-495C-B59D-9DE7BF4E3C53}"/>
              </a:ext>
            </a:extLst>
          </p:cNvPr>
          <p:cNvSpPr>
            <a:spLocks/>
          </p:cNvSpPr>
          <p:nvPr/>
        </p:nvSpPr>
        <p:spPr>
          <a:xfrm>
            <a:off x="-1" y="49"/>
            <a:ext cx="12192000" cy="6857951"/>
          </a:xfrm>
          <a:prstGeom prst="rect">
            <a:avLst/>
          </a:prstGeom>
          <a:solidFill>
            <a:schemeClr val="accent4">
              <a:lumMod val="50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482B82A-CE11-41A1-849E-919A4A4E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590" y="503704"/>
            <a:ext cx="8087322" cy="44319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 Black"/>
                <a:ea typeface="Segoe UI Black"/>
              </a:rPr>
              <a:t>supporting decision-making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ACAA475A-0DDE-49FF-9564-F84611828520}"/>
              </a:ext>
            </a:extLst>
          </p:cNvPr>
          <p:cNvCxnSpPr>
            <a:cxnSpLocks/>
          </p:cNvCxnSpPr>
          <p:nvPr/>
        </p:nvCxnSpPr>
        <p:spPr>
          <a:xfrm rot="16200000">
            <a:off x="-3356249" y="4518548"/>
            <a:ext cx="12192000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reeform 9">
            <a:extLst>
              <a:ext uri="{FF2B5EF4-FFF2-40B4-BE49-F238E27FC236}">
                <a16:creationId xmlns:a16="http://schemas.microsoft.com/office/drawing/2014/main" id="{96B3A619-59EB-4CE2-BB32-425A8942DE61}"/>
              </a:ext>
            </a:extLst>
          </p:cNvPr>
          <p:cNvSpPr>
            <a:spLocks/>
          </p:cNvSpPr>
          <p:nvPr/>
        </p:nvSpPr>
        <p:spPr bwMode="auto">
          <a:xfrm rot="5400000">
            <a:off x="3230163" y="4450287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80" name="Group 7">
            <a:extLst>
              <a:ext uri="{FF2B5EF4-FFF2-40B4-BE49-F238E27FC236}">
                <a16:creationId xmlns:a16="http://schemas.microsoft.com/office/drawing/2014/main" id="{6EB95AF7-894A-4705-85AB-0BF3FA257DDE}"/>
              </a:ext>
            </a:extLst>
          </p:cNvPr>
          <p:cNvGrpSpPr/>
          <p:nvPr/>
        </p:nvGrpSpPr>
        <p:grpSpPr>
          <a:xfrm>
            <a:off x="338619" y="6268071"/>
            <a:ext cx="874631" cy="326795"/>
            <a:chOff x="862737" y="6291263"/>
            <a:chExt cx="874631" cy="326795"/>
          </a:xfrm>
          <a:solidFill>
            <a:schemeClr val="bg1"/>
          </a:solidFill>
        </p:grpSpPr>
        <p:sp>
          <p:nvSpPr>
            <p:cNvPr id="81" name="Freeform 47">
              <a:extLst>
                <a:ext uri="{FF2B5EF4-FFF2-40B4-BE49-F238E27FC236}">
                  <a16:creationId xmlns:a16="http://schemas.microsoft.com/office/drawing/2014/main" id="{67FA6054-B1B8-4571-AB3F-4944353DC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737" y="6291263"/>
              <a:ext cx="349943" cy="326795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AB3CB6A7-B942-47C6-8DF8-AD25BA942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60111" y="6375912"/>
              <a:ext cx="132307" cy="155568"/>
            </a:xfrm>
            <a:custGeom>
              <a:avLst/>
              <a:gdLst>
                <a:gd name="T0" fmla="*/ 259 w 1909"/>
                <a:gd name="T1" fmla="*/ 1190 h 2241"/>
                <a:gd name="T2" fmla="*/ 957 w 1909"/>
                <a:gd name="T3" fmla="*/ 2024 h 2241"/>
                <a:gd name="T4" fmla="*/ 1622 w 1909"/>
                <a:gd name="T5" fmla="*/ 1482 h 2241"/>
                <a:gd name="T6" fmla="*/ 1880 w 1909"/>
                <a:gd name="T7" fmla="*/ 1482 h 2241"/>
                <a:gd name="T8" fmla="*/ 957 w 1909"/>
                <a:gd name="T9" fmla="*/ 2241 h 2241"/>
                <a:gd name="T10" fmla="*/ 0 w 1909"/>
                <a:gd name="T11" fmla="*/ 1120 h 2241"/>
                <a:gd name="T12" fmla="*/ 957 w 1909"/>
                <a:gd name="T13" fmla="*/ 0 h 2241"/>
                <a:gd name="T14" fmla="*/ 1889 w 1909"/>
                <a:gd name="T15" fmla="*/ 1190 h 2241"/>
                <a:gd name="T16" fmla="*/ 259 w 1909"/>
                <a:gd name="T17" fmla="*/ 1190 h 2241"/>
                <a:gd name="T18" fmla="*/ 1630 w 1909"/>
                <a:gd name="T19" fmla="*/ 973 h 2241"/>
                <a:gd name="T20" fmla="*/ 957 w 1909"/>
                <a:gd name="T21" fmla="*/ 217 h 2241"/>
                <a:gd name="T22" fmla="*/ 259 w 1909"/>
                <a:gd name="T23" fmla="*/ 973 h 2241"/>
                <a:gd name="T24" fmla="*/ 1630 w 1909"/>
                <a:gd name="T25" fmla="*/ 973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9" h="2241">
                  <a:moveTo>
                    <a:pt x="259" y="1190"/>
                  </a:moveTo>
                  <a:cubicBezTo>
                    <a:pt x="263" y="1568"/>
                    <a:pt x="460" y="2024"/>
                    <a:pt x="957" y="2024"/>
                  </a:cubicBezTo>
                  <a:cubicBezTo>
                    <a:pt x="1334" y="2024"/>
                    <a:pt x="1540" y="1802"/>
                    <a:pt x="1622" y="1482"/>
                  </a:cubicBezTo>
                  <a:cubicBezTo>
                    <a:pt x="1880" y="1482"/>
                    <a:pt x="1880" y="1482"/>
                    <a:pt x="1880" y="1482"/>
                  </a:cubicBezTo>
                  <a:cubicBezTo>
                    <a:pt x="1770" y="1962"/>
                    <a:pt x="1490" y="2241"/>
                    <a:pt x="957" y="2241"/>
                  </a:cubicBezTo>
                  <a:cubicBezTo>
                    <a:pt x="283" y="2241"/>
                    <a:pt x="0" y="1724"/>
                    <a:pt x="0" y="1120"/>
                  </a:cubicBezTo>
                  <a:cubicBezTo>
                    <a:pt x="0" y="562"/>
                    <a:pt x="283" y="0"/>
                    <a:pt x="957" y="0"/>
                  </a:cubicBezTo>
                  <a:cubicBezTo>
                    <a:pt x="1638" y="0"/>
                    <a:pt x="1909" y="595"/>
                    <a:pt x="1889" y="1190"/>
                  </a:cubicBezTo>
                  <a:lnTo>
                    <a:pt x="259" y="1190"/>
                  </a:lnTo>
                  <a:close/>
                  <a:moveTo>
                    <a:pt x="1630" y="973"/>
                  </a:moveTo>
                  <a:cubicBezTo>
                    <a:pt x="1618" y="583"/>
                    <a:pt x="1375" y="217"/>
                    <a:pt x="957" y="217"/>
                  </a:cubicBezTo>
                  <a:cubicBezTo>
                    <a:pt x="534" y="217"/>
                    <a:pt x="300" y="587"/>
                    <a:pt x="259" y="973"/>
                  </a:cubicBezTo>
                  <a:lnTo>
                    <a:pt x="1630" y="97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Freeform 49">
              <a:extLst>
                <a:ext uri="{FF2B5EF4-FFF2-40B4-BE49-F238E27FC236}">
                  <a16:creationId xmlns:a16="http://schemas.microsoft.com/office/drawing/2014/main" id="{F42C228E-C875-439D-9AF6-4F310796FB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7849" y="6375912"/>
              <a:ext cx="131626" cy="210034"/>
            </a:xfrm>
            <a:custGeom>
              <a:avLst/>
              <a:gdLst>
                <a:gd name="T0" fmla="*/ 1897 w 1897"/>
                <a:gd name="T1" fmla="*/ 2007 h 3026"/>
                <a:gd name="T2" fmla="*/ 957 w 1897"/>
                <a:gd name="T3" fmla="*/ 3026 h 3026"/>
                <a:gd name="T4" fmla="*/ 78 w 1897"/>
                <a:gd name="T5" fmla="*/ 2385 h 3026"/>
                <a:gd name="T6" fmla="*/ 337 w 1897"/>
                <a:gd name="T7" fmla="*/ 2385 h 3026"/>
                <a:gd name="T8" fmla="*/ 957 w 1897"/>
                <a:gd name="T9" fmla="*/ 2808 h 3026"/>
                <a:gd name="T10" fmla="*/ 1638 w 1897"/>
                <a:gd name="T11" fmla="*/ 2007 h 3026"/>
                <a:gd name="T12" fmla="*/ 1638 w 1897"/>
                <a:gd name="T13" fmla="*/ 1720 h 3026"/>
                <a:gd name="T14" fmla="*/ 1630 w 1897"/>
                <a:gd name="T15" fmla="*/ 1720 h 3026"/>
                <a:gd name="T16" fmla="*/ 957 w 1897"/>
                <a:gd name="T17" fmla="*/ 2155 h 3026"/>
                <a:gd name="T18" fmla="*/ 0 w 1897"/>
                <a:gd name="T19" fmla="*/ 1067 h 3026"/>
                <a:gd name="T20" fmla="*/ 957 w 1897"/>
                <a:gd name="T21" fmla="*/ 0 h 3026"/>
                <a:gd name="T22" fmla="*/ 1630 w 1897"/>
                <a:gd name="T23" fmla="*/ 427 h 3026"/>
                <a:gd name="T24" fmla="*/ 1638 w 1897"/>
                <a:gd name="T25" fmla="*/ 427 h 3026"/>
                <a:gd name="T26" fmla="*/ 1638 w 1897"/>
                <a:gd name="T27" fmla="*/ 61 h 3026"/>
                <a:gd name="T28" fmla="*/ 1897 w 1897"/>
                <a:gd name="T29" fmla="*/ 61 h 3026"/>
                <a:gd name="T30" fmla="*/ 1897 w 1897"/>
                <a:gd name="T31" fmla="*/ 2007 h 3026"/>
                <a:gd name="T32" fmla="*/ 1638 w 1897"/>
                <a:gd name="T33" fmla="*/ 1096 h 3026"/>
                <a:gd name="T34" fmla="*/ 957 w 1897"/>
                <a:gd name="T35" fmla="*/ 217 h 3026"/>
                <a:gd name="T36" fmla="*/ 259 w 1897"/>
                <a:gd name="T37" fmla="*/ 1096 h 3026"/>
                <a:gd name="T38" fmla="*/ 957 w 1897"/>
                <a:gd name="T39" fmla="*/ 1938 h 3026"/>
                <a:gd name="T40" fmla="*/ 1638 w 1897"/>
                <a:gd name="T41" fmla="*/ 1096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97" h="3026">
                  <a:moveTo>
                    <a:pt x="1897" y="2007"/>
                  </a:moveTo>
                  <a:cubicBezTo>
                    <a:pt x="1893" y="2640"/>
                    <a:pt x="1651" y="3026"/>
                    <a:pt x="957" y="3026"/>
                  </a:cubicBezTo>
                  <a:cubicBezTo>
                    <a:pt x="534" y="3026"/>
                    <a:pt x="115" y="2837"/>
                    <a:pt x="78" y="2385"/>
                  </a:cubicBezTo>
                  <a:cubicBezTo>
                    <a:pt x="337" y="2385"/>
                    <a:pt x="337" y="2385"/>
                    <a:pt x="337" y="2385"/>
                  </a:cubicBezTo>
                  <a:cubicBezTo>
                    <a:pt x="394" y="2697"/>
                    <a:pt x="669" y="2808"/>
                    <a:pt x="957" y="2808"/>
                  </a:cubicBezTo>
                  <a:cubicBezTo>
                    <a:pt x="1433" y="2808"/>
                    <a:pt x="1638" y="2525"/>
                    <a:pt x="1638" y="2007"/>
                  </a:cubicBezTo>
                  <a:cubicBezTo>
                    <a:pt x="1638" y="1720"/>
                    <a:pt x="1638" y="1720"/>
                    <a:pt x="1638" y="1720"/>
                  </a:cubicBezTo>
                  <a:cubicBezTo>
                    <a:pt x="1630" y="1720"/>
                    <a:pt x="1630" y="1720"/>
                    <a:pt x="1630" y="1720"/>
                  </a:cubicBezTo>
                  <a:cubicBezTo>
                    <a:pt x="1511" y="1979"/>
                    <a:pt x="1260" y="2155"/>
                    <a:pt x="957" y="2155"/>
                  </a:cubicBezTo>
                  <a:cubicBezTo>
                    <a:pt x="279" y="2155"/>
                    <a:pt x="0" y="1671"/>
                    <a:pt x="0" y="1067"/>
                  </a:cubicBezTo>
                  <a:cubicBezTo>
                    <a:pt x="0" y="484"/>
                    <a:pt x="345" y="0"/>
                    <a:pt x="957" y="0"/>
                  </a:cubicBezTo>
                  <a:cubicBezTo>
                    <a:pt x="1265" y="0"/>
                    <a:pt x="1527" y="192"/>
                    <a:pt x="1630" y="427"/>
                  </a:cubicBezTo>
                  <a:cubicBezTo>
                    <a:pt x="1638" y="427"/>
                    <a:pt x="1638" y="427"/>
                    <a:pt x="1638" y="427"/>
                  </a:cubicBezTo>
                  <a:cubicBezTo>
                    <a:pt x="1638" y="61"/>
                    <a:pt x="1638" y="61"/>
                    <a:pt x="1638" y="61"/>
                  </a:cubicBezTo>
                  <a:cubicBezTo>
                    <a:pt x="1897" y="61"/>
                    <a:pt x="1897" y="61"/>
                    <a:pt x="1897" y="61"/>
                  </a:cubicBezTo>
                  <a:lnTo>
                    <a:pt x="1897" y="2007"/>
                  </a:lnTo>
                  <a:close/>
                  <a:moveTo>
                    <a:pt x="1638" y="1096"/>
                  </a:moveTo>
                  <a:cubicBezTo>
                    <a:pt x="1638" y="681"/>
                    <a:pt x="1445" y="217"/>
                    <a:pt x="957" y="217"/>
                  </a:cubicBezTo>
                  <a:cubicBezTo>
                    <a:pt x="464" y="217"/>
                    <a:pt x="259" y="656"/>
                    <a:pt x="259" y="1096"/>
                  </a:cubicBezTo>
                  <a:cubicBezTo>
                    <a:pt x="259" y="1523"/>
                    <a:pt x="480" y="1938"/>
                    <a:pt x="957" y="1938"/>
                  </a:cubicBezTo>
                  <a:cubicBezTo>
                    <a:pt x="1404" y="1938"/>
                    <a:pt x="1638" y="1527"/>
                    <a:pt x="1638" y="109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Freeform 50">
              <a:extLst>
                <a:ext uri="{FF2B5EF4-FFF2-40B4-BE49-F238E27FC236}">
                  <a16:creationId xmlns:a16="http://schemas.microsoft.com/office/drawing/2014/main" id="{51DA27BB-4622-47AC-8016-B2929B5C7E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73857" y="6323716"/>
              <a:ext cx="17928" cy="203453"/>
            </a:xfrm>
            <a:custGeom>
              <a:avLst/>
              <a:gdLst>
                <a:gd name="T0" fmla="*/ 0 w 158"/>
                <a:gd name="T1" fmla="*/ 0 h 1793"/>
                <a:gd name="T2" fmla="*/ 158 w 158"/>
                <a:gd name="T3" fmla="*/ 0 h 1793"/>
                <a:gd name="T4" fmla="*/ 158 w 158"/>
                <a:gd name="T5" fmla="*/ 253 h 1793"/>
                <a:gd name="T6" fmla="*/ 0 w 158"/>
                <a:gd name="T7" fmla="*/ 253 h 1793"/>
                <a:gd name="T8" fmla="*/ 0 w 158"/>
                <a:gd name="T9" fmla="*/ 0 h 1793"/>
                <a:gd name="T10" fmla="*/ 0 w 158"/>
                <a:gd name="T11" fmla="*/ 497 h 1793"/>
                <a:gd name="T12" fmla="*/ 158 w 158"/>
                <a:gd name="T13" fmla="*/ 497 h 1793"/>
                <a:gd name="T14" fmla="*/ 158 w 158"/>
                <a:gd name="T15" fmla="*/ 1793 h 1793"/>
                <a:gd name="T16" fmla="*/ 0 w 158"/>
                <a:gd name="T17" fmla="*/ 1793 h 1793"/>
                <a:gd name="T18" fmla="*/ 0 w 158"/>
                <a:gd name="T19" fmla="*/ 497 h 1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8" h="1793">
                  <a:moveTo>
                    <a:pt x="0" y="0"/>
                  </a:moveTo>
                  <a:lnTo>
                    <a:pt x="158" y="0"/>
                  </a:lnTo>
                  <a:lnTo>
                    <a:pt x="158" y="253"/>
                  </a:lnTo>
                  <a:lnTo>
                    <a:pt x="0" y="253"/>
                  </a:lnTo>
                  <a:lnTo>
                    <a:pt x="0" y="0"/>
                  </a:lnTo>
                  <a:close/>
                  <a:moveTo>
                    <a:pt x="0" y="497"/>
                  </a:moveTo>
                  <a:lnTo>
                    <a:pt x="158" y="497"/>
                  </a:lnTo>
                  <a:lnTo>
                    <a:pt x="158" y="1793"/>
                  </a:lnTo>
                  <a:lnTo>
                    <a:pt x="0" y="1793"/>
                  </a:lnTo>
                  <a:lnTo>
                    <a:pt x="0" y="4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CB1855B4-D1B2-413E-BDC5-41D2EFA5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7997" y="6375912"/>
              <a:ext cx="119371" cy="155568"/>
            </a:xfrm>
            <a:custGeom>
              <a:avLst/>
              <a:gdLst>
                <a:gd name="T0" fmla="*/ 1388 w 1720"/>
                <a:gd name="T1" fmla="*/ 681 h 2241"/>
                <a:gd name="T2" fmla="*/ 834 w 1720"/>
                <a:gd name="T3" fmla="*/ 217 h 2241"/>
                <a:gd name="T4" fmla="*/ 333 w 1720"/>
                <a:gd name="T5" fmla="*/ 583 h 2241"/>
                <a:gd name="T6" fmla="*/ 772 w 1720"/>
                <a:gd name="T7" fmla="*/ 940 h 2241"/>
                <a:gd name="T8" fmla="*/ 1117 w 1720"/>
                <a:gd name="T9" fmla="*/ 1018 h 2241"/>
                <a:gd name="T10" fmla="*/ 1720 w 1720"/>
                <a:gd name="T11" fmla="*/ 1605 h 2241"/>
                <a:gd name="T12" fmla="*/ 871 w 1720"/>
                <a:gd name="T13" fmla="*/ 2241 h 2241"/>
                <a:gd name="T14" fmla="*/ 0 w 1720"/>
                <a:gd name="T15" fmla="*/ 1494 h 2241"/>
                <a:gd name="T16" fmla="*/ 259 w 1720"/>
                <a:gd name="T17" fmla="*/ 1494 h 2241"/>
                <a:gd name="T18" fmla="*/ 883 w 1720"/>
                <a:gd name="T19" fmla="*/ 2024 h 2241"/>
                <a:gd name="T20" fmla="*/ 1462 w 1720"/>
                <a:gd name="T21" fmla="*/ 1621 h 2241"/>
                <a:gd name="T22" fmla="*/ 998 w 1720"/>
                <a:gd name="T23" fmla="*/ 1235 h 2241"/>
                <a:gd name="T24" fmla="*/ 665 w 1720"/>
                <a:gd name="T25" fmla="*/ 1161 h 2241"/>
                <a:gd name="T26" fmla="*/ 74 w 1720"/>
                <a:gd name="T27" fmla="*/ 595 h 2241"/>
                <a:gd name="T28" fmla="*/ 871 w 1720"/>
                <a:gd name="T29" fmla="*/ 0 h 2241"/>
                <a:gd name="T30" fmla="*/ 1647 w 1720"/>
                <a:gd name="T31" fmla="*/ 681 h 2241"/>
                <a:gd name="T32" fmla="*/ 1388 w 1720"/>
                <a:gd name="T33" fmla="*/ 681 h 2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20" h="2241">
                  <a:moveTo>
                    <a:pt x="1388" y="681"/>
                  </a:moveTo>
                  <a:cubicBezTo>
                    <a:pt x="1376" y="361"/>
                    <a:pt x="1129" y="217"/>
                    <a:pt x="834" y="217"/>
                  </a:cubicBezTo>
                  <a:cubicBezTo>
                    <a:pt x="604" y="217"/>
                    <a:pt x="333" y="307"/>
                    <a:pt x="333" y="583"/>
                  </a:cubicBezTo>
                  <a:cubicBezTo>
                    <a:pt x="333" y="813"/>
                    <a:pt x="595" y="895"/>
                    <a:pt x="772" y="940"/>
                  </a:cubicBezTo>
                  <a:cubicBezTo>
                    <a:pt x="1117" y="1018"/>
                    <a:pt x="1117" y="1018"/>
                    <a:pt x="1117" y="1018"/>
                  </a:cubicBezTo>
                  <a:cubicBezTo>
                    <a:pt x="1412" y="1063"/>
                    <a:pt x="1720" y="1235"/>
                    <a:pt x="1720" y="1605"/>
                  </a:cubicBezTo>
                  <a:cubicBezTo>
                    <a:pt x="1720" y="2065"/>
                    <a:pt x="1265" y="2241"/>
                    <a:pt x="871" y="2241"/>
                  </a:cubicBezTo>
                  <a:cubicBezTo>
                    <a:pt x="378" y="2241"/>
                    <a:pt x="41" y="2011"/>
                    <a:pt x="0" y="1494"/>
                  </a:cubicBezTo>
                  <a:cubicBezTo>
                    <a:pt x="259" y="1494"/>
                    <a:pt x="259" y="1494"/>
                    <a:pt x="259" y="1494"/>
                  </a:cubicBezTo>
                  <a:cubicBezTo>
                    <a:pt x="279" y="1843"/>
                    <a:pt x="538" y="2024"/>
                    <a:pt x="883" y="2024"/>
                  </a:cubicBezTo>
                  <a:cubicBezTo>
                    <a:pt x="1125" y="2024"/>
                    <a:pt x="1462" y="1917"/>
                    <a:pt x="1462" y="1621"/>
                  </a:cubicBezTo>
                  <a:cubicBezTo>
                    <a:pt x="1462" y="1375"/>
                    <a:pt x="1232" y="1293"/>
                    <a:pt x="998" y="1235"/>
                  </a:cubicBezTo>
                  <a:cubicBezTo>
                    <a:pt x="665" y="1161"/>
                    <a:pt x="665" y="1161"/>
                    <a:pt x="665" y="1161"/>
                  </a:cubicBezTo>
                  <a:cubicBezTo>
                    <a:pt x="329" y="1071"/>
                    <a:pt x="74" y="956"/>
                    <a:pt x="74" y="595"/>
                  </a:cubicBezTo>
                  <a:cubicBezTo>
                    <a:pt x="74" y="164"/>
                    <a:pt x="497" y="0"/>
                    <a:pt x="871" y="0"/>
                  </a:cubicBezTo>
                  <a:cubicBezTo>
                    <a:pt x="1293" y="0"/>
                    <a:pt x="1630" y="221"/>
                    <a:pt x="1647" y="681"/>
                  </a:cubicBezTo>
                  <a:lnTo>
                    <a:pt x="1388" y="68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9CCA7D61-B59C-49EE-8F1D-47450FC66AC7}"/>
              </a:ext>
            </a:extLst>
          </p:cNvPr>
          <p:cNvSpPr/>
          <p:nvPr/>
        </p:nvSpPr>
        <p:spPr>
          <a:xfrm>
            <a:off x="3432848" y="3011425"/>
            <a:ext cx="537687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TRUSTED TECHNICAL EXPERTISE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B2A1314-D146-4BCB-9351-EB5EFFF13AD5}"/>
              </a:ext>
            </a:extLst>
          </p:cNvPr>
          <p:cNvSpPr/>
          <p:nvPr/>
        </p:nvSpPr>
        <p:spPr>
          <a:xfrm>
            <a:off x="3442983" y="3462150"/>
            <a:ext cx="577939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Delivering training and ‘capacity building’ on safety standards, regulations and best practice, from state safety 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programmes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to airworthiness and legislation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BD1E3EC-7BD3-4C3F-8DF9-C27874069E21}"/>
              </a:ext>
            </a:extLst>
          </p:cNvPr>
          <p:cNvSpPr/>
          <p:nvPr/>
        </p:nvSpPr>
        <p:spPr>
          <a:xfrm>
            <a:off x="3432848" y="4494147"/>
            <a:ext cx="589402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EXTENSIVE MANAGEMENT EXPERIENCE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07F0410-B2F1-45C0-889A-7C737054688F}"/>
              </a:ext>
            </a:extLst>
          </p:cNvPr>
          <p:cNvSpPr/>
          <p:nvPr/>
        </p:nvSpPr>
        <p:spPr>
          <a:xfrm>
            <a:off x="3442983" y="4887766"/>
            <a:ext cx="62064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Delivering large, complex, multi-disciplinary, multi-stakeholder framework contracts in international environments </a:t>
            </a:r>
          </a:p>
        </p:txBody>
      </p:sp>
      <p:sp>
        <p:nvSpPr>
          <p:cNvPr id="37" name="Freeform 9">
            <a:extLst>
              <a:ext uri="{FF2B5EF4-FFF2-40B4-BE49-F238E27FC236}">
                <a16:creationId xmlns:a16="http://schemas.microsoft.com/office/drawing/2014/main" id="{A9F2F502-457A-4346-A2E2-FB624AC7A74E}"/>
              </a:ext>
            </a:extLst>
          </p:cNvPr>
          <p:cNvSpPr>
            <a:spLocks/>
          </p:cNvSpPr>
          <p:nvPr/>
        </p:nvSpPr>
        <p:spPr bwMode="auto">
          <a:xfrm rot="5400000">
            <a:off x="3211019" y="2978149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953B087-E069-4703-BF13-BF6F79207F67}"/>
              </a:ext>
            </a:extLst>
          </p:cNvPr>
          <p:cNvSpPr/>
          <p:nvPr/>
        </p:nvSpPr>
        <p:spPr>
          <a:xfrm>
            <a:off x="3376043" y="1528703"/>
            <a:ext cx="595083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A5BC1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IN-DEPTH MARKET UNDERSTANDING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BC2048C-65B3-4B17-87D2-A93730DB89FE}"/>
              </a:ext>
            </a:extLst>
          </p:cNvPr>
          <p:cNvSpPr/>
          <p:nvPr/>
        </p:nvSpPr>
        <p:spPr>
          <a:xfrm>
            <a:off x="3368421" y="1951282"/>
            <a:ext cx="56318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Independent, trusted counsel and nuanced analysis to advise on aviation matters, including investments and due diligence </a:t>
            </a:r>
          </a:p>
        </p:txBody>
      </p:sp>
      <p:sp>
        <p:nvSpPr>
          <p:cNvPr id="42" name="Freeform 9">
            <a:extLst>
              <a:ext uri="{FF2B5EF4-FFF2-40B4-BE49-F238E27FC236}">
                <a16:creationId xmlns:a16="http://schemas.microsoft.com/office/drawing/2014/main" id="{B2BF1C23-97FE-4BEB-91B7-98B5BF6FF0DD}"/>
              </a:ext>
            </a:extLst>
          </p:cNvPr>
          <p:cNvSpPr>
            <a:spLocks/>
          </p:cNvSpPr>
          <p:nvPr/>
        </p:nvSpPr>
        <p:spPr bwMode="auto">
          <a:xfrm rot="5400000">
            <a:off x="3211019" y="1505123"/>
            <a:ext cx="139992" cy="136523"/>
          </a:xfrm>
          <a:custGeom>
            <a:avLst/>
            <a:gdLst>
              <a:gd name="T0" fmla="*/ 369 w 686"/>
              <a:gd name="T1" fmla="*/ 0 h 669"/>
              <a:gd name="T2" fmla="*/ 264 w 686"/>
              <a:gd name="T3" fmla="*/ 93 h 669"/>
              <a:gd name="T4" fmla="*/ 427 w 686"/>
              <a:gd name="T5" fmla="*/ 261 h 669"/>
              <a:gd name="T6" fmla="*/ 0 w 686"/>
              <a:gd name="T7" fmla="*/ 261 h 669"/>
              <a:gd name="T8" fmla="*/ 0 w 686"/>
              <a:gd name="T9" fmla="*/ 410 h 669"/>
              <a:gd name="T10" fmla="*/ 427 w 686"/>
              <a:gd name="T11" fmla="*/ 410 h 669"/>
              <a:gd name="T12" fmla="*/ 264 w 686"/>
              <a:gd name="T13" fmla="*/ 578 h 669"/>
              <a:gd name="T14" fmla="*/ 369 w 686"/>
              <a:gd name="T15" fmla="*/ 669 h 669"/>
              <a:gd name="T16" fmla="*/ 686 w 686"/>
              <a:gd name="T17" fmla="*/ 342 h 669"/>
              <a:gd name="T18" fmla="*/ 686 w 686"/>
              <a:gd name="T19" fmla="*/ 328 h 669"/>
              <a:gd name="T20" fmla="*/ 369 w 686"/>
              <a:gd name="T21" fmla="*/ 0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86" h="669">
                <a:moveTo>
                  <a:pt x="369" y="0"/>
                </a:moveTo>
                <a:lnTo>
                  <a:pt x="264" y="93"/>
                </a:lnTo>
                <a:lnTo>
                  <a:pt x="427" y="261"/>
                </a:lnTo>
                <a:lnTo>
                  <a:pt x="0" y="261"/>
                </a:lnTo>
                <a:lnTo>
                  <a:pt x="0" y="410"/>
                </a:lnTo>
                <a:lnTo>
                  <a:pt x="427" y="410"/>
                </a:lnTo>
                <a:lnTo>
                  <a:pt x="264" y="578"/>
                </a:lnTo>
                <a:lnTo>
                  <a:pt x="369" y="669"/>
                </a:lnTo>
                <a:lnTo>
                  <a:pt x="686" y="342"/>
                </a:lnTo>
                <a:lnTo>
                  <a:pt x="686" y="328"/>
                </a:lnTo>
                <a:lnTo>
                  <a:pt x="36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Espace réservé du pied de page 28">
            <a:extLst>
              <a:ext uri="{FF2B5EF4-FFF2-40B4-BE49-F238E27FC236}">
                <a16:creationId xmlns:a16="http://schemas.microsoft.com/office/drawing/2014/main" id="{7EBE35EC-0D32-49E5-BB33-6D045C9C9F7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139577" y="6423023"/>
            <a:ext cx="1142942" cy="13849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A49DBA2A-7C3E-AEA8-1165-9D20AA0864A5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bg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bg1"/>
                </a:solidFill>
              </a:rPr>
              <a:t>ATM &amp; Institutions</a:t>
            </a:r>
          </a:p>
        </p:txBody>
      </p:sp>
    </p:spTree>
    <p:extLst>
      <p:ext uri="{BB962C8B-B14F-4D97-AF65-F5344CB8AC3E}">
        <p14:creationId xmlns:p14="http://schemas.microsoft.com/office/powerpoint/2010/main" val="163335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4BB9F9-6358-7834-0F69-DD004573F7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3708" y="2996952"/>
            <a:ext cx="2103120" cy="1698562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5A5F17-932E-72DB-F5B3-03DA01EC9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5530" y="2060848"/>
            <a:ext cx="2086912" cy="164592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C4B56F-401B-7E1F-8D5F-7769162BC6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290" y="2857337"/>
            <a:ext cx="2098675" cy="1646238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 </a:t>
            </a:r>
            <a:r>
              <a:rPr lang="pl-PL" cap="none" dirty="0">
                <a:latin typeface="Segoe UI Black"/>
                <a:ea typeface="Segoe UI Black"/>
              </a:rPr>
              <a:t>in </a:t>
            </a:r>
            <a:r>
              <a:rPr lang="en-US" cap="none" dirty="0">
                <a:latin typeface="Segoe UI Black"/>
                <a:ea typeface="Segoe UI Black"/>
              </a:rPr>
              <a:t>France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4-FLIGHT 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System consulting and engineering </a:t>
            </a:r>
            <a:r>
              <a:rPr lang="fr-FR" sz="1100" dirty="0">
                <a:solidFill>
                  <a:schemeClr val="tx1"/>
                </a:solidFill>
                <a:latin typeface="+mj-lt"/>
              </a:rPr>
              <a:t>for five en-route control centres. D</a:t>
            </a:r>
            <a:r>
              <a:rPr lang="en-US" sz="1100" dirty="0" err="1">
                <a:solidFill>
                  <a:schemeClr val="tx1"/>
                </a:solidFill>
                <a:latin typeface="+mj-lt"/>
              </a:rPr>
              <a:t>elivering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 a brand-new system to improve the resilience and performance of air traffic management in France.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GB" sz="1100" dirty="0">
                <a:solidFill>
                  <a:schemeClr val="tx1"/>
                </a:solidFill>
                <a:latin typeface="+mj-lt"/>
              </a:rPr>
              <a:t>SESAR PJ34 (AURA)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Support to the specification and validation of a SWIM-based interface between UTM and ATM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SYSAT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Technical assistance with the definition and design of an advanced air traffic management system for control towers and approach control centers in Paris and mainland France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 err="1">
                <a:solidFill>
                  <a:schemeClr val="tx1"/>
                </a:solidFill>
                <a:latin typeface="+mj-lt"/>
              </a:rPr>
              <a:t>Fello'Fly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Advising on ACAS compatibility with Airbus Formation Flight</a:t>
            </a:r>
          </a:p>
        </p:txBody>
      </p:sp>
      <p:sp>
        <p:nvSpPr>
          <p:cNvPr id="8" name="Espace réservé du texte 24">
            <a:extLst>
              <a:ext uri="{FF2B5EF4-FFF2-40B4-BE49-F238E27FC236}">
                <a16:creationId xmlns:a16="http://schemas.microsoft.com/office/drawing/2014/main" id="{DEBB71CE-25CA-658A-01A0-44A1D7CF1CEF}"/>
              </a:ext>
            </a:extLst>
          </p:cNvPr>
          <p:cNvSpPr txBox="1">
            <a:spLocks/>
          </p:cNvSpPr>
          <p:nvPr/>
        </p:nvSpPr>
        <p:spPr>
          <a:xfrm>
            <a:off x="718307" y="2420734"/>
            <a:ext cx="2099187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B07FF10E-0EF3-FED2-2EA4-2B1CBC78D00D}"/>
              </a:ext>
            </a:extLst>
          </p:cNvPr>
          <p:cNvSpPr txBox="1">
            <a:spLocks/>
          </p:cNvSpPr>
          <p:nvPr/>
        </p:nvSpPr>
        <p:spPr>
          <a:xfrm>
            <a:off x="2879489" y="1622586"/>
            <a:ext cx="2103012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CBC8DD79-469A-CB65-73DF-84F1840DCC3E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 sz="1400" dirty="0"/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DGAC - </a:t>
            </a:r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C29A5C5-0D2D-1A1F-57C8-FD7B1261DE95}"/>
              </a:ext>
            </a:extLst>
          </p:cNvPr>
          <p:cNvSpPr txBox="1">
            <a:spLocks/>
          </p:cNvSpPr>
          <p:nvPr/>
        </p:nvSpPr>
        <p:spPr>
          <a:xfrm>
            <a:off x="7209493" y="1621661"/>
            <a:ext cx="2103017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DSNA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Espace réservé du texte 24">
            <a:extLst>
              <a:ext uri="{FF2B5EF4-FFF2-40B4-BE49-F238E27FC236}">
                <a16:creationId xmlns:a16="http://schemas.microsoft.com/office/drawing/2014/main" id="{0C8067A4-281B-8F9B-3460-CD154D474F9D}"/>
              </a:ext>
            </a:extLst>
          </p:cNvPr>
          <p:cNvSpPr txBox="1">
            <a:spLocks/>
          </p:cNvSpPr>
          <p:nvPr/>
        </p:nvSpPr>
        <p:spPr>
          <a:xfrm>
            <a:off x="9336360" y="2420734"/>
            <a:ext cx="2092939" cy="3662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AIRBUS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Assisting with operational concept development and validation of new ATS solutions (A-SMGCS, ATC tools, CDO, Free-Route) on SESAR R&amp;D projects and very large-scale demonstrations</a:t>
            </a:r>
          </a:p>
          <a:p>
            <a:pPr algn="ctr"/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pic>
        <p:nvPicPr>
          <p:cNvPr id="4" name="Picture Placeholder 3">
            <a:hlinkClick r:id="rId7"/>
            <a:extLst>
              <a:ext uri="{FF2B5EF4-FFF2-40B4-BE49-F238E27FC236}">
                <a16:creationId xmlns:a16="http://schemas.microsoft.com/office/drawing/2014/main" id="{D9D87310-A452-7C7D-FB93-3BE9E4823C7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8036" y="2132856"/>
            <a:ext cx="2150067" cy="1650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C5FC8-90E7-9476-BF7C-F042204F1C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8521" y="2926087"/>
            <a:ext cx="2099188" cy="165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 </a:t>
            </a:r>
            <a:r>
              <a:rPr lang="pl-PL" cap="none" dirty="0">
                <a:latin typeface="Segoe UI Black"/>
                <a:ea typeface="Segoe UI Black"/>
              </a:rPr>
              <a:t>in Europe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Support to the implementation of remote Digital Towers at Liege and Charleroi airports for </a:t>
            </a:r>
            <a:r>
              <a:rPr lang="en-US" sz="1100" dirty="0" err="1">
                <a:solidFill>
                  <a:schemeClr val="tx1"/>
                </a:solidFill>
                <a:latin typeface="+mj-lt"/>
              </a:rPr>
              <a:t>Skeyes</a:t>
            </a:r>
            <a:r>
              <a:rPr lang="en-US" sz="1100" dirty="0">
                <a:solidFill>
                  <a:schemeClr val="tx1"/>
                </a:solidFill>
                <a:latin typeface="+mj-lt"/>
              </a:rPr>
              <a:t>, the air navigation service provider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Development of guidelines on the implementation of U-space and its impact on military missions and operations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Safety framework addressing the full aviation system using complex systems theory and bowtie analysis, centered on drones and future urban/regional air mobility</a:t>
            </a:r>
          </a:p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 more</a:t>
            </a:r>
            <a:endParaRPr 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Major study on cybersecurity of the future SWIM-enabled European ATM system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Consultancy, training and management support on SESAR2020 projects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7DEFABDC-6F19-404C-552E-387BD20330E1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Belgium</a:t>
            </a:r>
            <a:r>
              <a:rPr lang="fr-FR" sz="1400" dirty="0"/>
              <a:t> –</a:t>
            </a:r>
          </a:p>
          <a:p>
            <a:pPr algn="ctr"/>
            <a:r>
              <a:rPr lang="en-GB" sz="1100" b="1" dirty="0">
                <a:solidFill>
                  <a:schemeClr val="tx1"/>
                </a:solidFill>
                <a:latin typeface="+mn-lt"/>
              </a:rPr>
              <a:t>SKEYES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324560F4-B294-EAD9-813B-E2B3F1F6F9A6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Europe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EUROPEAN DEFENCE AGENCY</a:t>
            </a:r>
          </a:p>
        </p:txBody>
      </p:sp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F493C5A3-FA7D-1EF5-2430-64D295E9AECF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Poland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PANSA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C4B543E6-EE9F-66EC-4BE2-73B03544F05D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United </a:t>
            </a:r>
            <a:r>
              <a:rPr lang="fr-FR" sz="1400" dirty="0" err="1"/>
              <a:t>Kingdom</a:t>
            </a:r>
            <a:r>
              <a:rPr lang="fr-FR" sz="14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UKRI FUTURE FLIGHT CHALLENGE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5CE1EBC4-9E83-19D3-6847-8871FC861E7A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600" dirty="0"/>
              <a:t>– Europe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SESAR JOINT UNDERTAKING (SJU)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3" name="Picture Placeholder 4">
            <a:extLst>
              <a:ext uri="{FF2B5EF4-FFF2-40B4-BE49-F238E27FC236}">
                <a16:creationId xmlns:a16="http://schemas.microsoft.com/office/drawing/2014/main" id="{98DF26A7-C4BB-705C-3AF2-E90F1CB7AD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"/>
          <a:stretch/>
        </p:blipFill>
        <p:spPr>
          <a:xfrm>
            <a:off x="5047077" y="2996952"/>
            <a:ext cx="2099190" cy="1646696"/>
          </a:xfrm>
          <a:prstGeom prst="rect">
            <a:avLst/>
          </a:prstGeom>
        </p:spPr>
      </p:pic>
      <p:pic>
        <p:nvPicPr>
          <p:cNvPr id="24" name="Espace réservé pour une image  29">
            <a:extLst>
              <a:ext uri="{FF2B5EF4-FFF2-40B4-BE49-F238E27FC236}">
                <a16:creationId xmlns:a16="http://schemas.microsoft.com/office/drawing/2014/main" id="{53891A28-E563-69B4-FE5E-252AB81E63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11233" y="2132856"/>
            <a:ext cx="2098675" cy="1646238"/>
          </a:xfrm>
          <a:prstGeom prst="rect">
            <a:avLst/>
          </a:prstGeom>
        </p:spPr>
      </p:pic>
      <p:pic>
        <p:nvPicPr>
          <p:cNvPr id="25" name="Espace réservé pour une image  30">
            <a:extLst>
              <a:ext uri="{FF2B5EF4-FFF2-40B4-BE49-F238E27FC236}">
                <a16:creationId xmlns:a16="http://schemas.microsoft.com/office/drawing/2014/main" id="{A893413C-9836-B257-3754-67A577DF394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0916" y="2924944"/>
            <a:ext cx="2099190" cy="1646696"/>
          </a:xfrm>
          <a:prstGeom prst="rect">
            <a:avLst/>
          </a:prstGeom>
        </p:spPr>
      </p:pic>
      <p:pic>
        <p:nvPicPr>
          <p:cNvPr id="26" name="Espace réservé pour une image  3">
            <a:extLst>
              <a:ext uri="{FF2B5EF4-FFF2-40B4-BE49-F238E27FC236}">
                <a16:creationId xmlns:a16="http://schemas.microsoft.com/office/drawing/2014/main" id="{394ECFE1-6C66-2282-393D-3576D0569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60" y="2852936"/>
            <a:ext cx="2100263" cy="1616174"/>
          </a:xfrm>
          <a:prstGeom prst="rect">
            <a:avLst/>
          </a:prstGeom>
        </p:spPr>
      </p:pic>
      <p:pic>
        <p:nvPicPr>
          <p:cNvPr id="27" name="Picture Placeholder 24">
            <a:extLst>
              <a:ext uri="{FF2B5EF4-FFF2-40B4-BE49-F238E27FC236}">
                <a16:creationId xmlns:a16="http://schemas.microsoft.com/office/drawing/2014/main" id="{F2F761A1-77E0-FDD7-A39E-9096ED23CF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361" y="2070794"/>
            <a:ext cx="2100263" cy="164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CE57BD-C1FA-547C-1BBC-AF348E2F3C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104" y="2908890"/>
            <a:ext cx="2098164" cy="16722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4A93A1-01E5-B538-8754-B5BEEEB81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"/>
          <a:stretch/>
        </p:blipFill>
        <p:spPr>
          <a:xfrm>
            <a:off x="5054915" y="2986846"/>
            <a:ext cx="2086412" cy="1666290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</a:t>
            </a:r>
            <a:r>
              <a:rPr lang="pl-PL" cap="none" dirty="0">
                <a:latin typeface="Segoe UI Black"/>
                <a:ea typeface="Segoe UI Black"/>
              </a:rPr>
              <a:t> </a:t>
            </a:r>
            <a:r>
              <a:rPr lang="en-US" sz="2800" cap="none" dirty="0">
                <a:latin typeface="Segoe UI Black"/>
                <a:ea typeface="Segoe UI Black"/>
              </a:rPr>
              <a:t>in APAC/India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Technical design for Long Thanh ATC Tower - one of the tallest ATC towers in Southeast Asia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Design of Air Traffic Control Towers at Port Moresby &amp; Goroka Airports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Capacity building and institutional strengthening for DGCA and AAI</a:t>
            </a: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Technical assistance in the fields of system engineering and safety covering ANS equipment upgrade and procurement for Hong Kong 3RS project 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Consultancy on Airport Systems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7DEFABDC-6F19-404C-552E-387BD20330E1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Vietnam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VIETNAM AIR TRAFFIC MANAGEMENT CORPORATION 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324560F4-B294-EAD9-813B-E2B3F1F6F9A6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PNG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NATIONAL AIRPORT </a:t>
            </a:r>
            <a:r>
              <a:rPr lang="en-US" sz="1100" b="1" dirty="0">
                <a:solidFill>
                  <a:schemeClr val="tx1"/>
                </a:solidFill>
                <a:latin typeface="+mn-lt"/>
              </a:rPr>
              <a:t>CORPORATION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F493C5A3-FA7D-1EF5-2430-64D295E9AECF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Singapore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CIVIL AVIATION AUTHORITY OF SINGAPORE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C4B543E6-EE9F-66EC-4BE2-73B03544F05D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</a:t>
            </a:r>
            <a:r>
              <a:rPr lang="fr-FR" sz="1500" dirty="0" err="1"/>
              <a:t>India</a:t>
            </a:r>
            <a:r>
              <a:rPr lang="fr-FR" sz="1500" dirty="0"/>
              <a:t>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INDIAN MINISTRY OF CIVIL AVIATION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5CE1EBC4-9E83-19D3-6847-8871FC861E7A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Hong Kong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HONG KONG CIVIL AVIATION DEPARTMENT (CAD)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" name="Picture Placeholder 24">
            <a:extLst>
              <a:ext uri="{FF2B5EF4-FFF2-40B4-BE49-F238E27FC236}">
                <a16:creationId xmlns:a16="http://schemas.microsoft.com/office/drawing/2014/main" id="{F2F761A1-77E0-FDD7-A39E-9096ED23CF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1361" y="2134525"/>
            <a:ext cx="2100263" cy="1654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1860ED-B9D0-BAC0-AC6B-13C2ACA51A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84"/>
          <a:stretch/>
        </p:blipFill>
        <p:spPr>
          <a:xfrm>
            <a:off x="663059" y="2852936"/>
            <a:ext cx="2118643" cy="1697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B7FC1AD-437B-6B69-DF57-7D819D729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2401" y="2134525"/>
            <a:ext cx="2090633" cy="165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B530B9-8492-A0D2-86ED-69E35B09F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cap="none" dirty="0"/>
              <a:t>About Egis</a:t>
            </a:r>
          </a:p>
        </p:txBody>
      </p:sp>
      <p:grpSp>
        <p:nvGrpSpPr>
          <p:cNvPr id="6" name="Group 261">
            <a:extLst>
              <a:ext uri="{FF2B5EF4-FFF2-40B4-BE49-F238E27FC236}">
                <a16:creationId xmlns:a16="http://schemas.microsoft.com/office/drawing/2014/main" id="{8C27FD04-2755-A943-ACFD-4CB0FF2B544A}"/>
              </a:ext>
            </a:extLst>
          </p:cNvPr>
          <p:cNvGrpSpPr/>
          <p:nvPr/>
        </p:nvGrpSpPr>
        <p:grpSpPr>
          <a:xfrm>
            <a:off x="3917953" y="2330619"/>
            <a:ext cx="104773" cy="3600000"/>
            <a:chOff x="5543548" y="1108488"/>
            <a:chExt cx="104773" cy="3600000"/>
          </a:xfrm>
        </p:grpSpPr>
        <p:cxnSp>
          <p:nvCxnSpPr>
            <p:cNvPr id="7" name="Straight Connector 262">
              <a:extLst>
                <a:ext uri="{FF2B5EF4-FFF2-40B4-BE49-F238E27FC236}">
                  <a16:creationId xmlns:a16="http://schemas.microsoft.com/office/drawing/2014/main" id="{55DB63FD-72A7-FB39-4A54-B49D889A9498}"/>
                </a:ext>
              </a:extLst>
            </p:cNvPr>
            <p:cNvCxnSpPr/>
            <p:nvPr/>
          </p:nvCxnSpPr>
          <p:spPr>
            <a:xfrm>
              <a:off x="5629272" y="1108488"/>
              <a:ext cx="0" cy="3600000"/>
            </a:xfrm>
            <a:prstGeom prst="line">
              <a:avLst/>
            </a:prstGeom>
            <a:noFill/>
            <a:ln w="215900" cap="rnd" cmpd="sng">
              <a:gradFill>
                <a:gsLst>
                  <a:gs pos="0">
                    <a:schemeClr val="bg1">
                      <a:alpha val="0"/>
                    </a:schemeClr>
                  </a:gs>
                  <a:gs pos="40000">
                    <a:schemeClr val="accent3"/>
                  </a:gs>
                  <a:gs pos="60000">
                    <a:srgbClr val="BAB6B6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round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9B2ED23-C6AE-1FA6-7695-42AB6349CE0E}"/>
                </a:ext>
              </a:extLst>
            </p:cNvPr>
            <p:cNvSpPr/>
            <p:nvPr/>
          </p:nvSpPr>
          <p:spPr>
            <a:xfrm>
              <a:off x="5543548" y="1108488"/>
              <a:ext cx="104773" cy="36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85A2B07-3457-0BD4-3369-195D2A89A0A3}"/>
              </a:ext>
            </a:extLst>
          </p:cNvPr>
          <p:cNvSpPr/>
          <p:nvPr/>
        </p:nvSpPr>
        <p:spPr>
          <a:xfrm>
            <a:off x="650876" y="1930400"/>
            <a:ext cx="3371850" cy="2819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EBB9E42-4E0E-48AF-3570-8D221BC7FB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719" y="2343319"/>
            <a:ext cx="2314565" cy="15809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C83108-2AE2-6412-6135-AC5C58B1DC43}"/>
              </a:ext>
            </a:extLst>
          </p:cNvPr>
          <p:cNvSpPr txBox="1"/>
          <p:nvPr/>
        </p:nvSpPr>
        <p:spPr>
          <a:xfrm>
            <a:off x="4673602" y="2909663"/>
            <a:ext cx="6797674" cy="3033937"/>
          </a:xfrm>
          <a:prstGeom prst="rect">
            <a:avLst/>
          </a:prstGeom>
          <a:noFill/>
        </p:spPr>
        <p:txBody>
          <a:bodyPr wrap="square" lIns="0" tIns="0" rIns="0" bIns="0" numCol="2" spcCol="360000" rtlCol="0">
            <a:no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700" b="1" dirty="0">
                <a:solidFill>
                  <a:schemeClr val="accent1"/>
                </a:solidFill>
              </a:rPr>
              <a:t>Egis is an international player active in the consulting, construction engineering and mobility service sectors</a:t>
            </a:r>
            <a:r>
              <a:rPr lang="fr-FR" sz="1700" b="1" dirty="0">
                <a:solidFill>
                  <a:schemeClr val="accent1"/>
                </a:solidFill>
              </a:rPr>
              <a:t>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accent3"/>
                </a:solidFill>
              </a:rPr>
              <a:t>We design and operate intelligent infrastructure and buildings capable of responding to the climate emergency and helping to achieve more balanced, sustainable and resilient territorial development. 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sz="1400" dirty="0">
                <a:solidFill>
                  <a:schemeClr val="accent3"/>
                </a:solidFill>
              </a:rPr>
              <a:t>With operations in 120 countries, </a:t>
            </a:r>
            <a:br>
              <a:rPr lang="en-US" sz="1400" dirty="0">
                <a:solidFill>
                  <a:schemeClr val="accent3"/>
                </a:solidFill>
              </a:rPr>
            </a:br>
            <a:r>
              <a:rPr lang="en-US" sz="1400" dirty="0">
                <a:solidFill>
                  <a:schemeClr val="accent3"/>
                </a:solidFill>
              </a:rPr>
              <a:t>Egis places the expertise of its 18,000 employees at the disposal of its clients and develops cutting-edge innovation accessible to all projects. Through its wide-ranging fields of activity, Egis is a central player in the collective organisation of society and the living environment of citizens all over the world.</a:t>
            </a:r>
          </a:p>
        </p:txBody>
      </p:sp>
      <p:sp>
        <p:nvSpPr>
          <p:cNvPr id="12" name="Espace réservé du pied de page 46">
            <a:extLst>
              <a:ext uri="{FF2B5EF4-FFF2-40B4-BE49-F238E27FC236}">
                <a16:creationId xmlns:a16="http://schemas.microsoft.com/office/drawing/2014/main" id="{3BAA98B3-096C-FDD5-0B1C-F4EFCEF3B75F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14579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1" descr="Amílcar Cabral International Airport - Wikipedia">
            <a:extLst>
              <a:ext uri="{FF2B5EF4-FFF2-40B4-BE49-F238E27FC236}">
                <a16:creationId xmlns:a16="http://schemas.microsoft.com/office/drawing/2014/main" id="{C0C70066-64D8-BC85-61C6-9E15A1DBA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8318" y="2996952"/>
            <a:ext cx="2072878" cy="162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2E8D0-4FCE-E937-8A8D-96AB807921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9" y="2852936"/>
            <a:ext cx="2115075" cy="1611687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0DFC22C3-0FE1-F121-CF44-14137FC72DEB}"/>
              </a:ext>
            </a:extLst>
          </p:cNvPr>
          <p:cNvSpPr/>
          <p:nvPr/>
        </p:nvSpPr>
        <p:spPr>
          <a:xfrm>
            <a:off x="7209491" y="1139096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B969B-806D-1C5C-F0E6-EBCE371663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77" y="2132856"/>
            <a:ext cx="2089658" cy="16462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597D5-E1DF-9096-20D0-33A4DC15D2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3104" y="2915213"/>
            <a:ext cx="2088011" cy="1665915"/>
          </a:xfrm>
          <a:prstGeom prst="rect">
            <a:avLst/>
          </a:prstGeom>
        </p:spPr>
      </p:pic>
      <p:sp>
        <p:nvSpPr>
          <p:cNvPr id="208" name="Rectangle 207">
            <a:extLst>
              <a:ext uri="{FF2B5EF4-FFF2-40B4-BE49-F238E27FC236}">
                <a16:creationId xmlns:a16="http://schemas.microsoft.com/office/drawing/2014/main" id="{7E8F20D3-9D91-8D47-D899-590D3906A5CE}"/>
              </a:ext>
            </a:extLst>
          </p:cNvPr>
          <p:cNvSpPr/>
          <p:nvPr/>
        </p:nvSpPr>
        <p:spPr>
          <a:xfrm>
            <a:off x="2883312" y="1151920"/>
            <a:ext cx="2099187" cy="5706079"/>
          </a:xfrm>
          <a:prstGeom prst="rect">
            <a:avLst/>
          </a:prstGeom>
          <a:solidFill>
            <a:srgbClr val="EB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200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DC625-BF54-CBBF-38E1-A5F6E0AC3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27900"/>
            <a:ext cx="10752000" cy="732508"/>
          </a:xfrm>
        </p:spPr>
        <p:txBody>
          <a:bodyPr/>
          <a:lstStyle/>
          <a:p>
            <a:r>
              <a:rPr lang="en-GB" cap="none" dirty="0">
                <a:latin typeface="Segoe UI Black"/>
                <a:ea typeface="Segoe UI Black"/>
              </a:rPr>
              <a:t>Flagship projects for </a:t>
            </a:r>
            <a:r>
              <a:rPr lang="pl-PL" cap="none" dirty="0">
                <a:latin typeface="Segoe UI Black"/>
                <a:ea typeface="Segoe UI Black"/>
              </a:rPr>
              <a:t>ATM</a:t>
            </a:r>
            <a:r>
              <a:rPr lang="en-GB" cap="none" dirty="0">
                <a:latin typeface="Segoe UI Black"/>
                <a:ea typeface="Segoe UI Black"/>
              </a:rPr>
              <a:t> &amp; Institutions</a:t>
            </a:r>
            <a:r>
              <a:rPr lang="pl-PL" cap="none" dirty="0">
                <a:latin typeface="Segoe UI Black"/>
                <a:ea typeface="Segoe UI Black"/>
              </a:rPr>
              <a:t> </a:t>
            </a:r>
            <a:r>
              <a:rPr lang="en-US" cap="none" dirty="0">
                <a:latin typeface="Segoe UI Black"/>
                <a:ea typeface="Segoe UI Black"/>
              </a:rPr>
              <a:t>elsewhere in the world</a:t>
            </a:r>
            <a:endParaRPr lang="en-GB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8A9F1ACF-8D2F-EA12-F8C5-C5EEDC1F31CC}"/>
              </a:ext>
            </a:extLst>
          </p:cNvPr>
          <p:cNvSpPr/>
          <p:nvPr/>
        </p:nvSpPr>
        <p:spPr>
          <a:xfrm>
            <a:off x="10890255" y="959644"/>
            <a:ext cx="581013" cy="9515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/>
          </a:p>
        </p:txBody>
      </p:sp>
      <p:sp>
        <p:nvSpPr>
          <p:cNvPr id="203" name="Freeform 149">
            <a:extLst>
              <a:ext uri="{FF2B5EF4-FFF2-40B4-BE49-F238E27FC236}">
                <a16:creationId xmlns:a16="http://schemas.microsoft.com/office/drawing/2014/main" id="{9DE4E781-5196-D297-FD44-FABA25FDE7BE}"/>
              </a:ext>
            </a:extLst>
          </p:cNvPr>
          <p:cNvSpPr>
            <a:spLocks noEditPoints="1"/>
          </p:cNvSpPr>
          <p:nvPr/>
        </p:nvSpPr>
        <p:spPr bwMode="auto">
          <a:xfrm>
            <a:off x="11033121" y="547994"/>
            <a:ext cx="295281" cy="269737"/>
          </a:xfrm>
          <a:custGeom>
            <a:avLst/>
            <a:gdLst>
              <a:gd name="T0" fmla="*/ 164 w 192"/>
              <a:gd name="T1" fmla="*/ 40 h 176"/>
              <a:gd name="T2" fmla="*/ 156 w 192"/>
              <a:gd name="T3" fmla="*/ 48 h 176"/>
              <a:gd name="T4" fmla="*/ 164 w 192"/>
              <a:gd name="T5" fmla="*/ 56 h 176"/>
              <a:gd name="T6" fmla="*/ 168 w 192"/>
              <a:gd name="T7" fmla="*/ 148 h 176"/>
              <a:gd name="T8" fmla="*/ 174 w 192"/>
              <a:gd name="T9" fmla="*/ 146 h 176"/>
              <a:gd name="T10" fmla="*/ 172 w 192"/>
              <a:gd name="T11" fmla="*/ 168 h 176"/>
              <a:gd name="T12" fmla="*/ 8 w 192"/>
              <a:gd name="T13" fmla="*/ 156 h 176"/>
              <a:gd name="T14" fmla="*/ 21 w 192"/>
              <a:gd name="T15" fmla="*/ 147 h 176"/>
              <a:gd name="T16" fmla="*/ 28 w 192"/>
              <a:gd name="T17" fmla="*/ 144 h 176"/>
              <a:gd name="T18" fmla="*/ 76 w 192"/>
              <a:gd name="T19" fmla="*/ 56 h 176"/>
              <a:gd name="T20" fmla="*/ 81 w 192"/>
              <a:gd name="T21" fmla="*/ 141 h 176"/>
              <a:gd name="T22" fmla="*/ 103 w 192"/>
              <a:gd name="T23" fmla="*/ 141 h 176"/>
              <a:gd name="T24" fmla="*/ 108 w 192"/>
              <a:gd name="T25" fmla="*/ 56 h 176"/>
              <a:gd name="T26" fmla="*/ 116 w 192"/>
              <a:gd name="T27" fmla="*/ 148 h 176"/>
              <a:gd name="T28" fmla="*/ 148 w 192"/>
              <a:gd name="T29" fmla="*/ 152 h 176"/>
              <a:gd name="T30" fmla="*/ 152 w 192"/>
              <a:gd name="T31" fmla="*/ 4 h 176"/>
              <a:gd name="T32" fmla="*/ 120 w 192"/>
              <a:gd name="T33" fmla="*/ 0 h 176"/>
              <a:gd name="T34" fmla="*/ 116 w 192"/>
              <a:gd name="T35" fmla="*/ 48 h 176"/>
              <a:gd name="T36" fmla="*/ 108 w 192"/>
              <a:gd name="T37" fmla="*/ 8 h 176"/>
              <a:gd name="T38" fmla="*/ 76 w 192"/>
              <a:gd name="T39" fmla="*/ 8 h 176"/>
              <a:gd name="T40" fmla="*/ 28 w 192"/>
              <a:gd name="T41" fmla="*/ 48 h 176"/>
              <a:gd name="T42" fmla="*/ 18 w 192"/>
              <a:gd name="T43" fmla="*/ 32 h 176"/>
              <a:gd name="T44" fmla="*/ 0 w 192"/>
              <a:gd name="T45" fmla="*/ 156 h 176"/>
              <a:gd name="T46" fmla="*/ 172 w 192"/>
              <a:gd name="T47" fmla="*/ 176 h 176"/>
              <a:gd name="T48" fmla="*/ 192 w 192"/>
              <a:gd name="T49" fmla="*/ 48 h 176"/>
              <a:gd name="T50" fmla="*/ 124 w 192"/>
              <a:gd name="T51" fmla="*/ 8 h 176"/>
              <a:gd name="T52" fmla="*/ 144 w 192"/>
              <a:gd name="T53" fmla="*/ 20 h 176"/>
              <a:gd name="T54" fmla="*/ 136 w 192"/>
              <a:gd name="T55" fmla="*/ 28 h 176"/>
              <a:gd name="T56" fmla="*/ 144 w 192"/>
              <a:gd name="T57" fmla="*/ 40 h 176"/>
              <a:gd name="T58" fmla="*/ 132 w 192"/>
              <a:gd name="T59" fmla="*/ 48 h 176"/>
              <a:gd name="T60" fmla="*/ 144 w 192"/>
              <a:gd name="T61" fmla="*/ 60 h 176"/>
              <a:gd name="T62" fmla="*/ 136 w 192"/>
              <a:gd name="T63" fmla="*/ 68 h 176"/>
              <a:gd name="T64" fmla="*/ 144 w 192"/>
              <a:gd name="T65" fmla="*/ 80 h 176"/>
              <a:gd name="T66" fmla="*/ 136 w 192"/>
              <a:gd name="T67" fmla="*/ 88 h 176"/>
              <a:gd name="T68" fmla="*/ 144 w 192"/>
              <a:gd name="T69" fmla="*/ 100 h 176"/>
              <a:gd name="T70" fmla="*/ 132 w 192"/>
              <a:gd name="T71" fmla="*/ 108 h 176"/>
              <a:gd name="T72" fmla="*/ 144 w 192"/>
              <a:gd name="T73" fmla="*/ 120 h 176"/>
              <a:gd name="T74" fmla="*/ 136 w 192"/>
              <a:gd name="T75" fmla="*/ 128 h 176"/>
              <a:gd name="T76" fmla="*/ 144 w 192"/>
              <a:gd name="T77" fmla="*/ 144 h 176"/>
              <a:gd name="T78" fmla="*/ 124 w 192"/>
              <a:gd name="T79" fmla="*/ 8 h 176"/>
              <a:gd name="T80" fmla="*/ 84 w 192"/>
              <a:gd name="T81" fmla="*/ 28 h 176"/>
              <a:gd name="T82" fmla="*/ 100 w 192"/>
              <a:gd name="T83" fmla="*/ 120 h 176"/>
              <a:gd name="T84" fmla="*/ 92 w 192"/>
              <a:gd name="T85" fmla="*/ 144 h 176"/>
              <a:gd name="T86" fmla="*/ 84 w 192"/>
              <a:gd name="T87" fmla="*/ 128 h 176"/>
              <a:gd name="T88" fmla="*/ 97 w 192"/>
              <a:gd name="T89" fmla="*/ 137 h 176"/>
              <a:gd name="T90" fmla="*/ 92 w 192"/>
              <a:gd name="T91" fmla="*/ 8 h 176"/>
              <a:gd name="T92" fmla="*/ 100 w 192"/>
              <a:gd name="T93" fmla="*/ 20 h 176"/>
              <a:gd name="T94" fmla="*/ 84 w 192"/>
              <a:gd name="T95" fmla="*/ 10 h 176"/>
              <a:gd name="T96" fmla="*/ 8 w 192"/>
              <a:gd name="T97" fmla="*/ 48 h 176"/>
              <a:gd name="T98" fmla="*/ 20 w 192"/>
              <a:gd name="T99" fmla="*/ 41 h 176"/>
              <a:gd name="T100" fmla="*/ 18 w 192"/>
              <a:gd name="T101" fmla="*/ 138 h 176"/>
              <a:gd name="T102" fmla="*/ 8 w 192"/>
              <a:gd name="T103" fmla="*/ 48 h 176"/>
              <a:gd name="T104" fmla="*/ 172 w 192"/>
              <a:gd name="T105" fmla="*/ 138 h 176"/>
              <a:gd name="T106" fmla="*/ 174 w 192"/>
              <a:gd name="T107" fmla="*/ 40 h 176"/>
              <a:gd name="T108" fmla="*/ 184 w 192"/>
              <a:gd name="T109" fmla="*/ 141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2" h="176">
                <a:moveTo>
                  <a:pt x="174" y="32"/>
                </a:moveTo>
                <a:cubicBezTo>
                  <a:pt x="169" y="32"/>
                  <a:pt x="164" y="35"/>
                  <a:pt x="164" y="40"/>
                </a:cubicBezTo>
                <a:cubicBezTo>
                  <a:pt x="164" y="48"/>
                  <a:pt x="164" y="48"/>
                  <a:pt x="164" y="48"/>
                </a:cubicBezTo>
                <a:cubicBezTo>
                  <a:pt x="156" y="48"/>
                  <a:pt x="156" y="48"/>
                  <a:pt x="156" y="48"/>
                </a:cubicBezTo>
                <a:cubicBezTo>
                  <a:pt x="156" y="56"/>
                  <a:pt x="156" y="56"/>
                  <a:pt x="156" y="56"/>
                </a:cubicBezTo>
                <a:cubicBezTo>
                  <a:pt x="164" y="56"/>
                  <a:pt x="164" y="56"/>
                  <a:pt x="164" y="56"/>
                </a:cubicBezTo>
                <a:cubicBezTo>
                  <a:pt x="164" y="144"/>
                  <a:pt x="164" y="144"/>
                  <a:pt x="164" y="144"/>
                </a:cubicBezTo>
                <a:cubicBezTo>
                  <a:pt x="164" y="146"/>
                  <a:pt x="166" y="148"/>
                  <a:pt x="168" y="148"/>
                </a:cubicBezTo>
                <a:cubicBezTo>
                  <a:pt x="169" y="148"/>
                  <a:pt x="170" y="148"/>
                  <a:pt x="171" y="147"/>
                </a:cubicBezTo>
                <a:cubicBezTo>
                  <a:pt x="172" y="147"/>
                  <a:pt x="173" y="146"/>
                  <a:pt x="174" y="146"/>
                </a:cubicBezTo>
                <a:cubicBezTo>
                  <a:pt x="180" y="146"/>
                  <a:pt x="184" y="151"/>
                  <a:pt x="184" y="156"/>
                </a:cubicBezTo>
                <a:cubicBezTo>
                  <a:pt x="184" y="163"/>
                  <a:pt x="179" y="168"/>
                  <a:pt x="172" y="168"/>
                </a:cubicBezTo>
                <a:cubicBezTo>
                  <a:pt x="20" y="168"/>
                  <a:pt x="20" y="168"/>
                  <a:pt x="20" y="168"/>
                </a:cubicBezTo>
                <a:cubicBezTo>
                  <a:pt x="13" y="168"/>
                  <a:pt x="8" y="163"/>
                  <a:pt x="8" y="156"/>
                </a:cubicBezTo>
                <a:cubicBezTo>
                  <a:pt x="8" y="151"/>
                  <a:pt x="12" y="146"/>
                  <a:pt x="18" y="146"/>
                </a:cubicBezTo>
                <a:cubicBezTo>
                  <a:pt x="19" y="146"/>
                  <a:pt x="20" y="147"/>
                  <a:pt x="21" y="147"/>
                </a:cubicBezTo>
                <a:cubicBezTo>
                  <a:pt x="22" y="148"/>
                  <a:pt x="23" y="148"/>
                  <a:pt x="24" y="148"/>
                </a:cubicBezTo>
                <a:cubicBezTo>
                  <a:pt x="26" y="148"/>
                  <a:pt x="28" y="146"/>
                  <a:pt x="28" y="144"/>
                </a:cubicBezTo>
                <a:cubicBezTo>
                  <a:pt x="28" y="56"/>
                  <a:pt x="28" y="56"/>
                  <a:pt x="28" y="56"/>
                </a:cubicBezTo>
                <a:cubicBezTo>
                  <a:pt x="76" y="56"/>
                  <a:pt x="76" y="56"/>
                  <a:pt x="76" y="56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6" y="130"/>
                  <a:pt x="78" y="136"/>
                  <a:pt x="81" y="141"/>
                </a:cubicBezTo>
                <a:cubicBezTo>
                  <a:pt x="92" y="160"/>
                  <a:pt x="92" y="160"/>
                  <a:pt x="92" y="160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06" y="136"/>
                  <a:pt x="108" y="130"/>
                  <a:pt x="108" y="124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6" y="56"/>
                  <a:pt x="116" y="56"/>
                  <a:pt x="116" y="56"/>
                </a:cubicBezTo>
                <a:cubicBezTo>
                  <a:pt x="116" y="148"/>
                  <a:pt x="116" y="148"/>
                  <a:pt x="116" y="148"/>
                </a:cubicBezTo>
                <a:cubicBezTo>
                  <a:pt x="116" y="150"/>
                  <a:pt x="118" y="152"/>
                  <a:pt x="120" y="152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150" y="152"/>
                  <a:pt x="152" y="150"/>
                  <a:pt x="152" y="148"/>
                </a:cubicBezTo>
                <a:cubicBezTo>
                  <a:pt x="152" y="4"/>
                  <a:pt x="152" y="4"/>
                  <a:pt x="152" y="4"/>
                </a:cubicBezTo>
                <a:cubicBezTo>
                  <a:pt x="152" y="2"/>
                  <a:pt x="150" y="0"/>
                  <a:pt x="148" y="0"/>
                </a:cubicBezTo>
                <a:cubicBezTo>
                  <a:pt x="120" y="0"/>
                  <a:pt x="120" y="0"/>
                  <a:pt x="120" y="0"/>
                </a:cubicBezTo>
                <a:cubicBezTo>
                  <a:pt x="118" y="0"/>
                  <a:pt x="116" y="2"/>
                  <a:pt x="116" y="4"/>
                </a:cubicBezTo>
                <a:cubicBezTo>
                  <a:pt x="116" y="48"/>
                  <a:pt x="116" y="48"/>
                  <a:pt x="116" y="48"/>
                </a:cubicBezTo>
                <a:cubicBezTo>
                  <a:pt x="108" y="48"/>
                  <a:pt x="108" y="48"/>
                  <a:pt x="108" y="48"/>
                </a:cubicBezTo>
                <a:cubicBezTo>
                  <a:pt x="108" y="8"/>
                  <a:pt x="108" y="8"/>
                  <a:pt x="108" y="8"/>
                </a:cubicBezTo>
                <a:cubicBezTo>
                  <a:pt x="108" y="3"/>
                  <a:pt x="97" y="0"/>
                  <a:pt x="92" y="0"/>
                </a:cubicBezTo>
                <a:cubicBezTo>
                  <a:pt x="87" y="0"/>
                  <a:pt x="76" y="3"/>
                  <a:pt x="76" y="8"/>
                </a:cubicBezTo>
                <a:cubicBezTo>
                  <a:pt x="76" y="48"/>
                  <a:pt x="76" y="48"/>
                  <a:pt x="76" y="48"/>
                </a:cubicBezTo>
                <a:cubicBezTo>
                  <a:pt x="28" y="48"/>
                  <a:pt x="28" y="48"/>
                  <a:pt x="28" y="48"/>
                </a:cubicBezTo>
                <a:cubicBezTo>
                  <a:pt x="28" y="40"/>
                  <a:pt x="28" y="40"/>
                  <a:pt x="28" y="40"/>
                </a:cubicBezTo>
                <a:cubicBezTo>
                  <a:pt x="28" y="35"/>
                  <a:pt x="23" y="32"/>
                  <a:pt x="18" y="32"/>
                </a:cubicBezTo>
                <a:cubicBezTo>
                  <a:pt x="7" y="32"/>
                  <a:pt x="0" y="39"/>
                  <a:pt x="0" y="48"/>
                </a:cubicBezTo>
                <a:cubicBezTo>
                  <a:pt x="0" y="156"/>
                  <a:pt x="0" y="156"/>
                  <a:pt x="0" y="156"/>
                </a:cubicBezTo>
                <a:cubicBezTo>
                  <a:pt x="0" y="167"/>
                  <a:pt x="9" y="176"/>
                  <a:pt x="20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83" y="176"/>
                  <a:pt x="192" y="167"/>
                  <a:pt x="192" y="156"/>
                </a:cubicBezTo>
                <a:cubicBezTo>
                  <a:pt x="192" y="48"/>
                  <a:pt x="192" y="48"/>
                  <a:pt x="192" y="48"/>
                </a:cubicBezTo>
                <a:cubicBezTo>
                  <a:pt x="192" y="39"/>
                  <a:pt x="185" y="32"/>
                  <a:pt x="174" y="32"/>
                </a:cubicBezTo>
                <a:close/>
                <a:moveTo>
                  <a:pt x="124" y="8"/>
                </a:moveTo>
                <a:cubicBezTo>
                  <a:pt x="144" y="8"/>
                  <a:pt x="144" y="8"/>
                  <a:pt x="144" y="8"/>
                </a:cubicBezTo>
                <a:cubicBezTo>
                  <a:pt x="144" y="20"/>
                  <a:pt x="144" y="20"/>
                  <a:pt x="144" y="20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28"/>
                  <a:pt x="136" y="28"/>
                  <a:pt x="136" y="28"/>
                </a:cubicBezTo>
                <a:cubicBezTo>
                  <a:pt x="144" y="28"/>
                  <a:pt x="144" y="28"/>
                  <a:pt x="144" y="28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32" y="40"/>
                  <a:pt x="132" y="40"/>
                  <a:pt x="132" y="40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44" y="48"/>
                  <a:pt x="144" y="48"/>
                  <a:pt x="144" y="48"/>
                </a:cubicBezTo>
                <a:cubicBezTo>
                  <a:pt x="144" y="60"/>
                  <a:pt x="144" y="60"/>
                  <a:pt x="144" y="60"/>
                </a:cubicBezTo>
                <a:cubicBezTo>
                  <a:pt x="136" y="60"/>
                  <a:pt x="136" y="60"/>
                  <a:pt x="136" y="60"/>
                </a:cubicBezTo>
                <a:cubicBezTo>
                  <a:pt x="136" y="68"/>
                  <a:pt x="136" y="68"/>
                  <a:pt x="136" y="68"/>
                </a:cubicBezTo>
                <a:cubicBezTo>
                  <a:pt x="144" y="68"/>
                  <a:pt x="144" y="68"/>
                  <a:pt x="144" y="68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36" y="80"/>
                  <a:pt x="136" y="80"/>
                  <a:pt x="136" y="80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44" y="88"/>
                  <a:pt x="144" y="88"/>
                  <a:pt x="144" y="88"/>
                </a:cubicBezTo>
                <a:cubicBezTo>
                  <a:pt x="144" y="100"/>
                  <a:pt x="144" y="100"/>
                  <a:pt x="144" y="10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44" y="108"/>
                  <a:pt x="144" y="108"/>
                  <a:pt x="144" y="108"/>
                </a:cubicBezTo>
                <a:cubicBezTo>
                  <a:pt x="144" y="120"/>
                  <a:pt x="144" y="120"/>
                  <a:pt x="144" y="120"/>
                </a:cubicBezTo>
                <a:cubicBezTo>
                  <a:pt x="136" y="120"/>
                  <a:pt x="136" y="120"/>
                  <a:pt x="136" y="120"/>
                </a:cubicBezTo>
                <a:cubicBezTo>
                  <a:pt x="136" y="128"/>
                  <a:pt x="136" y="128"/>
                  <a:pt x="136" y="128"/>
                </a:cubicBezTo>
                <a:cubicBezTo>
                  <a:pt x="144" y="128"/>
                  <a:pt x="144" y="128"/>
                  <a:pt x="144" y="128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24" y="144"/>
                  <a:pt x="124" y="144"/>
                  <a:pt x="124" y="144"/>
                </a:cubicBezTo>
                <a:lnTo>
                  <a:pt x="124" y="8"/>
                </a:lnTo>
                <a:close/>
                <a:moveTo>
                  <a:pt x="84" y="120"/>
                </a:moveTo>
                <a:cubicBezTo>
                  <a:pt x="84" y="28"/>
                  <a:pt x="84" y="28"/>
                  <a:pt x="84" y="28"/>
                </a:cubicBezTo>
                <a:cubicBezTo>
                  <a:pt x="100" y="28"/>
                  <a:pt x="100" y="28"/>
                  <a:pt x="100" y="28"/>
                </a:cubicBezTo>
                <a:cubicBezTo>
                  <a:pt x="100" y="120"/>
                  <a:pt x="100" y="120"/>
                  <a:pt x="100" y="120"/>
                </a:cubicBezTo>
                <a:lnTo>
                  <a:pt x="84" y="120"/>
                </a:lnTo>
                <a:close/>
                <a:moveTo>
                  <a:pt x="92" y="144"/>
                </a:moveTo>
                <a:cubicBezTo>
                  <a:pt x="87" y="137"/>
                  <a:pt x="87" y="137"/>
                  <a:pt x="87" y="137"/>
                </a:cubicBezTo>
                <a:cubicBezTo>
                  <a:pt x="86" y="134"/>
                  <a:pt x="85" y="131"/>
                  <a:pt x="84" y="128"/>
                </a:cubicBezTo>
                <a:cubicBezTo>
                  <a:pt x="100" y="128"/>
                  <a:pt x="100" y="128"/>
                  <a:pt x="100" y="128"/>
                </a:cubicBezTo>
                <a:cubicBezTo>
                  <a:pt x="99" y="131"/>
                  <a:pt x="98" y="134"/>
                  <a:pt x="97" y="137"/>
                </a:cubicBezTo>
                <a:lnTo>
                  <a:pt x="92" y="144"/>
                </a:lnTo>
                <a:close/>
                <a:moveTo>
                  <a:pt x="92" y="8"/>
                </a:moveTo>
                <a:cubicBezTo>
                  <a:pt x="95" y="8"/>
                  <a:pt x="98" y="9"/>
                  <a:pt x="100" y="10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4" y="20"/>
                  <a:pt x="84" y="20"/>
                  <a:pt x="84" y="20"/>
                </a:cubicBezTo>
                <a:cubicBezTo>
                  <a:pt x="84" y="10"/>
                  <a:pt x="84" y="10"/>
                  <a:pt x="84" y="10"/>
                </a:cubicBezTo>
                <a:cubicBezTo>
                  <a:pt x="86" y="9"/>
                  <a:pt x="89" y="8"/>
                  <a:pt x="92" y="8"/>
                </a:cubicBezTo>
                <a:close/>
                <a:moveTo>
                  <a:pt x="8" y="48"/>
                </a:moveTo>
                <a:cubicBezTo>
                  <a:pt x="8" y="42"/>
                  <a:pt x="13" y="40"/>
                  <a:pt x="18" y="40"/>
                </a:cubicBezTo>
                <a:cubicBezTo>
                  <a:pt x="19" y="40"/>
                  <a:pt x="20" y="40"/>
                  <a:pt x="20" y="41"/>
                </a:cubicBezTo>
                <a:cubicBezTo>
                  <a:pt x="20" y="138"/>
                  <a:pt x="20" y="138"/>
                  <a:pt x="20" y="138"/>
                </a:cubicBezTo>
                <a:cubicBezTo>
                  <a:pt x="19" y="138"/>
                  <a:pt x="18" y="138"/>
                  <a:pt x="18" y="138"/>
                </a:cubicBezTo>
                <a:cubicBezTo>
                  <a:pt x="14" y="138"/>
                  <a:pt x="11" y="139"/>
                  <a:pt x="8" y="141"/>
                </a:cubicBezTo>
                <a:lnTo>
                  <a:pt x="8" y="48"/>
                </a:lnTo>
                <a:close/>
                <a:moveTo>
                  <a:pt x="174" y="138"/>
                </a:moveTo>
                <a:cubicBezTo>
                  <a:pt x="174" y="138"/>
                  <a:pt x="173" y="138"/>
                  <a:pt x="172" y="138"/>
                </a:cubicBezTo>
                <a:cubicBezTo>
                  <a:pt x="172" y="41"/>
                  <a:pt x="172" y="41"/>
                  <a:pt x="172" y="41"/>
                </a:cubicBezTo>
                <a:cubicBezTo>
                  <a:pt x="172" y="40"/>
                  <a:pt x="173" y="40"/>
                  <a:pt x="174" y="40"/>
                </a:cubicBezTo>
                <a:cubicBezTo>
                  <a:pt x="179" y="40"/>
                  <a:pt x="184" y="42"/>
                  <a:pt x="184" y="48"/>
                </a:cubicBezTo>
                <a:cubicBezTo>
                  <a:pt x="184" y="141"/>
                  <a:pt x="184" y="141"/>
                  <a:pt x="184" y="141"/>
                </a:cubicBezTo>
                <a:cubicBezTo>
                  <a:pt x="181" y="139"/>
                  <a:pt x="178" y="138"/>
                  <a:pt x="174" y="1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/>
          </a:p>
        </p:txBody>
      </p:sp>
      <p:sp>
        <p:nvSpPr>
          <p:cNvPr id="215" name="Espace réservé du texte 19">
            <a:extLst>
              <a:ext uri="{FF2B5EF4-FFF2-40B4-BE49-F238E27FC236}">
                <a16:creationId xmlns:a16="http://schemas.microsoft.com/office/drawing/2014/main" id="{AC5CEA48-98CF-772F-5292-8A94A554A110}"/>
              </a:ext>
            </a:extLst>
          </p:cNvPr>
          <p:cNvSpPr txBox="1">
            <a:spLocks/>
          </p:cNvSpPr>
          <p:nvPr/>
        </p:nvSpPr>
        <p:spPr>
          <a:xfrm>
            <a:off x="718307" y="4672652"/>
            <a:ext cx="2099187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Identifying opportunities to alter airspace, reduce community noise exposure and improve efficiency in Toronto Airspace</a:t>
            </a:r>
          </a:p>
        </p:txBody>
      </p:sp>
      <p:sp>
        <p:nvSpPr>
          <p:cNvPr id="216" name="Espace réservé du texte 16">
            <a:extLst>
              <a:ext uri="{FF2B5EF4-FFF2-40B4-BE49-F238E27FC236}">
                <a16:creationId xmlns:a16="http://schemas.microsoft.com/office/drawing/2014/main" id="{81D615B3-AC43-E3E5-D813-7F9E808A8B34}"/>
              </a:ext>
            </a:extLst>
          </p:cNvPr>
          <p:cNvSpPr txBox="1">
            <a:spLocks/>
          </p:cNvSpPr>
          <p:nvPr/>
        </p:nvSpPr>
        <p:spPr>
          <a:xfrm>
            <a:off x="2883313" y="4208916"/>
            <a:ext cx="2099187" cy="2027651"/>
          </a:xfrm>
          <a:prstGeom prst="rect">
            <a:avLst/>
          </a:prstGeom>
        </p:spPr>
        <p:txBody>
          <a:bodyPr vert="horz" wrap="square" lIns="144000" tIns="0" rIns="144000" bIns="0" rtlCol="0" anchor="t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Project management consultancy for the implementation of the Saudi Future Airspace Concept; safety and business continuity activities and crisis management advisory</a:t>
            </a:r>
          </a:p>
        </p:txBody>
      </p:sp>
      <p:sp>
        <p:nvSpPr>
          <p:cNvPr id="218" name="Espace réservé du texte 29">
            <a:extLst>
              <a:ext uri="{FF2B5EF4-FFF2-40B4-BE49-F238E27FC236}">
                <a16:creationId xmlns:a16="http://schemas.microsoft.com/office/drawing/2014/main" id="{DD79D08B-2AC7-34DD-D87D-4645FB7AFB1F}"/>
              </a:ext>
            </a:extLst>
          </p:cNvPr>
          <p:cNvSpPr txBox="1">
            <a:spLocks/>
          </p:cNvSpPr>
          <p:nvPr/>
        </p:nvSpPr>
        <p:spPr>
          <a:xfrm>
            <a:off x="7213325" y="4208916"/>
            <a:ext cx="2099187" cy="202765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Technical and financial feasibility study of a unified single upper airspace in the COMESA region (eastern and southern African countries)</a:t>
            </a:r>
            <a:endParaRPr lang="en-GB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9" name="Espace réservé du texte 32">
            <a:extLst>
              <a:ext uri="{FF2B5EF4-FFF2-40B4-BE49-F238E27FC236}">
                <a16:creationId xmlns:a16="http://schemas.microsoft.com/office/drawing/2014/main" id="{4175EBDF-0019-4C22-0C31-09E1B0ED841D}"/>
              </a:ext>
            </a:extLst>
          </p:cNvPr>
          <p:cNvSpPr txBox="1">
            <a:spLocks/>
          </p:cNvSpPr>
          <p:nvPr/>
        </p:nvSpPr>
        <p:spPr>
          <a:xfrm>
            <a:off x="9378330" y="4593432"/>
            <a:ext cx="2099187" cy="16431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solidFill>
                  <a:schemeClr val="tx1"/>
                </a:solidFill>
                <a:latin typeface="+mj-lt"/>
              </a:rPr>
              <a:t>Assistance to ATC systems integration at KAIA Airport</a:t>
            </a:r>
          </a:p>
        </p:txBody>
      </p:sp>
      <p:sp>
        <p:nvSpPr>
          <p:cNvPr id="17" name="Espace réservé du texte 19">
            <a:extLst>
              <a:ext uri="{FF2B5EF4-FFF2-40B4-BE49-F238E27FC236}">
                <a16:creationId xmlns:a16="http://schemas.microsoft.com/office/drawing/2014/main" id="{EF5CC4A3-1FAE-722D-A225-5944430F318E}"/>
              </a:ext>
            </a:extLst>
          </p:cNvPr>
          <p:cNvSpPr txBox="1">
            <a:spLocks/>
          </p:cNvSpPr>
          <p:nvPr/>
        </p:nvSpPr>
        <p:spPr>
          <a:xfrm>
            <a:off x="5060548" y="4672652"/>
            <a:ext cx="2073940" cy="16366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hangingPunct="0"/>
            <a:r>
              <a:rPr lang="en-US" sz="1100" dirty="0">
                <a:solidFill>
                  <a:schemeClr val="tx1"/>
                </a:solidFill>
                <a:latin typeface="+mj-lt"/>
              </a:rPr>
              <a:t>Developing a plan for airspace, ATM/CNS infrastructure and operational change, in anticipation of future traffic levels and emerging regulatory requirements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71795E0C-E439-DE49-5C97-D51739692E36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chemeClr val="accent1"/>
                </a:solidFill>
              </a:rPr>
              <a:t>04. </a:t>
            </a:r>
          </a:p>
          <a:p>
            <a:pPr algn="r"/>
            <a:r>
              <a:rPr lang="en-GB" sz="900" dirty="0">
                <a:solidFill>
                  <a:schemeClr val="accent1"/>
                </a:solidFill>
              </a:rPr>
              <a:t>ATM &amp; Institutions</a:t>
            </a:r>
          </a:p>
        </p:txBody>
      </p: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7DEFABDC-6F19-404C-552E-387BD20330E1}"/>
              </a:ext>
            </a:extLst>
          </p:cNvPr>
          <p:cNvSpPr txBox="1">
            <a:spLocks/>
          </p:cNvSpPr>
          <p:nvPr/>
        </p:nvSpPr>
        <p:spPr>
          <a:xfrm>
            <a:off x="718307" y="2060848"/>
            <a:ext cx="2099187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Canada 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NAVCANADA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Espace réservé du texte 24">
            <a:extLst>
              <a:ext uri="{FF2B5EF4-FFF2-40B4-BE49-F238E27FC236}">
                <a16:creationId xmlns:a16="http://schemas.microsoft.com/office/drawing/2014/main" id="{324560F4-B294-EAD9-813B-E2B3F1F6F9A6}"/>
              </a:ext>
            </a:extLst>
          </p:cNvPr>
          <p:cNvSpPr txBox="1">
            <a:spLocks/>
          </p:cNvSpPr>
          <p:nvPr/>
        </p:nvSpPr>
        <p:spPr>
          <a:xfrm>
            <a:off x="2879489" y="1268760"/>
            <a:ext cx="2103012" cy="76895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</a:t>
            </a:r>
            <a:r>
              <a:rPr lang="fr-FR" sz="1400" dirty="0" err="1"/>
              <a:t>Saudi</a:t>
            </a:r>
            <a:r>
              <a:rPr lang="fr-FR" sz="1400" dirty="0"/>
              <a:t> Arabia–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SAUDI AIR NAVIGATION SERVICES (SANS)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Espace réservé du texte 24">
            <a:extLst>
              <a:ext uri="{FF2B5EF4-FFF2-40B4-BE49-F238E27FC236}">
                <a16:creationId xmlns:a16="http://schemas.microsoft.com/office/drawing/2014/main" id="{F493C5A3-FA7D-1EF5-2430-64D295E9AECF}"/>
              </a:ext>
            </a:extLst>
          </p:cNvPr>
          <p:cNvSpPr txBox="1">
            <a:spLocks/>
          </p:cNvSpPr>
          <p:nvPr/>
        </p:nvSpPr>
        <p:spPr>
          <a:xfrm>
            <a:off x="5044491" y="2060848"/>
            <a:ext cx="2103013" cy="72614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400" dirty="0"/>
              <a:t>– Singapore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CIVIL AVIATION AUTHORITY OF SINGAPORE</a:t>
            </a:r>
          </a:p>
        </p:txBody>
      </p:sp>
      <p:sp>
        <p:nvSpPr>
          <p:cNvPr id="18" name="Espace réservé du texte 24">
            <a:extLst>
              <a:ext uri="{FF2B5EF4-FFF2-40B4-BE49-F238E27FC236}">
                <a16:creationId xmlns:a16="http://schemas.microsoft.com/office/drawing/2014/main" id="{C4B543E6-EE9F-66EC-4BE2-73B03544F05D}"/>
              </a:ext>
            </a:extLst>
          </p:cNvPr>
          <p:cNvSpPr txBox="1">
            <a:spLocks/>
          </p:cNvSpPr>
          <p:nvPr/>
        </p:nvSpPr>
        <p:spPr>
          <a:xfrm>
            <a:off x="7209493" y="1340768"/>
            <a:ext cx="2103017" cy="72614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Cape Verde –</a:t>
            </a:r>
          </a:p>
          <a:p>
            <a:pPr algn="ctr"/>
            <a:r>
              <a:rPr lang="fr-FR" sz="1100" b="1" dirty="0">
                <a:solidFill>
                  <a:schemeClr val="tx1"/>
                </a:solidFill>
                <a:latin typeface="+mn-lt"/>
              </a:rPr>
              <a:t>EMPRESA NACIONAL DE AEROPORTOS E SEGURANCA AEREA (ASA)</a:t>
            </a:r>
          </a:p>
        </p:txBody>
      </p:sp>
      <p:sp>
        <p:nvSpPr>
          <p:cNvPr id="19" name="Espace réservé du texte 24">
            <a:extLst>
              <a:ext uri="{FF2B5EF4-FFF2-40B4-BE49-F238E27FC236}">
                <a16:creationId xmlns:a16="http://schemas.microsoft.com/office/drawing/2014/main" id="{5CE1EBC4-9E83-19D3-6847-8871FC861E7A}"/>
              </a:ext>
            </a:extLst>
          </p:cNvPr>
          <p:cNvSpPr txBox="1">
            <a:spLocks/>
          </p:cNvSpPr>
          <p:nvPr/>
        </p:nvSpPr>
        <p:spPr>
          <a:xfrm>
            <a:off x="9378328" y="1700808"/>
            <a:ext cx="2092939" cy="726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None/>
              <a:defRPr sz="2000" b="0" kern="120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defRPr>
            </a:lvl1pPr>
            <a:lvl2pPr marL="0" indent="0" algn="l" defTabSz="685800" rtl="0" eaLnBrk="1" latinLnBrk="0" hangingPunct="1">
              <a:lnSpc>
                <a:spcPct val="150000"/>
              </a:lnSpc>
              <a:spcBef>
                <a:spcPts val="600"/>
              </a:spcBef>
              <a:buFont typeface="Segoe UI" panose="020B0604020202020204" pitchFamily="34" charset="0"/>
              <a:buNone/>
              <a:defRPr sz="18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285750" indent="-28575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  <a:defRPr sz="1800" kern="1200" baseline="300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345925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90000"/>
              <a:buFontTx/>
              <a:buNone/>
              <a:defRPr sz="1800" i="1" kern="1200" baseline="300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609600" indent="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110000"/>
              <a:buFontTx/>
              <a:buNone/>
              <a:defRPr sz="100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Segoe UI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500" dirty="0"/>
              <a:t>– </a:t>
            </a:r>
            <a:r>
              <a:rPr lang="fr-FR" sz="1500" dirty="0" err="1"/>
              <a:t>Saudi</a:t>
            </a:r>
            <a:r>
              <a:rPr lang="fr-FR" sz="1500" dirty="0"/>
              <a:t> Arabia–</a:t>
            </a:r>
          </a:p>
          <a:p>
            <a:pPr algn="ctr"/>
            <a:r>
              <a:rPr lang="en-US" sz="1100" b="1" dirty="0">
                <a:solidFill>
                  <a:schemeClr val="tx1"/>
                </a:solidFill>
                <a:latin typeface="+mn-lt"/>
              </a:rPr>
              <a:t>ICAD</a:t>
            </a:r>
            <a:endParaRPr lang="fr-FR" sz="11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Picture 4" descr="First slide">
            <a:extLst>
              <a:ext uri="{FF2B5EF4-FFF2-40B4-BE49-F238E27FC236}">
                <a16:creationId xmlns:a16="http://schemas.microsoft.com/office/drawing/2014/main" id="{7F3F046C-EC4A-7148-4391-47C2DC08F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81176" y="2132856"/>
            <a:ext cx="2083073" cy="16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2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Forme libre : forme 504">
            <a:extLst>
              <a:ext uri="{FF2B5EF4-FFF2-40B4-BE49-F238E27FC236}">
                <a16:creationId xmlns:a16="http://schemas.microsoft.com/office/drawing/2014/main" id="{985C12D3-9721-4410-9E11-66E4D14D5687}"/>
              </a:ext>
            </a:extLst>
          </p:cNvPr>
          <p:cNvSpPr/>
          <p:nvPr/>
        </p:nvSpPr>
        <p:spPr>
          <a:xfrm flipH="1">
            <a:off x="6096000" y="1"/>
            <a:ext cx="6096000" cy="6858001"/>
          </a:xfrm>
          <a:custGeom>
            <a:avLst/>
            <a:gdLst>
              <a:gd name="connsiteX0" fmla="*/ 1694365 w 6096000"/>
              <a:gd name="connsiteY0" fmla="*/ 0 h 6858001"/>
              <a:gd name="connsiteX1" fmla="*/ 0 w 6096000"/>
              <a:gd name="connsiteY1" fmla="*/ 0 h 6858001"/>
              <a:gd name="connsiteX2" fmla="*/ 0 w 6096000"/>
              <a:gd name="connsiteY2" fmla="*/ 6858001 h 6858001"/>
              <a:gd name="connsiteX3" fmla="*/ 6096000 w 6096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1">
                <a:moveTo>
                  <a:pt x="1694365" y="0"/>
                </a:moveTo>
                <a:lnTo>
                  <a:pt x="0" y="0"/>
                </a:lnTo>
                <a:lnTo>
                  <a:pt x="0" y="6858001"/>
                </a:lnTo>
                <a:lnTo>
                  <a:pt x="6096000" y="6858001"/>
                </a:lnTo>
                <a:close/>
              </a:path>
            </a:pathLst>
          </a:custGeom>
          <a:solidFill>
            <a:schemeClr val="accent4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2" name="Forme libre : forme 501">
            <a:extLst>
              <a:ext uri="{FF2B5EF4-FFF2-40B4-BE49-F238E27FC236}">
                <a16:creationId xmlns:a16="http://schemas.microsoft.com/office/drawing/2014/main" id="{B0274790-45C6-41F6-9C49-59D4378E35F4}"/>
              </a:ext>
            </a:extLst>
          </p:cNvPr>
          <p:cNvSpPr>
            <a:spLocks/>
          </p:cNvSpPr>
          <p:nvPr/>
        </p:nvSpPr>
        <p:spPr bwMode="auto">
          <a:xfrm flipH="1">
            <a:off x="6096000" y="807218"/>
            <a:ext cx="6096000" cy="6050783"/>
          </a:xfrm>
          <a:custGeom>
            <a:avLst/>
            <a:gdLst>
              <a:gd name="connsiteX0" fmla="*/ 0 w 3159514"/>
              <a:gd name="connsiteY0" fmla="*/ 0 h 3136078"/>
              <a:gd name="connsiteX1" fmla="*/ 2138430 w 3159514"/>
              <a:gd name="connsiteY1" fmla="*/ 1545187 h 3136078"/>
              <a:gd name="connsiteX2" fmla="*/ 2138439 w 3159514"/>
              <a:gd name="connsiteY2" fmla="*/ 1545184 h 3136078"/>
              <a:gd name="connsiteX3" fmla="*/ 3159514 w 3159514"/>
              <a:gd name="connsiteY3" fmla="*/ 3136078 h 3136078"/>
              <a:gd name="connsiteX4" fmla="*/ 0 w 3159514"/>
              <a:gd name="connsiteY4" fmla="*/ 3136078 h 3136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9514" h="3136078">
                <a:moveTo>
                  <a:pt x="0" y="0"/>
                </a:moveTo>
                <a:lnTo>
                  <a:pt x="2138430" y="1545187"/>
                </a:lnTo>
                <a:lnTo>
                  <a:pt x="2138439" y="1545184"/>
                </a:lnTo>
                <a:lnTo>
                  <a:pt x="3159514" y="3136078"/>
                </a:lnTo>
                <a:lnTo>
                  <a:pt x="0" y="3136078"/>
                </a:lnTo>
                <a:close/>
              </a:path>
            </a:pathLst>
          </a:custGeom>
          <a:solidFill>
            <a:schemeClr val="bg1">
              <a:alpha val="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62C3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0" name="TextBox 2226">
            <a:hlinkClick r:id="rId2"/>
            <a:extLst>
              <a:ext uri="{FF2B5EF4-FFF2-40B4-BE49-F238E27FC236}">
                <a16:creationId xmlns:a16="http://schemas.microsoft.com/office/drawing/2014/main" id="{BD56E47A-964E-40C5-AE6B-101441C93530}"/>
              </a:ext>
            </a:extLst>
          </p:cNvPr>
          <p:cNvSpPr txBox="1"/>
          <p:nvPr/>
        </p:nvSpPr>
        <p:spPr>
          <a:xfrm>
            <a:off x="6464602" y="1895159"/>
            <a:ext cx="3391185" cy="76931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A9C3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Communications | Aviation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communications.aviation@egis-group.com</a:t>
            </a:r>
          </a:p>
        </p:txBody>
      </p:sp>
      <p:sp>
        <p:nvSpPr>
          <p:cNvPr id="158" name="ZoneTexte 157">
            <a:extLst>
              <a:ext uri="{FF2B5EF4-FFF2-40B4-BE49-F238E27FC236}">
                <a16:creationId xmlns:a16="http://schemas.microsoft.com/office/drawing/2014/main" id="{AF407186-4ECE-4FC9-A62D-6625FA3CD488}"/>
              </a:ext>
            </a:extLst>
          </p:cNvPr>
          <p:cNvSpPr txBox="1"/>
          <p:nvPr/>
        </p:nvSpPr>
        <p:spPr>
          <a:xfrm>
            <a:off x="718856" y="6050782"/>
            <a:ext cx="5593044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Photos © |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Egis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Unsplash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lang="it-IT" sz="800" dirty="0" err="1">
                <a:solidFill>
                  <a:srgbClr val="97B8BB"/>
                </a:solidFill>
                <a:latin typeface="Segoe UI"/>
              </a:rPr>
              <a:t>Shutterstock</a:t>
            </a:r>
            <a:r>
              <a:rPr lang="it-IT" sz="800" dirty="0">
                <a:solidFill>
                  <a:srgbClr val="97B8BB"/>
                </a:solidFill>
                <a:latin typeface="Segoe UI"/>
              </a:rPr>
              <a:t>, Benjamin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Cazanova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Studio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Cabrelli</a:t>
            </a:r>
            <a:r>
              <a:rPr kumimoji="0" lang="it-IT" sz="800" b="0" i="0" u="none" strike="noStrike" kern="1200" cap="none" spc="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it-IT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Canva</a:t>
            </a:r>
            <a:endParaRPr kumimoji="0" lang="en-GB" sz="800" b="0" i="0" u="none" strike="noStrike" kern="1200" cap="none" spc="0" normalizeH="0" baseline="0" noProof="0" dirty="0" err="1">
              <a:ln>
                <a:noFill/>
              </a:ln>
              <a:solidFill>
                <a:srgbClr val="97B8BB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904F9-0A02-4CBD-474C-25D6283033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copy 1">
            <a:hlinkClick r:id="rId3"/>
            <a:extLst>
              <a:ext uri="{FF2B5EF4-FFF2-40B4-BE49-F238E27FC236}">
                <a16:creationId xmlns:a16="http://schemas.microsoft.com/office/drawing/2014/main" id="{B67AD9E7-B9E2-A277-B55F-7D8457140BDA}"/>
              </a:ext>
            </a:extLst>
          </p:cNvPr>
          <p:cNvSpPr/>
          <p:nvPr/>
        </p:nvSpPr>
        <p:spPr>
          <a:xfrm>
            <a:off x="6429258" y="4713588"/>
            <a:ext cx="2725105" cy="255455"/>
          </a:xfrm>
          <a:prstGeom prst="rect">
            <a:avLst/>
          </a:prstGeom>
        </p:spPr>
        <p:txBody>
          <a:bodyPr spcFirstLastPara="0" wrap="non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83333"/>
              </a:lnSpc>
              <a:spcBef>
                <a:spcPct val="6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ABC022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DIN Pro"/>
              </a:rPr>
              <a:t>www.egis-group.com</a:t>
            </a:r>
          </a:p>
        </p:txBody>
      </p:sp>
      <p:sp>
        <p:nvSpPr>
          <p:cNvPr id="5" name="Freeform 6">
            <a:hlinkClick r:id="rId4"/>
            <a:extLst>
              <a:ext uri="{FF2B5EF4-FFF2-40B4-BE49-F238E27FC236}">
                <a16:creationId xmlns:a16="http://schemas.microsoft.com/office/drawing/2014/main" id="{8DF78932-F476-2EF1-BC05-FC5556890B9D}"/>
              </a:ext>
            </a:extLst>
          </p:cNvPr>
          <p:cNvSpPr>
            <a:spLocks/>
          </p:cNvSpPr>
          <p:nvPr/>
        </p:nvSpPr>
        <p:spPr bwMode="auto">
          <a:xfrm>
            <a:off x="7679771" y="5142427"/>
            <a:ext cx="112040" cy="214476"/>
          </a:xfrm>
          <a:custGeom>
            <a:avLst/>
            <a:gdLst>
              <a:gd name="T0" fmla="*/ 306 w 471"/>
              <a:gd name="T1" fmla="*/ 907 h 907"/>
              <a:gd name="T2" fmla="*/ 306 w 471"/>
              <a:gd name="T3" fmla="*/ 493 h 907"/>
              <a:gd name="T4" fmla="*/ 445 w 471"/>
              <a:gd name="T5" fmla="*/ 493 h 907"/>
              <a:gd name="T6" fmla="*/ 465 w 471"/>
              <a:gd name="T7" fmla="*/ 332 h 907"/>
              <a:gd name="T8" fmla="*/ 306 w 471"/>
              <a:gd name="T9" fmla="*/ 332 h 907"/>
              <a:gd name="T10" fmla="*/ 306 w 471"/>
              <a:gd name="T11" fmla="*/ 229 h 907"/>
              <a:gd name="T12" fmla="*/ 386 w 471"/>
              <a:gd name="T13" fmla="*/ 151 h 907"/>
              <a:gd name="T14" fmla="*/ 471 w 471"/>
              <a:gd name="T15" fmla="*/ 151 h 907"/>
              <a:gd name="T16" fmla="*/ 471 w 471"/>
              <a:gd name="T17" fmla="*/ 7 h 907"/>
              <a:gd name="T18" fmla="*/ 347 w 471"/>
              <a:gd name="T19" fmla="*/ 0 h 907"/>
              <a:gd name="T20" fmla="*/ 139 w 471"/>
              <a:gd name="T21" fmla="*/ 213 h 907"/>
              <a:gd name="T22" fmla="*/ 139 w 471"/>
              <a:gd name="T23" fmla="*/ 332 h 907"/>
              <a:gd name="T24" fmla="*/ 0 w 471"/>
              <a:gd name="T25" fmla="*/ 332 h 907"/>
              <a:gd name="T26" fmla="*/ 0 w 471"/>
              <a:gd name="T27" fmla="*/ 493 h 907"/>
              <a:gd name="T28" fmla="*/ 139 w 471"/>
              <a:gd name="T29" fmla="*/ 493 h 907"/>
              <a:gd name="T30" fmla="*/ 139 w 471"/>
              <a:gd name="T31" fmla="*/ 907 h 907"/>
              <a:gd name="T32" fmla="*/ 306 w 471"/>
              <a:gd name="T33" fmla="*/ 907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71" h="907">
                <a:moveTo>
                  <a:pt x="306" y="907"/>
                </a:moveTo>
                <a:cubicBezTo>
                  <a:pt x="306" y="493"/>
                  <a:pt x="306" y="493"/>
                  <a:pt x="306" y="493"/>
                </a:cubicBezTo>
                <a:cubicBezTo>
                  <a:pt x="445" y="493"/>
                  <a:pt x="445" y="493"/>
                  <a:pt x="445" y="493"/>
                </a:cubicBezTo>
                <a:cubicBezTo>
                  <a:pt x="465" y="332"/>
                  <a:pt x="465" y="332"/>
                  <a:pt x="465" y="332"/>
                </a:cubicBezTo>
                <a:cubicBezTo>
                  <a:pt x="306" y="332"/>
                  <a:pt x="306" y="332"/>
                  <a:pt x="306" y="332"/>
                </a:cubicBezTo>
                <a:cubicBezTo>
                  <a:pt x="306" y="229"/>
                  <a:pt x="306" y="229"/>
                  <a:pt x="306" y="229"/>
                </a:cubicBezTo>
                <a:cubicBezTo>
                  <a:pt x="306" y="183"/>
                  <a:pt x="319" y="151"/>
                  <a:pt x="386" y="151"/>
                </a:cubicBezTo>
                <a:cubicBezTo>
                  <a:pt x="471" y="151"/>
                  <a:pt x="471" y="151"/>
                  <a:pt x="471" y="151"/>
                </a:cubicBezTo>
                <a:cubicBezTo>
                  <a:pt x="471" y="7"/>
                  <a:pt x="471" y="7"/>
                  <a:pt x="471" y="7"/>
                </a:cubicBezTo>
                <a:cubicBezTo>
                  <a:pt x="456" y="5"/>
                  <a:pt x="406" y="0"/>
                  <a:pt x="347" y="0"/>
                </a:cubicBezTo>
                <a:cubicBezTo>
                  <a:pt x="224" y="0"/>
                  <a:pt x="139" y="76"/>
                  <a:pt x="139" y="213"/>
                </a:cubicBezTo>
                <a:cubicBezTo>
                  <a:pt x="139" y="332"/>
                  <a:pt x="139" y="332"/>
                  <a:pt x="139" y="332"/>
                </a:cubicBezTo>
                <a:cubicBezTo>
                  <a:pt x="0" y="332"/>
                  <a:pt x="0" y="332"/>
                  <a:pt x="0" y="332"/>
                </a:cubicBezTo>
                <a:cubicBezTo>
                  <a:pt x="0" y="493"/>
                  <a:pt x="0" y="493"/>
                  <a:pt x="0" y="493"/>
                </a:cubicBezTo>
                <a:cubicBezTo>
                  <a:pt x="139" y="493"/>
                  <a:pt x="139" y="493"/>
                  <a:pt x="139" y="493"/>
                </a:cubicBezTo>
                <a:cubicBezTo>
                  <a:pt x="139" y="907"/>
                  <a:pt x="139" y="907"/>
                  <a:pt x="139" y="907"/>
                </a:cubicBezTo>
                <a:lnTo>
                  <a:pt x="306" y="9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Freeform 10">
            <a:hlinkClick r:id="rId5"/>
            <a:extLst>
              <a:ext uri="{FF2B5EF4-FFF2-40B4-BE49-F238E27FC236}">
                <a16:creationId xmlns:a16="http://schemas.microsoft.com/office/drawing/2014/main" id="{FC66D9EC-F6F8-A598-A27D-0DCF08174AA2}"/>
              </a:ext>
            </a:extLst>
          </p:cNvPr>
          <p:cNvSpPr>
            <a:spLocks noEditPoints="1"/>
          </p:cNvSpPr>
          <p:nvPr/>
        </p:nvSpPr>
        <p:spPr bwMode="auto">
          <a:xfrm>
            <a:off x="7005662" y="5180651"/>
            <a:ext cx="215693" cy="175219"/>
          </a:xfrm>
          <a:custGeom>
            <a:avLst/>
            <a:gdLst>
              <a:gd name="T0" fmla="*/ 1094 w 1094"/>
              <a:gd name="T1" fmla="*/ 105 h 888"/>
              <a:gd name="T2" fmla="*/ 1094 w 1094"/>
              <a:gd name="T3" fmla="*/ 105 h 888"/>
              <a:gd name="T4" fmla="*/ 1094 w 1094"/>
              <a:gd name="T5" fmla="*/ 105 h 888"/>
              <a:gd name="T6" fmla="*/ 757 w 1094"/>
              <a:gd name="T7" fmla="*/ 0 h 888"/>
              <a:gd name="T8" fmla="*/ 533 w 1094"/>
              <a:gd name="T9" fmla="*/ 224 h 888"/>
              <a:gd name="T10" fmla="*/ 539 w 1094"/>
              <a:gd name="T11" fmla="*/ 275 h 888"/>
              <a:gd name="T12" fmla="*/ 76 w 1094"/>
              <a:gd name="T13" fmla="*/ 41 h 888"/>
              <a:gd name="T14" fmla="*/ 46 w 1094"/>
              <a:gd name="T15" fmla="*/ 154 h 888"/>
              <a:gd name="T16" fmla="*/ 146 w 1094"/>
              <a:gd name="T17" fmla="*/ 340 h 888"/>
              <a:gd name="T18" fmla="*/ 44 w 1094"/>
              <a:gd name="T19" fmla="*/ 312 h 888"/>
              <a:gd name="T20" fmla="*/ 44 w 1094"/>
              <a:gd name="T21" fmla="*/ 315 h 888"/>
              <a:gd name="T22" fmla="*/ 224 w 1094"/>
              <a:gd name="T23" fmla="*/ 535 h 888"/>
              <a:gd name="T24" fmla="*/ 165 w 1094"/>
              <a:gd name="T25" fmla="*/ 543 h 888"/>
              <a:gd name="T26" fmla="*/ 123 w 1094"/>
              <a:gd name="T27" fmla="*/ 539 h 888"/>
              <a:gd name="T28" fmla="*/ 332 w 1094"/>
              <a:gd name="T29" fmla="*/ 695 h 888"/>
              <a:gd name="T30" fmla="*/ 54 w 1094"/>
              <a:gd name="T31" fmla="*/ 791 h 888"/>
              <a:gd name="T32" fmla="*/ 0 w 1094"/>
              <a:gd name="T33" fmla="*/ 788 h 888"/>
              <a:gd name="T34" fmla="*/ 344 w 1094"/>
              <a:gd name="T35" fmla="*/ 888 h 888"/>
              <a:gd name="T36" fmla="*/ 982 w 1094"/>
              <a:gd name="T37" fmla="*/ 250 h 888"/>
              <a:gd name="T38" fmla="*/ 982 w 1094"/>
              <a:gd name="T39" fmla="*/ 221 h 888"/>
              <a:gd name="T40" fmla="*/ 1094 w 1094"/>
              <a:gd name="T41" fmla="*/ 105 h 888"/>
              <a:gd name="T42" fmla="*/ 965 w 1094"/>
              <a:gd name="T43" fmla="*/ 140 h 888"/>
              <a:gd name="T44" fmla="*/ 1064 w 1094"/>
              <a:gd name="T45" fmla="*/ 16 h 888"/>
              <a:gd name="T46" fmla="*/ 921 w 1094"/>
              <a:gd name="T47" fmla="*/ 70 h 888"/>
              <a:gd name="T48" fmla="*/ 757 w 1094"/>
              <a:gd name="T49" fmla="*/ 0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094" h="888">
                <a:moveTo>
                  <a:pt x="1094" y="105"/>
                </a:moveTo>
                <a:cubicBezTo>
                  <a:pt x="1094" y="105"/>
                  <a:pt x="1094" y="105"/>
                  <a:pt x="1094" y="105"/>
                </a:cubicBezTo>
                <a:cubicBezTo>
                  <a:pt x="1094" y="105"/>
                  <a:pt x="1094" y="105"/>
                  <a:pt x="1094" y="105"/>
                </a:cubicBezTo>
                <a:moveTo>
                  <a:pt x="757" y="0"/>
                </a:moveTo>
                <a:cubicBezTo>
                  <a:pt x="633" y="0"/>
                  <a:pt x="533" y="100"/>
                  <a:pt x="533" y="224"/>
                </a:cubicBezTo>
                <a:cubicBezTo>
                  <a:pt x="533" y="242"/>
                  <a:pt x="535" y="259"/>
                  <a:pt x="539" y="275"/>
                </a:cubicBezTo>
                <a:cubicBezTo>
                  <a:pt x="352" y="266"/>
                  <a:pt x="187" y="176"/>
                  <a:pt x="76" y="41"/>
                </a:cubicBezTo>
                <a:cubicBezTo>
                  <a:pt x="57" y="74"/>
                  <a:pt x="46" y="112"/>
                  <a:pt x="46" y="154"/>
                </a:cubicBezTo>
                <a:cubicBezTo>
                  <a:pt x="46" y="231"/>
                  <a:pt x="86" y="300"/>
                  <a:pt x="146" y="340"/>
                </a:cubicBezTo>
                <a:cubicBezTo>
                  <a:pt x="109" y="339"/>
                  <a:pt x="74" y="329"/>
                  <a:pt x="44" y="312"/>
                </a:cubicBezTo>
                <a:cubicBezTo>
                  <a:pt x="44" y="313"/>
                  <a:pt x="44" y="314"/>
                  <a:pt x="44" y="315"/>
                </a:cubicBezTo>
                <a:cubicBezTo>
                  <a:pt x="44" y="424"/>
                  <a:pt x="121" y="514"/>
                  <a:pt x="224" y="535"/>
                </a:cubicBezTo>
                <a:cubicBezTo>
                  <a:pt x="205" y="540"/>
                  <a:pt x="185" y="543"/>
                  <a:pt x="165" y="543"/>
                </a:cubicBezTo>
                <a:cubicBezTo>
                  <a:pt x="151" y="543"/>
                  <a:pt x="136" y="541"/>
                  <a:pt x="123" y="539"/>
                </a:cubicBezTo>
                <a:cubicBezTo>
                  <a:pt x="151" y="628"/>
                  <a:pt x="234" y="693"/>
                  <a:pt x="332" y="695"/>
                </a:cubicBezTo>
                <a:cubicBezTo>
                  <a:pt x="256" y="755"/>
                  <a:pt x="159" y="791"/>
                  <a:pt x="54" y="791"/>
                </a:cubicBezTo>
                <a:cubicBezTo>
                  <a:pt x="36" y="791"/>
                  <a:pt x="18" y="790"/>
                  <a:pt x="0" y="788"/>
                </a:cubicBezTo>
                <a:cubicBezTo>
                  <a:pt x="100" y="851"/>
                  <a:pt x="217" y="888"/>
                  <a:pt x="344" y="888"/>
                </a:cubicBezTo>
                <a:cubicBezTo>
                  <a:pt x="757" y="888"/>
                  <a:pt x="982" y="546"/>
                  <a:pt x="982" y="250"/>
                </a:cubicBezTo>
                <a:cubicBezTo>
                  <a:pt x="982" y="240"/>
                  <a:pt x="982" y="231"/>
                  <a:pt x="982" y="221"/>
                </a:cubicBezTo>
                <a:cubicBezTo>
                  <a:pt x="1026" y="189"/>
                  <a:pt x="1064" y="150"/>
                  <a:pt x="1094" y="105"/>
                </a:cubicBezTo>
                <a:cubicBezTo>
                  <a:pt x="1054" y="123"/>
                  <a:pt x="1010" y="135"/>
                  <a:pt x="965" y="140"/>
                </a:cubicBezTo>
                <a:cubicBezTo>
                  <a:pt x="1011" y="112"/>
                  <a:pt x="1047" y="68"/>
                  <a:pt x="1064" y="16"/>
                </a:cubicBezTo>
                <a:cubicBezTo>
                  <a:pt x="1020" y="42"/>
                  <a:pt x="972" y="60"/>
                  <a:pt x="921" y="70"/>
                </a:cubicBezTo>
                <a:cubicBezTo>
                  <a:pt x="880" y="27"/>
                  <a:pt x="822" y="0"/>
                  <a:pt x="757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Freeform 18">
            <a:hlinkClick r:id="rId6"/>
            <a:extLst>
              <a:ext uri="{FF2B5EF4-FFF2-40B4-BE49-F238E27FC236}">
                <a16:creationId xmlns:a16="http://schemas.microsoft.com/office/drawing/2014/main" id="{BF0FB87C-4144-BA4B-9A26-C2F7532F6588}"/>
              </a:ext>
            </a:extLst>
          </p:cNvPr>
          <p:cNvSpPr>
            <a:spLocks noEditPoints="1"/>
          </p:cNvSpPr>
          <p:nvPr/>
        </p:nvSpPr>
        <p:spPr bwMode="auto">
          <a:xfrm>
            <a:off x="6665323" y="5200464"/>
            <a:ext cx="217105" cy="155922"/>
          </a:xfrm>
          <a:custGeom>
            <a:avLst/>
            <a:gdLst>
              <a:gd name="T0" fmla="*/ 885 w 895"/>
              <a:gd name="T1" fmla="*/ 154 h 642"/>
              <a:gd name="T2" fmla="*/ 772 w 895"/>
              <a:gd name="T3" fmla="*/ 17 h 642"/>
              <a:gd name="T4" fmla="*/ 123 w 895"/>
              <a:gd name="T5" fmla="*/ 17 h 642"/>
              <a:gd name="T6" fmla="*/ 10 w 895"/>
              <a:gd name="T7" fmla="*/ 162 h 642"/>
              <a:gd name="T8" fmla="*/ 10 w 895"/>
              <a:gd name="T9" fmla="*/ 481 h 642"/>
              <a:gd name="T10" fmla="*/ 123 w 895"/>
              <a:gd name="T11" fmla="*/ 627 h 642"/>
              <a:gd name="T12" fmla="*/ 772 w 895"/>
              <a:gd name="T13" fmla="*/ 627 h 642"/>
              <a:gd name="T14" fmla="*/ 885 w 895"/>
              <a:gd name="T15" fmla="*/ 481 h 642"/>
              <a:gd name="T16" fmla="*/ 885 w 895"/>
              <a:gd name="T17" fmla="*/ 154 h 642"/>
              <a:gd name="T18" fmla="*/ 336 w 895"/>
              <a:gd name="T19" fmla="*/ 479 h 642"/>
              <a:gd name="T20" fmla="*/ 336 w 895"/>
              <a:gd name="T21" fmla="*/ 160 h 642"/>
              <a:gd name="T22" fmla="*/ 614 w 895"/>
              <a:gd name="T23" fmla="*/ 320 h 642"/>
              <a:gd name="T24" fmla="*/ 336 w 895"/>
              <a:gd name="T25" fmla="*/ 479 h 642"/>
              <a:gd name="T26" fmla="*/ 336 w 895"/>
              <a:gd name="T27" fmla="*/ 479 h 642"/>
              <a:gd name="T28" fmla="*/ 336 w 895"/>
              <a:gd name="T29" fmla="*/ 479 h 6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895" h="642">
                <a:moveTo>
                  <a:pt x="885" y="154"/>
                </a:moveTo>
                <a:cubicBezTo>
                  <a:pt x="880" y="95"/>
                  <a:pt x="844" y="20"/>
                  <a:pt x="772" y="17"/>
                </a:cubicBezTo>
                <a:cubicBezTo>
                  <a:pt x="569" y="4"/>
                  <a:pt x="329" y="0"/>
                  <a:pt x="123" y="17"/>
                </a:cubicBezTo>
                <a:cubicBezTo>
                  <a:pt x="59" y="24"/>
                  <a:pt x="15" y="102"/>
                  <a:pt x="10" y="162"/>
                </a:cubicBezTo>
                <a:cubicBezTo>
                  <a:pt x="0" y="286"/>
                  <a:pt x="0" y="357"/>
                  <a:pt x="10" y="481"/>
                </a:cubicBezTo>
                <a:cubicBezTo>
                  <a:pt x="15" y="540"/>
                  <a:pt x="58" y="619"/>
                  <a:pt x="123" y="627"/>
                </a:cubicBezTo>
                <a:cubicBezTo>
                  <a:pt x="332" y="641"/>
                  <a:pt x="571" y="642"/>
                  <a:pt x="772" y="627"/>
                </a:cubicBezTo>
                <a:cubicBezTo>
                  <a:pt x="835" y="616"/>
                  <a:pt x="880" y="540"/>
                  <a:pt x="885" y="481"/>
                </a:cubicBezTo>
                <a:cubicBezTo>
                  <a:pt x="895" y="357"/>
                  <a:pt x="895" y="278"/>
                  <a:pt x="885" y="154"/>
                </a:cubicBezTo>
                <a:close/>
                <a:moveTo>
                  <a:pt x="336" y="479"/>
                </a:moveTo>
                <a:cubicBezTo>
                  <a:pt x="336" y="160"/>
                  <a:pt x="336" y="160"/>
                  <a:pt x="336" y="160"/>
                </a:cubicBezTo>
                <a:cubicBezTo>
                  <a:pt x="614" y="320"/>
                  <a:pt x="614" y="320"/>
                  <a:pt x="614" y="320"/>
                </a:cubicBezTo>
                <a:lnTo>
                  <a:pt x="336" y="479"/>
                </a:lnTo>
                <a:close/>
                <a:moveTo>
                  <a:pt x="336" y="479"/>
                </a:moveTo>
                <a:cubicBezTo>
                  <a:pt x="336" y="479"/>
                  <a:pt x="336" y="479"/>
                  <a:pt x="336" y="479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Forme libre : forme 25">
            <a:hlinkClick r:id="rId7"/>
            <a:extLst>
              <a:ext uri="{FF2B5EF4-FFF2-40B4-BE49-F238E27FC236}">
                <a16:creationId xmlns:a16="http://schemas.microsoft.com/office/drawing/2014/main" id="{50519A9F-9431-8AB0-B05A-3CBD95C12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5133" y="5156819"/>
            <a:ext cx="214653" cy="197038"/>
          </a:xfrm>
          <a:custGeom>
            <a:avLst/>
            <a:gdLst>
              <a:gd name="connsiteX0" fmla="*/ 6801 w 270261"/>
              <a:gd name="connsiteY0" fmla="*/ 79491 h 248084"/>
              <a:gd name="connsiteX1" fmla="*/ 59483 w 270261"/>
              <a:gd name="connsiteY1" fmla="*/ 79491 h 248084"/>
              <a:gd name="connsiteX2" fmla="*/ 59483 w 270261"/>
              <a:gd name="connsiteY2" fmla="*/ 248084 h 248084"/>
              <a:gd name="connsiteX3" fmla="*/ 6801 w 270261"/>
              <a:gd name="connsiteY3" fmla="*/ 248084 h 248084"/>
              <a:gd name="connsiteX4" fmla="*/ 203462 w 270261"/>
              <a:gd name="connsiteY4" fmla="*/ 77865 h 248084"/>
              <a:gd name="connsiteX5" fmla="*/ 270261 w 270261"/>
              <a:gd name="connsiteY5" fmla="*/ 154347 h 248084"/>
              <a:gd name="connsiteX6" fmla="*/ 270261 w 270261"/>
              <a:gd name="connsiteY6" fmla="*/ 248084 h 248084"/>
              <a:gd name="connsiteX7" fmla="*/ 210573 w 270261"/>
              <a:gd name="connsiteY7" fmla="*/ 248084 h 248084"/>
              <a:gd name="connsiteX8" fmla="*/ 210573 w 270261"/>
              <a:gd name="connsiteY8" fmla="*/ 160876 h 248084"/>
              <a:gd name="connsiteX9" fmla="*/ 180613 w 270261"/>
              <a:gd name="connsiteY9" fmla="*/ 122518 h 248084"/>
              <a:gd name="connsiteX10" fmla="*/ 152168 w 270261"/>
              <a:gd name="connsiteY10" fmla="*/ 143155 h 248084"/>
              <a:gd name="connsiteX11" fmla="*/ 150885 w 270261"/>
              <a:gd name="connsiteY11" fmla="*/ 156912 h 248084"/>
              <a:gd name="connsiteX12" fmla="*/ 150885 w 270261"/>
              <a:gd name="connsiteY12" fmla="*/ 248084 h 248084"/>
              <a:gd name="connsiteX13" fmla="*/ 91664 w 270261"/>
              <a:gd name="connsiteY13" fmla="*/ 248084 h 248084"/>
              <a:gd name="connsiteX14" fmla="*/ 91664 w 270261"/>
              <a:gd name="connsiteY14" fmla="*/ 79497 h 248084"/>
              <a:gd name="connsiteX15" fmla="*/ 150885 w 270261"/>
              <a:gd name="connsiteY15" fmla="*/ 79497 h 248084"/>
              <a:gd name="connsiteX16" fmla="*/ 150885 w 270261"/>
              <a:gd name="connsiteY16" fmla="*/ 105963 h 248084"/>
              <a:gd name="connsiteX17" fmla="*/ 203462 w 270261"/>
              <a:gd name="connsiteY17" fmla="*/ 77865 h 248084"/>
              <a:gd name="connsiteX18" fmla="*/ 32183 w 270261"/>
              <a:gd name="connsiteY18" fmla="*/ 0 h 248084"/>
              <a:gd name="connsiteX19" fmla="*/ 64017 w 270261"/>
              <a:gd name="connsiteY19" fmla="*/ 29273 h 248084"/>
              <a:gd name="connsiteX20" fmla="*/ 31834 w 270261"/>
              <a:gd name="connsiteY20" fmla="*/ 58547 h 248084"/>
              <a:gd name="connsiteX21" fmla="*/ 31484 w 270261"/>
              <a:gd name="connsiteY21" fmla="*/ 58547 h 248084"/>
              <a:gd name="connsiteX22" fmla="*/ 0 w 270261"/>
              <a:gd name="connsiteY22" fmla="*/ 29273 h 248084"/>
              <a:gd name="connsiteX23" fmla="*/ 32183 w 270261"/>
              <a:gd name="connsiteY23" fmla="*/ 0 h 248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70261" h="248084">
                <a:moveTo>
                  <a:pt x="6801" y="79491"/>
                </a:moveTo>
                <a:lnTo>
                  <a:pt x="59483" y="79491"/>
                </a:lnTo>
                <a:lnTo>
                  <a:pt x="59483" y="248084"/>
                </a:lnTo>
                <a:lnTo>
                  <a:pt x="6801" y="248084"/>
                </a:lnTo>
                <a:close/>
                <a:moveTo>
                  <a:pt x="203462" y="77865"/>
                </a:moveTo>
                <a:cubicBezTo>
                  <a:pt x="240767" y="77865"/>
                  <a:pt x="270261" y="102232"/>
                  <a:pt x="270261" y="154347"/>
                </a:cubicBezTo>
                <a:lnTo>
                  <a:pt x="270261" y="248084"/>
                </a:lnTo>
                <a:cubicBezTo>
                  <a:pt x="210573" y="248084"/>
                  <a:pt x="210573" y="248084"/>
                  <a:pt x="210573" y="248084"/>
                </a:cubicBezTo>
                <a:cubicBezTo>
                  <a:pt x="210573" y="160876"/>
                  <a:pt x="210573" y="160876"/>
                  <a:pt x="210573" y="160876"/>
                </a:cubicBezTo>
                <a:cubicBezTo>
                  <a:pt x="210573" y="138025"/>
                  <a:pt x="201247" y="122518"/>
                  <a:pt x="180613" y="122518"/>
                </a:cubicBezTo>
                <a:cubicBezTo>
                  <a:pt x="164991" y="122518"/>
                  <a:pt x="156248" y="133011"/>
                  <a:pt x="152168" y="143155"/>
                </a:cubicBezTo>
                <a:cubicBezTo>
                  <a:pt x="150652" y="146769"/>
                  <a:pt x="150885" y="151782"/>
                  <a:pt x="150885" y="156912"/>
                </a:cubicBezTo>
                <a:cubicBezTo>
                  <a:pt x="150885" y="248084"/>
                  <a:pt x="150885" y="248084"/>
                  <a:pt x="150885" y="248084"/>
                </a:cubicBezTo>
                <a:cubicBezTo>
                  <a:pt x="91664" y="248084"/>
                  <a:pt x="91664" y="248084"/>
                  <a:pt x="91664" y="248084"/>
                </a:cubicBezTo>
                <a:cubicBezTo>
                  <a:pt x="91664" y="248084"/>
                  <a:pt x="92480" y="93605"/>
                  <a:pt x="91664" y="79497"/>
                </a:cubicBezTo>
                <a:cubicBezTo>
                  <a:pt x="150885" y="79497"/>
                  <a:pt x="150885" y="79497"/>
                  <a:pt x="150885" y="79497"/>
                </a:cubicBezTo>
                <a:cubicBezTo>
                  <a:pt x="150885" y="105963"/>
                  <a:pt x="150885" y="105963"/>
                  <a:pt x="150885" y="105963"/>
                </a:cubicBezTo>
                <a:cubicBezTo>
                  <a:pt x="154383" y="94421"/>
                  <a:pt x="173268" y="77865"/>
                  <a:pt x="203462" y="77865"/>
                </a:cubicBezTo>
                <a:close/>
                <a:moveTo>
                  <a:pt x="32183" y="0"/>
                </a:moveTo>
                <a:cubicBezTo>
                  <a:pt x="51657" y="0"/>
                  <a:pt x="63551" y="12596"/>
                  <a:pt x="64017" y="29273"/>
                </a:cubicBezTo>
                <a:cubicBezTo>
                  <a:pt x="64017" y="45601"/>
                  <a:pt x="51657" y="58547"/>
                  <a:pt x="31834" y="58547"/>
                </a:cubicBezTo>
                <a:cubicBezTo>
                  <a:pt x="31484" y="58547"/>
                  <a:pt x="31484" y="58547"/>
                  <a:pt x="31484" y="58547"/>
                </a:cubicBezTo>
                <a:cubicBezTo>
                  <a:pt x="12360" y="58547"/>
                  <a:pt x="0" y="45601"/>
                  <a:pt x="0" y="29273"/>
                </a:cubicBezTo>
                <a:cubicBezTo>
                  <a:pt x="0" y="12596"/>
                  <a:pt x="12710" y="0"/>
                  <a:pt x="32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Freeform 5">
            <a:hlinkClick r:id="rId8"/>
            <a:extLst>
              <a:ext uri="{FF2B5EF4-FFF2-40B4-BE49-F238E27FC236}">
                <a16:creationId xmlns:a16="http://schemas.microsoft.com/office/drawing/2014/main" id="{CCBD2B31-3F24-48A2-B524-2312B7FB242F}"/>
              </a:ext>
            </a:extLst>
          </p:cNvPr>
          <p:cNvSpPr>
            <a:spLocks/>
          </p:cNvSpPr>
          <p:nvPr/>
        </p:nvSpPr>
        <p:spPr bwMode="auto">
          <a:xfrm>
            <a:off x="6367542" y="5188232"/>
            <a:ext cx="194120" cy="168154"/>
          </a:xfrm>
          <a:custGeom>
            <a:avLst/>
            <a:gdLst>
              <a:gd name="T0" fmla="*/ 478 w 10246"/>
              <a:gd name="T1" fmla="*/ 3006 h 8872"/>
              <a:gd name="T2" fmla="*/ 0 w 10246"/>
              <a:gd name="T3" fmla="*/ 2398 h 8872"/>
              <a:gd name="T4" fmla="*/ 42 w 10246"/>
              <a:gd name="T5" fmla="*/ 2345 h 8872"/>
              <a:gd name="T6" fmla="*/ 659 w 10246"/>
              <a:gd name="T7" fmla="*/ 1798 h 8872"/>
              <a:gd name="T8" fmla="*/ 1403 w 10246"/>
              <a:gd name="T9" fmla="*/ 1131 h 8872"/>
              <a:gd name="T10" fmla="*/ 2232 w 10246"/>
              <a:gd name="T11" fmla="*/ 478 h 8872"/>
              <a:gd name="T12" fmla="*/ 2656 w 10246"/>
              <a:gd name="T13" fmla="*/ 238 h 8872"/>
              <a:gd name="T14" fmla="*/ 2952 w 10246"/>
              <a:gd name="T15" fmla="*/ 145 h 8872"/>
              <a:gd name="T16" fmla="*/ 4014 w 10246"/>
              <a:gd name="T17" fmla="*/ 543 h 8872"/>
              <a:gd name="T18" fmla="*/ 4293 w 10246"/>
              <a:gd name="T19" fmla="*/ 1053 h 8872"/>
              <a:gd name="T20" fmla="*/ 4467 w 10246"/>
              <a:gd name="T21" fmla="*/ 1733 h 8872"/>
              <a:gd name="T22" fmla="*/ 4641 w 10246"/>
              <a:gd name="T23" fmla="*/ 2798 h 8872"/>
              <a:gd name="T24" fmla="*/ 4806 w 10246"/>
              <a:gd name="T25" fmla="*/ 3735 h 8872"/>
              <a:gd name="T26" fmla="*/ 5106 w 10246"/>
              <a:gd name="T27" fmla="*/ 4935 h 8872"/>
              <a:gd name="T28" fmla="*/ 5253 w 10246"/>
              <a:gd name="T29" fmla="*/ 5298 h 8872"/>
              <a:gd name="T30" fmla="*/ 5379 w 10246"/>
              <a:gd name="T31" fmla="*/ 5511 h 8872"/>
              <a:gd name="T32" fmla="*/ 5502 w 10246"/>
              <a:gd name="T33" fmla="*/ 5636 h 8872"/>
              <a:gd name="T34" fmla="*/ 5744 w 10246"/>
              <a:gd name="T35" fmla="*/ 5662 h 8872"/>
              <a:gd name="T36" fmla="*/ 5868 w 10246"/>
              <a:gd name="T37" fmla="*/ 5591 h 8872"/>
              <a:gd name="T38" fmla="*/ 6068 w 10246"/>
              <a:gd name="T39" fmla="*/ 5407 h 8872"/>
              <a:gd name="T40" fmla="*/ 6252 w 10246"/>
              <a:gd name="T41" fmla="*/ 5186 h 8872"/>
              <a:gd name="T42" fmla="*/ 7068 w 10246"/>
              <a:gd name="T43" fmla="*/ 3851 h 8872"/>
              <a:gd name="T44" fmla="*/ 7274 w 10246"/>
              <a:gd name="T45" fmla="*/ 3281 h 8872"/>
              <a:gd name="T46" fmla="*/ 7284 w 10246"/>
              <a:gd name="T47" fmla="*/ 2710 h 8872"/>
              <a:gd name="T48" fmla="*/ 6865 w 10246"/>
              <a:gd name="T49" fmla="*/ 2275 h 8872"/>
              <a:gd name="T50" fmla="*/ 6660 w 10246"/>
              <a:gd name="T51" fmla="*/ 2246 h 8872"/>
              <a:gd name="T52" fmla="*/ 5964 w 10246"/>
              <a:gd name="T53" fmla="*/ 2370 h 8872"/>
              <a:gd name="T54" fmla="*/ 5862 w 10246"/>
              <a:gd name="T55" fmla="*/ 2406 h 8872"/>
              <a:gd name="T56" fmla="*/ 5866 w 10246"/>
              <a:gd name="T57" fmla="*/ 2369 h 8872"/>
              <a:gd name="T58" fmla="*/ 6390 w 10246"/>
              <a:gd name="T59" fmla="*/ 1216 h 8872"/>
              <a:gd name="T60" fmla="*/ 7072 w 10246"/>
              <a:gd name="T61" fmla="*/ 481 h 8872"/>
              <a:gd name="T62" fmla="*/ 8086 w 10246"/>
              <a:gd name="T63" fmla="*/ 53 h 8872"/>
              <a:gd name="T64" fmla="*/ 8763 w 10246"/>
              <a:gd name="T65" fmla="*/ 10 h 8872"/>
              <a:gd name="T66" fmla="*/ 9326 w 10246"/>
              <a:gd name="T67" fmla="*/ 115 h 8872"/>
              <a:gd name="T68" fmla="*/ 9985 w 10246"/>
              <a:gd name="T69" fmla="*/ 681 h 8872"/>
              <a:gd name="T70" fmla="*/ 10176 w 10246"/>
              <a:gd name="T71" fmla="*/ 1230 h 8872"/>
              <a:gd name="T72" fmla="*/ 10207 w 10246"/>
              <a:gd name="T73" fmla="*/ 2257 h 8872"/>
              <a:gd name="T74" fmla="*/ 10013 w 10246"/>
              <a:gd name="T75" fmla="*/ 3039 h 8872"/>
              <a:gd name="T76" fmla="*/ 9529 w 10246"/>
              <a:gd name="T77" fmla="*/ 4091 h 8872"/>
              <a:gd name="T78" fmla="*/ 8761 w 10246"/>
              <a:gd name="T79" fmla="*/ 5308 h 8872"/>
              <a:gd name="T80" fmla="*/ 7444 w 10246"/>
              <a:gd name="T81" fmla="*/ 6997 h 8872"/>
              <a:gd name="T82" fmla="*/ 6498 w 10246"/>
              <a:gd name="T83" fmla="*/ 7951 h 8872"/>
              <a:gd name="T84" fmla="*/ 5655 w 10246"/>
              <a:gd name="T85" fmla="*/ 8555 h 8872"/>
              <a:gd name="T86" fmla="*/ 5020 w 10246"/>
              <a:gd name="T87" fmla="*/ 8813 h 8872"/>
              <a:gd name="T88" fmla="*/ 4633 w 10246"/>
              <a:gd name="T89" fmla="*/ 8867 h 8872"/>
              <a:gd name="T90" fmla="*/ 4107 w 10246"/>
              <a:gd name="T91" fmla="*/ 8728 h 8872"/>
              <a:gd name="T92" fmla="*/ 3749 w 10246"/>
              <a:gd name="T93" fmla="*/ 8424 h 8872"/>
              <a:gd name="T94" fmla="*/ 3423 w 10246"/>
              <a:gd name="T95" fmla="*/ 7951 h 8872"/>
              <a:gd name="T96" fmla="*/ 3099 w 10246"/>
              <a:gd name="T97" fmla="*/ 7238 h 8872"/>
              <a:gd name="T98" fmla="*/ 2996 w 10246"/>
              <a:gd name="T99" fmla="*/ 6877 h 8872"/>
              <a:gd name="T100" fmla="*/ 2245 w 10246"/>
              <a:gd name="T101" fmla="*/ 4125 h 8872"/>
              <a:gd name="T102" fmla="*/ 1957 w 10246"/>
              <a:gd name="T103" fmla="*/ 3286 h 8872"/>
              <a:gd name="T104" fmla="*/ 1761 w 10246"/>
              <a:gd name="T105" fmla="*/ 2903 h 8872"/>
              <a:gd name="T106" fmla="*/ 1572 w 10246"/>
              <a:gd name="T107" fmla="*/ 2665 h 8872"/>
              <a:gd name="T108" fmla="*/ 1392 w 10246"/>
              <a:gd name="T109" fmla="*/ 2550 h 8872"/>
              <a:gd name="T110" fmla="*/ 1183 w 10246"/>
              <a:gd name="T111" fmla="*/ 2559 h 8872"/>
              <a:gd name="T112" fmla="*/ 1009 w 10246"/>
              <a:gd name="T113" fmla="*/ 2656 h 8872"/>
              <a:gd name="T114" fmla="*/ 554 w 10246"/>
              <a:gd name="T115" fmla="*/ 2955 h 8872"/>
              <a:gd name="T116" fmla="*/ 478 w 10246"/>
              <a:gd name="T117" fmla="*/ 3006 h 8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246" h="8872">
                <a:moveTo>
                  <a:pt x="478" y="3006"/>
                </a:moveTo>
                <a:cubicBezTo>
                  <a:pt x="428" y="2958"/>
                  <a:pt x="82" y="2517"/>
                  <a:pt x="0" y="2398"/>
                </a:cubicBezTo>
                <a:cubicBezTo>
                  <a:pt x="0" y="2370"/>
                  <a:pt x="25" y="2360"/>
                  <a:pt x="42" y="2345"/>
                </a:cubicBezTo>
                <a:cubicBezTo>
                  <a:pt x="248" y="2162"/>
                  <a:pt x="454" y="1981"/>
                  <a:pt x="659" y="1798"/>
                </a:cubicBezTo>
                <a:cubicBezTo>
                  <a:pt x="907" y="1576"/>
                  <a:pt x="1155" y="1353"/>
                  <a:pt x="1403" y="1131"/>
                </a:cubicBezTo>
                <a:cubicBezTo>
                  <a:pt x="1665" y="895"/>
                  <a:pt x="1939" y="674"/>
                  <a:pt x="2232" y="478"/>
                </a:cubicBezTo>
                <a:cubicBezTo>
                  <a:pt x="2367" y="387"/>
                  <a:pt x="2507" y="305"/>
                  <a:pt x="2656" y="238"/>
                </a:cubicBezTo>
                <a:cubicBezTo>
                  <a:pt x="2751" y="196"/>
                  <a:pt x="2848" y="158"/>
                  <a:pt x="2952" y="145"/>
                </a:cubicBezTo>
                <a:cubicBezTo>
                  <a:pt x="3376" y="89"/>
                  <a:pt x="3738" y="202"/>
                  <a:pt x="4014" y="543"/>
                </a:cubicBezTo>
                <a:cubicBezTo>
                  <a:pt x="4137" y="696"/>
                  <a:pt x="4224" y="870"/>
                  <a:pt x="4293" y="1053"/>
                </a:cubicBezTo>
                <a:cubicBezTo>
                  <a:pt x="4375" y="1273"/>
                  <a:pt x="4429" y="1501"/>
                  <a:pt x="4467" y="1733"/>
                </a:cubicBezTo>
                <a:cubicBezTo>
                  <a:pt x="4526" y="2088"/>
                  <a:pt x="4581" y="2443"/>
                  <a:pt x="4641" y="2798"/>
                </a:cubicBezTo>
                <a:cubicBezTo>
                  <a:pt x="4693" y="3111"/>
                  <a:pt x="4746" y="3423"/>
                  <a:pt x="4806" y="3735"/>
                </a:cubicBezTo>
                <a:cubicBezTo>
                  <a:pt x="4884" y="4140"/>
                  <a:pt x="4976" y="4543"/>
                  <a:pt x="5106" y="4935"/>
                </a:cubicBezTo>
                <a:cubicBezTo>
                  <a:pt x="5148" y="5059"/>
                  <a:pt x="5192" y="5182"/>
                  <a:pt x="5253" y="5298"/>
                </a:cubicBezTo>
                <a:cubicBezTo>
                  <a:pt x="5290" y="5371"/>
                  <a:pt x="5334" y="5442"/>
                  <a:pt x="5379" y="5511"/>
                </a:cubicBezTo>
                <a:cubicBezTo>
                  <a:pt x="5411" y="5560"/>
                  <a:pt x="5453" y="5602"/>
                  <a:pt x="5502" y="5636"/>
                </a:cubicBezTo>
                <a:cubicBezTo>
                  <a:pt x="5578" y="5687"/>
                  <a:pt x="5659" y="5702"/>
                  <a:pt x="5744" y="5662"/>
                </a:cubicBezTo>
                <a:cubicBezTo>
                  <a:pt x="5787" y="5642"/>
                  <a:pt x="5829" y="5618"/>
                  <a:pt x="5868" y="5591"/>
                </a:cubicBezTo>
                <a:cubicBezTo>
                  <a:pt x="5943" y="5539"/>
                  <a:pt x="6008" y="5475"/>
                  <a:pt x="6068" y="5407"/>
                </a:cubicBezTo>
                <a:cubicBezTo>
                  <a:pt x="6132" y="5335"/>
                  <a:pt x="6195" y="5263"/>
                  <a:pt x="6252" y="5186"/>
                </a:cubicBezTo>
                <a:cubicBezTo>
                  <a:pt x="6567" y="4767"/>
                  <a:pt x="6841" y="4323"/>
                  <a:pt x="7068" y="3851"/>
                </a:cubicBezTo>
                <a:cubicBezTo>
                  <a:pt x="7156" y="3668"/>
                  <a:pt x="7232" y="3481"/>
                  <a:pt x="7274" y="3281"/>
                </a:cubicBezTo>
                <a:cubicBezTo>
                  <a:pt x="7314" y="3092"/>
                  <a:pt x="7326" y="2901"/>
                  <a:pt x="7284" y="2710"/>
                </a:cubicBezTo>
                <a:cubicBezTo>
                  <a:pt x="7233" y="2481"/>
                  <a:pt x="7095" y="2333"/>
                  <a:pt x="6865" y="2275"/>
                </a:cubicBezTo>
                <a:cubicBezTo>
                  <a:pt x="6798" y="2258"/>
                  <a:pt x="6729" y="2248"/>
                  <a:pt x="6660" y="2246"/>
                </a:cubicBezTo>
                <a:cubicBezTo>
                  <a:pt x="6419" y="2239"/>
                  <a:pt x="6188" y="2286"/>
                  <a:pt x="5964" y="2370"/>
                </a:cubicBezTo>
                <a:cubicBezTo>
                  <a:pt x="5932" y="2381"/>
                  <a:pt x="5901" y="2392"/>
                  <a:pt x="5862" y="2406"/>
                </a:cubicBezTo>
                <a:cubicBezTo>
                  <a:pt x="5864" y="2389"/>
                  <a:pt x="5863" y="2378"/>
                  <a:pt x="5866" y="2369"/>
                </a:cubicBezTo>
                <a:cubicBezTo>
                  <a:pt x="5994" y="1963"/>
                  <a:pt x="6157" y="1574"/>
                  <a:pt x="6390" y="1216"/>
                </a:cubicBezTo>
                <a:cubicBezTo>
                  <a:pt x="6575" y="932"/>
                  <a:pt x="6797" y="682"/>
                  <a:pt x="7072" y="481"/>
                </a:cubicBezTo>
                <a:cubicBezTo>
                  <a:pt x="7376" y="258"/>
                  <a:pt x="7716" y="119"/>
                  <a:pt x="8086" y="53"/>
                </a:cubicBezTo>
                <a:cubicBezTo>
                  <a:pt x="8310" y="13"/>
                  <a:pt x="8536" y="0"/>
                  <a:pt x="8763" y="10"/>
                </a:cubicBezTo>
                <a:cubicBezTo>
                  <a:pt x="8956" y="18"/>
                  <a:pt x="9144" y="47"/>
                  <a:pt x="9326" y="115"/>
                </a:cubicBezTo>
                <a:cubicBezTo>
                  <a:pt x="9616" y="223"/>
                  <a:pt x="9834" y="412"/>
                  <a:pt x="9985" y="681"/>
                </a:cubicBezTo>
                <a:cubicBezTo>
                  <a:pt x="10081" y="853"/>
                  <a:pt x="10140" y="1038"/>
                  <a:pt x="10176" y="1230"/>
                </a:cubicBezTo>
                <a:cubicBezTo>
                  <a:pt x="10239" y="1571"/>
                  <a:pt x="10246" y="1914"/>
                  <a:pt x="10207" y="2257"/>
                </a:cubicBezTo>
                <a:cubicBezTo>
                  <a:pt x="10176" y="2526"/>
                  <a:pt x="10103" y="2785"/>
                  <a:pt x="10013" y="3039"/>
                </a:cubicBezTo>
                <a:cubicBezTo>
                  <a:pt x="9883" y="3404"/>
                  <a:pt x="9715" y="3752"/>
                  <a:pt x="9529" y="4091"/>
                </a:cubicBezTo>
                <a:cubicBezTo>
                  <a:pt x="9297" y="4512"/>
                  <a:pt x="9037" y="4915"/>
                  <a:pt x="8761" y="5308"/>
                </a:cubicBezTo>
                <a:cubicBezTo>
                  <a:pt x="8349" y="5892"/>
                  <a:pt x="7915" y="6459"/>
                  <a:pt x="7444" y="6997"/>
                </a:cubicBezTo>
                <a:cubicBezTo>
                  <a:pt x="7149" y="7335"/>
                  <a:pt x="6838" y="7657"/>
                  <a:pt x="6498" y="7951"/>
                </a:cubicBezTo>
                <a:cubicBezTo>
                  <a:pt x="6236" y="8178"/>
                  <a:pt x="5960" y="8387"/>
                  <a:pt x="5655" y="8555"/>
                </a:cubicBezTo>
                <a:cubicBezTo>
                  <a:pt x="5454" y="8667"/>
                  <a:pt x="5244" y="8758"/>
                  <a:pt x="5020" y="8813"/>
                </a:cubicBezTo>
                <a:cubicBezTo>
                  <a:pt x="4893" y="8845"/>
                  <a:pt x="4764" y="8864"/>
                  <a:pt x="4633" y="8867"/>
                </a:cubicBezTo>
                <a:cubicBezTo>
                  <a:pt x="4445" y="8872"/>
                  <a:pt x="4270" y="8824"/>
                  <a:pt x="4107" y="8728"/>
                </a:cubicBezTo>
                <a:cubicBezTo>
                  <a:pt x="3970" y="8647"/>
                  <a:pt x="3854" y="8543"/>
                  <a:pt x="3749" y="8424"/>
                </a:cubicBezTo>
                <a:cubicBezTo>
                  <a:pt x="3622" y="8279"/>
                  <a:pt x="3517" y="8119"/>
                  <a:pt x="3423" y="7951"/>
                </a:cubicBezTo>
                <a:cubicBezTo>
                  <a:pt x="3295" y="7722"/>
                  <a:pt x="3187" y="7484"/>
                  <a:pt x="3099" y="7238"/>
                </a:cubicBezTo>
                <a:cubicBezTo>
                  <a:pt x="3056" y="7121"/>
                  <a:pt x="3029" y="6998"/>
                  <a:pt x="2996" y="6877"/>
                </a:cubicBezTo>
                <a:cubicBezTo>
                  <a:pt x="2746" y="5960"/>
                  <a:pt x="2496" y="5042"/>
                  <a:pt x="2245" y="4125"/>
                </a:cubicBezTo>
                <a:cubicBezTo>
                  <a:pt x="2167" y="3840"/>
                  <a:pt x="2074" y="3559"/>
                  <a:pt x="1957" y="3286"/>
                </a:cubicBezTo>
                <a:cubicBezTo>
                  <a:pt x="1901" y="3154"/>
                  <a:pt x="1838" y="3025"/>
                  <a:pt x="1761" y="2903"/>
                </a:cubicBezTo>
                <a:cubicBezTo>
                  <a:pt x="1707" y="2817"/>
                  <a:pt x="1647" y="2735"/>
                  <a:pt x="1572" y="2665"/>
                </a:cubicBezTo>
                <a:cubicBezTo>
                  <a:pt x="1519" y="2616"/>
                  <a:pt x="1461" y="2574"/>
                  <a:pt x="1392" y="2550"/>
                </a:cubicBezTo>
                <a:cubicBezTo>
                  <a:pt x="1321" y="2525"/>
                  <a:pt x="1251" y="2521"/>
                  <a:pt x="1183" y="2559"/>
                </a:cubicBezTo>
                <a:cubicBezTo>
                  <a:pt x="1125" y="2592"/>
                  <a:pt x="1064" y="2620"/>
                  <a:pt x="1009" y="2656"/>
                </a:cubicBezTo>
                <a:cubicBezTo>
                  <a:pt x="856" y="2754"/>
                  <a:pt x="705" y="2855"/>
                  <a:pt x="554" y="2955"/>
                </a:cubicBezTo>
                <a:cubicBezTo>
                  <a:pt x="530" y="2971"/>
                  <a:pt x="506" y="2987"/>
                  <a:pt x="478" y="30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A0A0A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0" name="Image 28">
            <a:hlinkClick r:id="rId9"/>
            <a:extLst>
              <a:ext uri="{FF2B5EF4-FFF2-40B4-BE49-F238E27FC236}">
                <a16:creationId xmlns:a16="http://schemas.microsoft.com/office/drawing/2014/main" id="{FC98D485-FF23-55CF-7025-CEE1A0C913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1796" y="5156819"/>
            <a:ext cx="232812" cy="2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4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E87D-45CB-C419-3B33-382AAD64C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Our shareholder structure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0F4277-8FEB-8436-1168-977669DF9F1A}"/>
              </a:ext>
            </a:extLst>
          </p:cNvPr>
          <p:cNvGrpSpPr/>
          <p:nvPr/>
        </p:nvGrpSpPr>
        <p:grpSpPr>
          <a:xfrm>
            <a:off x="4070542" y="2078693"/>
            <a:ext cx="4050916" cy="2700614"/>
            <a:chOff x="1987742" y="2612093"/>
            <a:chExt cx="4050916" cy="2700614"/>
          </a:xfrm>
        </p:grpSpPr>
        <p:graphicFrame>
          <p:nvGraphicFramePr>
            <p:cNvPr id="4" name="Graphique 35">
              <a:extLst>
                <a:ext uri="{FF2B5EF4-FFF2-40B4-BE49-F238E27FC236}">
                  <a16:creationId xmlns:a16="http://schemas.microsoft.com/office/drawing/2014/main" id="{4AB62D6F-80BD-E317-E3A5-BD70AE81FAF4}"/>
                </a:ext>
              </a:extLst>
            </p:cNvPr>
            <p:cNvGraphicFramePr/>
            <p:nvPr/>
          </p:nvGraphicFramePr>
          <p:xfrm>
            <a:off x="1987742" y="2612093"/>
            <a:ext cx="4050916" cy="27006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" name="Ellipse 37">
              <a:extLst>
                <a:ext uri="{FF2B5EF4-FFF2-40B4-BE49-F238E27FC236}">
                  <a16:creationId xmlns:a16="http://schemas.microsoft.com/office/drawing/2014/main" id="{A2384AE0-C3FB-3908-4408-CD00D35EFF42}"/>
                </a:ext>
              </a:extLst>
            </p:cNvPr>
            <p:cNvSpPr>
              <a:spLocks/>
            </p:cNvSpPr>
            <p:nvPr/>
          </p:nvSpPr>
          <p:spPr>
            <a:xfrm>
              <a:off x="3086100" y="3035300"/>
              <a:ext cx="1854200" cy="1854200"/>
            </a:xfrm>
            <a:prstGeom prst="ellipse">
              <a:avLst/>
            </a:prstGeom>
            <a:solidFill>
              <a:schemeClr val="accent4">
                <a:alpha val="20000"/>
              </a:schemeClr>
            </a:solidFill>
            <a:ln w="635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200" dirty="0">
                <a:solidFill>
                  <a:prstClr val="white"/>
                </a:solidFill>
                <a:latin typeface="Segoe UI"/>
              </a:endParaRPr>
            </a:p>
          </p:txBody>
        </p:sp>
        <p:sp>
          <p:nvSpPr>
            <p:cNvPr id="6" name="!!Freeform 47">
              <a:extLst>
                <a:ext uri="{FF2B5EF4-FFF2-40B4-BE49-F238E27FC236}">
                  <a16:creationId xmlns:a16="http://schemas.microsoft.com/office/drawing/2014/main" id="{DCADBED6-D65B-596B-8F26-9B675A2732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6131" y="3572919"/>
              <a:ext cx="834137" cy="778961"/>
            </a:xfrm>
            <a:custGeom>
              <a:avLst/>
              <a:gdLst>
                <a:gd name="T0" fmla="*/ 2692 w 5045"/>
                <a:gd name="T1" fmla="*/ 0 h 4706"/>
                <a:gd name="T2" fmla="*/ 339 w 5045"/>
                <a:gd name="T3" fmla="*/ 2353 h 4706"/>
                <a:gd name="T4" fmla="*/ 557 w 5045"/>
                <a:gd name="T5" fmla="*/ 3343 h 4706"/>
                <a:gd name="T6" fmla="*/ 122 w 5045"/>
                <a:gd name="T7" fmla="*/ 3455 h 4706"/>
                <a:gd name="T8" fmla="*/ 155 w 5045"/>
                <a:gd name="T9" fmla="*/ 3646 h 4706"/>
                <a:gd name="T10" fmla="*/ 663 w 5045"/>
                <a:gd name="T11" fmla="*/ 3543 h 4706"/>
                <a:gd name="T12" fmla="*/ 2692 w 5045"/>
                <a:gd name="T13" fmla="*/ 4706 h 4706"/>
                <a:gd name="T14" fmla="*/ 5045 w 5045"/>
                <a:gd name="T15" fmla="*/ 2353 h 4706"/>
                <a:gd name="T16" fmla="*/ 2692 w 5045"/>
                <a:gd name="T17" fmla="*/ 0 h 4706"/>
                <a:gd name="T18" fmla="*/ 2692 w 5045"/>
                <a:gd name="T19" fmla="*/ 4299 h 4706"/>
                <a:gd name="T20" fmla="*/ 1069 w 5045"/>
                <a:gd name="T21" fmla="*/ 3425 h 4706"/>
                <a:gd name="T22" fmla="*/ 1553 w 5045"/>
                <a:gd name="T23" fmla="*/ 3233 h 4706"/>
                <a:gd name="T24" fmla="*/ 1735 w 5045"/>
                <a:gd name="T25" fmla="*/ 3142 h 4706"/>
                <a:gd name="T26" fmla="*/ 1830 w 5045"/>
                <a:gd name="T27" fmla="*/ 3273 h 4706"/>
                <a:gd name="T28" fmla="*/ 3656 w 5045"/>
                <a:gd name="T29" fmla="*/ 3367 h 4706"/>
                <a:gd name="T30" fmla="*/ 3754 w 5045"/>
                <a:gd name="T31" fmla="*/ 3283 h 4706"/>
                <a:gd name="T32" fmla="*/ 3804 w 5045"/>
                <a:gd name="T33" fmla="*/ 3051 h 4706"/>
                <a:gd name="T34" fmla="*/ 3545 w 5045"/>
                <a:gd name="T35" fmla="*/ 2959 h 4706"/>
                <a:gd name="T36" fmla="*/ 3164 w 5045"/>
                <a:gd name="T37" fmla="*/ 3139 h 4706"/>
                <a:gd name="T38" fmla="*/ 3125 w 5045"/>
                <a:gd name="T39" fmla="*/ 3152 h 4706"/>
                <a:gd name="T40" fmla="*/ 3100 w 5045"/>
                <a:gd name="T41" fmla="*/ 3159 h 4706"/>
                <a:gd name="T42" fmla="*/ 2995 w 5045"/>
                <a:gd name="T43" fmla="*/ 3185 h 4706"/>
                <a:gd name="T44" fmla="*/ 2771 w 5045"/>
                <a:gd name="T45" fmla="*/ 3215 h 4706"/>
                <a:gd name="T46" fmla="*/ 2694 w 5045"/>
                <a:gd name="T47" fmla="*/ 3215 h 4706"/>
                <a:gd name="T48" fmla="*/ 2588 w 5045"/>
                <a:gd name="T49" fmla="*/ 3207 h 4706"/>
                <a:gd name="T50" fmla="*/ 2503 w 5045"/>
                <a:gd name="T51" fmla="*/ 3193 h 4706"/>
                <a:gd name="T52" fmla="*/ 2471 w 5045"/>
                <a:gd name="T53" fmla="*/ 3185 h 4706"/>
                <a:gd name="T54" fmla="*/ 2405 w 5045"/>
                <a:gd name="T55" fmla="*/ 3164 h 4706"/>
                <a:gd name="T56" fmla="*/ 2330 w 5045"/>
                <a:gd name="T57" fmla="*/ 3132 h 4706"/>
                <a:gd name="T58" fmla="*/ 2299 w 5045"/>
                <a:gd name="T59" fmla="*/ 3116 h 4706"/>
                <a:gd name="T60" fmla="*/ 2256 w 5045"/>
                <a:gd name="T61" fmla="*/ 3088 h 4706"/>
                <a:gd name="T62" fmla="*/ 2215 w 5045"/>
                <a:gd name="T63" fmla="*/ 3057 h 4706"/>
                <a:gd name="T64" fmla="*/ 2189 w 5045"/>
                <a:gd name="T65" fmla="*/ 3036 h 4706"/>
                <a:gd name="T66" fmla="*/ 2119 w 5045"/>
                <a:gd name="T67" fmla="*/ 2957 h 4706"/>
                <a:gd name="T68" fmla="*/ 2099 w 5045"/>
                <a:gd name="T69" fmla="*/ 2929 h 4706"/>
                <a:gd name="T70" fmla="*/ 2526 w 5045"/>
                <a:gd name="T71" fmla="*/ 2625 h 4706"/>
                <a:gd name="T72" fmla="*/ 3256 w 5045"/>
                <a:gd name="T73" fmla="*/ 1542 h 4706"/>
                <a:gd name="T74" fmla="*/ 2916 w 5045"/>
                <a:gd name="T75" fmla="*/ 1038 h 4706"/>
                <a:gd name="T76" fmla="*/ 2302 w 5045"/>
                <a:gd name="T77" fmla="*/ 1152 h 4706"/>
                <a:gd name="T78" fmla="*/ 1616 w 5045"/>
                <a:gd name="T79" fmla="*/ 2881 h 4706"/>
                <a:gd name="T80" fmla="*/ 945 w 5045"/>
                <a:gd name="T81" fmla="*/ 3209 h 4706"/>
                <a:gd name="T82" fmla="*/ 746 w 5045"/>
                <a:gd name="T83" fmla="*/ 2353 h 4706"/>
                <a:gd name="T84" fmla="*/ 2692 w 5045"/>
                <a:gd name="T85" fmla="*/ 408 h 4706"/>
                <a:gd name="T86" fmla="*/ 4637 w 5045"/>
                <a:gd name="T87" fmla="*/ 2353 h 4706"/>
                <a:gd name="T88" fmla="*/ 2692 w 5045"/>
                <a:gd name="T89" fmla="*/ 4299 h 4706"/>
                <a:gd name="T90" fmla="*/ 1975 w 5045"/>
                <a:gd name="T91" fmla="*/ 2541 h 4706"/>
                <a:gd name="T92" fmla="*/ 1973 w 5045"/>
                <a:gd name="T93" fmla="*/ 2443 h 4706"/>
                <a:gd name="T94" fmla="*/ 1986 w 5045"/>
                <a:gd name="T95" fmla="*/ 2307 h 4706"/>
                <a:gd name="T96" fmla="*/ 2060 w 5045"/>
                <a:gd name="T97" fmla="*/ 2042 h 4706"/>
                <a:gd name="T98" fmla="*/ 2353 w 5045"/>
                <a:gd name="T99" fmla="*/ 1603 h 4706"/>
                <a:gd name="T100" fmla="*/ 2766 w 5045"/>
                <a:gd name="T101" fmla="*/ 1408 h 4706"/>
                <a:gd name="T102" fmla="*/ 2825 w 5045"/>
                <a:gd name="T103" fmla="*/ 1413 h 4706"/>
                <a:gd name="T104" fmla="*/ 2838 w 5045"/>
                <a:gd name="T105" fmla="*/ 1418 h 4706"/>
                <a:gd name="T106" fmla="*/ 2858 w 5045"/>
                <a:gd name="T107" fmla="*/ 1434 h 4706"/>
                <a:gd name="T108" fmla="*/ 2862 w 5045"/>
                <a:gd name="T109" fmla="*/ 1439 h 4706"/>
                <a:gd name="T110" fmla="*/ 2876 w 5045"/>
                <a:gd name="T111" fmla="*/ 1467 h 4706"/>
                <a:gd name="T112" fmla="*/ 2883 w 5045"/>
                <a:gd name="T113" fmla="*/ 1556 h 4706"/>
                <a:gd name="T114" fmla="*/ 2681 w 5045"/>
                <a:gd name="T115" fmla="*/ 1993 h 4706"/>
                <a:gd name="T116" fmla="*/ 2031 w 5045"/>
                <a:gd name="T117" fmla="*/ 2599 h 4706"/>
                <a:gd name="T118" fmla="*/ 1988 w 5045"/>
                <a:gd name="T119" fmla="*/ 2632 h 4706"/>
                <a:gd name="T120" fmla="*/ 1975 w 5045"/>
                <a:gd name="T121" fmla="*/ 2541 h 4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45" h="4706">
                  <a:moveTo>
                    <a:pt x="2692" y="0"/>
                  </a:moveTo>
                  <a:cubicBezTo>
                    <a:pt x="1394" y="0"/>
                    <a:pt x="339" y="1056"/>
                    <a:pt x="339" y="2353"/>
                  </a:cubicBezTo>
                  <a:cubicBezTo>
                    <a:pt x="339" y="2707"/>
                    <a:pt x="417" y="3042"/>
                    <a:pt x="557" y="3343"/>
                  </a:cubicBezTo>
                  <a:cubicBezTo>
                    <a:pt x="414" y="3386"/>
                    <a:pt x="269" y="3424"/>
                    <a:pt x="122" y="3455"/>
                  </a:cubicBezTo>
                  <a:cubicBezTo>
                    <a:pt x="0" y="3481"/>
                    <a:pt x="32" y="3665"/>
                    <a:pt x="155" y="3646"/>
                  </a:cubicBezTo>
                  <a:cubicBezTo>
                    <a:pt x="326" y="3619"/>
                    <a:pt x="495" y="3585"/>
                    <a:pt x="663" y="3543"/>
                  </a:cubicBezTo>
                  <a:cubicBezTo>
                    <a:pt x="1072" y="4239"/>
                    <a:pt x="1828" y="4706"/>
                    <a:pt x="2692" y="4706"/>
                  </a:cubicBezTo>
                  <a:cubicBezTo>
                    <a:pt x="3989" y="4706"/>
                    <a:pt x="5045" y="3651"/>
                    <a:pt x="5045" y="2353"/>
                  </a:cubicBezTo>
                  <a:cubicBezTo>
                    <a:pt x="5045" y="1056"/>
                    <a:pt x="3989" y="0"/>
                    <a:pt x="2692" y="0"/>
                  </a:cubicBezTo>
                  <a:close/>
                  <a:moveTo>
                    <a:pt x="2692" y="4299"/>
                  </a:moveTo>
                  <a:cubicBezTo>
                    <a:pt x="2015" y="4299"/>
                    <a:pt x="1418" y="3951"/>
                    <a:pt x="1069" y="3425"/>
                  </a:cubicBezTo>
                  <a:cubicBezTo>
                    <a:pt x="1233" y="3370"/>
                    <a:pt x="1395" y="3306"/>
                    <a:pt x="1553" y="3233"/>
                  </a:cubicBezTo>
                  <a:cubicBezTo>
                    <a:pt x="1614" y="3204"/>
                    <a:pt x="1675" y="3174"/>
                    <a:pt x="1735" y="3142"/>
                  </a:cubicBezTo>
                  <a:cubicBezTo>
                    <a:pt x="1763" y="3187"/>
                    <a:pt x="1795" y="3231"/>
                    <a:pt x="1830" y="3273"/>
                  </a:cubicBezTo>
                  <a:cubicBezTo>
                    <a:pt x="2260" y="3783"/>
                    <a:pt x="3154" y="3747"/>
                    <a:pt x="3656" y="3367"/>
                  </a:cubicBezTo>
                  <a:cubicBezTo>
                    <a:pt x="3690" y="3341"/>
                    <a:pt x="3723" y="3312"/>
                    <a:pt x="3754" y="3283"/>
                  </a:cubicBezTo>
                  <a:cubicBezTo>
                    <a:pt x="3818" y="3222"/>
                    <a:pt x="3843" y="3133"/>
                    <a:pt x="3804" y="3051"/>
                  </a:cubicBezTo>
                  <a:cubicBezTo>
                    <a:pt x="3763" y="2963"/>
                    <a:pt x="3635" y="2903"/>
                    <a:pt x="3545" y="2959"/>
                  </a:cubicBezTo>
                  <a:cubicBezTo>
                    <a:pt x="3426" y="3033"/>
                    <a:pt x="3295" y="3090"/>
                    <a:pt x="3164" y="3139"/>
                  </a:cubicBezTo>
                  <a:cubicBezTo>
                    <a:pt x="3151" y="3143"/>
                    <a:pt x="3138" y="3148"/>
                    <a:pt x="3125" y="3152"/>
                  </a:cubicBezTo>
                  <a:cubicBezTo>
                    <a:pt x="3156" y="3142"/>
                    <a:pt x="3108" y="3157"/>
                    <a:pt x="3100" y="3159"/>
                  </a:cubicBezTo>
                  <a:cubicBezTo>
                    <a:pt x="3066" y="3169"/>
                    <a:pt x="3030" y="3178"/>
                    <a:pt x="2995" y="3185"/>
                  </a:cubicBezTo>
                  <a:cubicBezTo>
                    <a:pt x="2921" y="3201"/>
                    <a:pt x="2846" y="3210"/>
                    <a:pt x="2771" y="3215"/>
                  </a:cubicBezTo>
                  <a:cubicBezTo>
                    <a:pt x="2801" y="3212"/>
                    <a:pt x="2710" y="3215"/>
                    <a:pt x="2694" y="3215"/>
                  </a:cubicBezTo>
                  <a:cubicBezTo>
                    <a:pt x="2659" y="3214"/>
                    <a:pt x="2623" y="3210"/>
                    <a:pt x="2588" y="3207"/>
                  </a:cubicBezTo>
                  <a:cubicBezTo>
                    <a:pt x="2560" y="3203"/>
                    <a:pt x="2531" y="3199"/>
                    <a:pt x="2503" y="3193"/>
                  </a:cubicBezTo>
                  <a:cubicBezTo>
                    <a:pt x="2515" y="3195"/>
                    <a:pt x="2478" y="3187"/>
                    <a:pt x="2471" y="3185"/>
                  </a:cubicBezTo>
                  <a:cubicBezTo>
                    <a:pt x="2449" y="3179"/>
                    <a:pt x="2427" y="3171"/>
                    <a:pt x="2405" y="3164"/>
                  </a:cubicBezTo>
                  <a:cubicBezTo>
                    <a:pt x="2379" y="3155"/>
                    <a:pt x="2354" y="3144"/>
                    <a:pt x="2330" y="3132"/>
                  </a:cubicBezTo>
                  <a:cubicBezTo>
                    <a:pt x="2333" y="3134"/>
                    <a:pt x="2304" y="3119"/>
                    <a:pt x="2299" y="3116"/>
                  </a:cubicBezTo>
                  <a:cubicBezTo>
                    <a:pt x="2284" y="3107"/>
                    <a:pt x="2270" y="3098"/>
                    <a:pt x="2256" y="3088"/>
                  </a:cubicBezTo>
                  <a:cubicBezTo>
                    <a:pt x="2242" y="3078"/>
                    <a:pt x="2228" y="3068"/>
                    <a:pt x="2215" y="3057"/>
                  </a:cubicBezTo>
                  <a:cubicBezTo>
                    <a:pt x="2211" y="3055"/>
                    <a:pt x="2194" y="3040"/>
                    <a:pt x="2189" y="3036"/>
                  </a:cubicBezTo>
                  <a:cubicBezTo>
                    <a:pt x="2164" y="3011"/>
                    <a:pt x="2141" y="2984"/>
                    <a:pt x="2119" y="2957"/>
                  </a:cubicBezTo>
                  <a:cubicBezTo>
                    <a:pt x="2112" y="2948"/>
                    <a:pt x="2105" y="2939"/>
                    <a:pt x="2099" y="2929"/>
                  </a:cubicBezTo>
                  <a:cubicBezTo>
                    <a:pt x="2246" y="2835"/>
                    <a:pt x="2388" y="2733"/>
                    <a:pt x="2526" y="2625"/>
                  </a:cubicBezTo>
                  <a:cubicBezTo>
                    <a:pt x="2857" y="2365"/>
                    <a:pt x="3236" y="1990"/>
                    <a:pt x="3256" y="1542"/>
                  </a:cubicBezTo>
                  <a:cubicBezTo>
                    <a:pt x="3266" y="1318"/>
                    <a:pt x="3143" y="1094"/>
                    <a:pt x="2916" y="1038"/>
                  </a:cubicBezTo>
                  <a:cubicBezTo>
                    <a:pt x="2709" y="987"/>
                    <a:pt x="2483" y="1049"/>
                    <a:pt x="2302" y="1152"/>
                  </a:cubicBezTo>
                  <a:cubicBezTo>
                    <a:pt x="1736" y="1473"/>
                    <a:pt x="1420" y="2256"/>
                    <a:pt x="1616" y="2881"/>
                  </a:cubicBezTo>
                  <a:cubicBezTo>
                    <a:pt x="1402" y="3009"/>
                    <a:pt x="1177" y="3118"/>
                    <a:pt x="945" y="3209"/>
                  </a:cubicBezTo>
                  <a:cubicBezTo>
                    <a:pt x="818" y="2951"/>
                    <a:pt x="746" y="2660"/>
                    <a:pt x="746" y="2353"/>
                  </a:cubicBezTo>
                  <a:cubicBezTo>
                    <a:pt x="746" y="1280"/>
                    <a:pt x="1619" y="408"/>
                    <a:pt x="2692" y="408"/>
                  </a:cubicBezTo>
                  <a:cubicBezTo>
                    <a:pt x="3765" y="408"/>
                    <a:pt x="4637" y="1280"/>
                    <a:pt x="4637" y="2353"/>
                  </a:cubicBezTo>
                  <a:cubicBezTo>
                    <a:pt x="4637" y="3426"/>
                    <a:pt x="3765" y="4299"/>
                    <a:pt x="2692" y="4299"/>
                  </a:cubicBezTo>
                  <a:close/>
                  <a:moveTo>
                    <a:pt x="1975" y="2541"/>
                  </a:moveTo>
                  <a:cubicBezTo>
                    <a:pt x="1970" y="2494"/>
                    <a:pt x="1971" y="2502"/>
                    <a:pt x="1973" y="2443"/>
                  </a:cubicBezTo>
                  <a:cubicBezTo>
                    <a:pt x="1974" y="2397"/>
                    <a:pt x="1979" y="2352"/>
                    <a:pt x="1986" y="2307"/>
                  </a:cubicBezTo>
                  <a:cubicBezTo>
                    <a:pt x="1999" y="2214"/>
                    <a:pt x="2022" y="2139"/>
                    <a:pt x="2060" y="2042"/>
                  </a:cubicBezTo>
                  <a:cubicBezTo>
                    <a:pt x="2123" y="1877"/>
                    <a:pt x="2227" y="1720"/>
                    <a:pt x="2353" y="1603"/>
                  </a:cubicBezTo>
                  <a:cubicBezTo>
                    <a:pt x="2474" y="1491"/>
                    <a:pt x="2626" y="1414"/>
                    <a:pt x="2766" y="1408"/>
                  </a:cubicBezTo>
                  <a:cubicBezTo>
                    <a:pt x="2775" y="1408"/>
                    <a:pt x="2823" y="1415"/>
                    <a:pt x="2825" y="1413"/>
                  </a:cubicBezTo>
                  <a:cubicBezTo>
                    <a:pt x="2832" y="1416"/>
                    <a:pt x="2836" y="1418"/>
                    <a:pt x="2838" y="1418"/>
                  </a:cubicBezTo>
                  <a:cubicBezTo>
                    <a:pt x="2845" y="1424"/>
                    <a:pt x="2855" y="1432"/>
                    <a:pt x="2858" y="1434"/>
                  </a:cubicBezTo>
                  <a:cubicBezTo>
                    <a:pt x="2860" y="1436"/>
                    <a:pt x="2861" y="1438"/>
                    <a:pt x="2862" y="1439"/>
                  </a:cubicBezTo>
                  <a:cubicBezTo>
                    <a:pt x="2867" y="1452"/>
                    <a:pt x="2878" y="1478"/>
                    <a:pt x="2876" y="1467"/>
                  </a:cubicBezTo>
                  <a:cubicBezTo>
                    <a:pt x="2883" y="1497"/>
                    <a:pt x="2884" y="1526"/>
                    <a:pt x="2883" y="1556"/>
                  </a:cubicBezTo>
                  <a:cubicBezTo>
                    <a:pt x="2876" y="1718"/>
                    <a:pt x="2774" y="1867"/>
                    <a:pt x="2681" y="1993"/>
                  </a:cubicBezTo>
                  <a:cubicBezTo>
                    <a:pt x="2505" y="2231"/>
                    <a:pt x="2265" y="2419"/>
                    <a:pt x="2031" y="2599"/>
                  </a:cubicBezTo>
                  <a:cubicBezTo>
                    <a:pt x="2016" y="2610"/>
                    <a:pt x="2002" y="2621"/>
                    <a:pt x="1988" y="2632"/>
                  </a:cubicBezTo>
                  <a:cubicBezTo>
                    <a:pt x="1982" y="2602"/>
                    <a:pt x="1978" y="2572"/>
                    <a:pt x="1975" y="254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B72A0E-E643-3288-93DD-8850B9CB86FC}"/>
              </a:ext>
            </a:extLst>
          </p:cNvPr>
          <p:cNvGrpSpPr/>
          <p:nvPr/>
        </p:nvGrpSpPr>
        <p:grpSpPr>
          <a:xfrm>
            <a:off x="8626670" y="2033518"/>
            <a:ext cx="1377685" cy="800219"/>
            <a:chOff x="8601649" y="2445176"/>
            <a:chExt cx="1377685" cy="800219"/>
          </a:xfrm>
        </p:grpSpPr>
        <p:sp>
          <p:nvSpPr>
            <p:cNvPr id="8" name="ZoneTexte 50">
              <a:extLst>
                <a:ext uri="{FF2B5EF4-FFF2-40B4-BE49-F238E27FC236}">
                  <a16:creationId xmlns:a16="http://schemas.microsoft.com/office/drawing/2014/main" id="{98A57123-58EF-535E-B39F-9B705404F877}"/>
                </a:ext>
              </a:extLst>
            </p:cNvPr>
            <p:cNvSpPr txBox="1"/>
            <p:nvPr/>
          </p:nvSpPr>
          <p:spPr>
            <a:xfrm>
              <a:off x="8601649" y="2445176"/>
              <a:ext cx="83195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GB" sz="36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</a:rPr>
                <a:t>40</a:t>
              </a:r>
              <a:r>
                <a:rPr lang="en-GB" sz="2400" b="1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</a:rPr>
                <a:t>%</a:t>
              </a:r>
              <a:endParaRPr lang="en-GB" sz="3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endParaRPr>
            </a:p>
          </p:txBody>
        </p:sp>
        <p:sp>
          <p:nvSpPr>
            <p:cNvPr id="9" name="ZoneTexte 16">
              <a:extLst>
                <a:ext uri="{FF2B5EF4-FFF2-40B4-BE49-F238E27FC236}">
                  <a16:creationId xmlns:a16="http://schemas.microsoft.com/office/drawing/2014/main" id="{7EA26048-D3F1-3D24-2C16-BEA0EAA0C66F}"/>
                </a:ext>
              </a:extLst>
            </p:cNvPr>
            <p:cNvSpPr txBox="1"/>
            <p:nvPr/>
          </p:nvSpPr>
          <p:spPr>
            <a:xfrm>
              <a:off x="8601649" y="2999174"/>
              <a:ext cx="137768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600" dirty="0">
                  <a:solidFill>
                    <a:schemeClr val="accent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Tikehau Capital</a:t>
              </a:r>
            </a:p>
          </p:txBody>
        </p:sp>
      </p:grpSp>
      <p:sp>
        <p:nvSpPr>
          <p:cNvPr id="10" name="ZoneTexte 52">
            <a:extLst>
              <a:ext uri="{FF2B5EF4-FFF2-40B4-BE49-F238E27FC236}">
                <a16:creationId xmlns:a16="http://schemas.microsoft.com/office/drawing/2014/main" id="{F78E95CD-1D12-8C7D-F879-5876AE851822}"/>
              </a:ext>
            </a:extLst>
          </p:cNvPr>
          <p:cNvSpPr txBox="1"/>
          <p:nvPr/>
        </p:nvSpPr>
        <p:spPr>
          <a:xfrm>
            <a:off x="5680021" y="5196999"/>
            <a:ext cx="8319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</a:rPr>
              <a:t>34</a:t>
            </a:r>
            <a:r>
              <a:rPr lang="en-GB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rPr>
              <a:t>%</a:t>
            </a:r>
            <a:endParaRPr lang="en-GB" sz="3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</a:endParaRPr>
          </a:p>
        </p:txBody>
      </p:sp>
      <p:sp>
        <p:nvSpPr>
          <p:cNvPr id="11" name="ZoneTexte 53">
            <a:extLst>
              <a:ext uri="{FF2B5EF4-FFF2-40B4-BE49-F238E27FC236}">
                <a16:creationId xmlns:a16="http://schemas.microsoft.com/office/drawing/2014/main" id="{C0DA8501-A2D3-7F4D-E35F-C41F488E372D}"/>
              </a:ext>
            </a:extLst>
          </p:cNvPr>
          <p:cNvSpPr txBox="1"/>
          <p:nvPr/>
        </p:nvSpPr>
        <p:spPr>
          <a:xfrm>
            <a:off x="5278469" y="5750997"/>
            <a:ext cx="163506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6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Caisse</a:t>
            </a:r>
            <a:r>
              <a:rPr lang="en-GB" sz="16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Dépôts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370DD1-4614-4B12-B620-03025A85A598}"/>
              </a:ext>
            </a:extLst>
          </p:cNvPr>
          <p:cNvGrpSpPr/>
          <p:nvPr/>
        </p:nvGrpSpPr>
        <p:grpSpPr>
          <a:xfrm>
            <a:off x="1929179" y="2033518"/>
            <a:ext cx="1636153" cy="1046441"/>
            <a:chOff x="1920275" y="1960176"/>
            <a:chExt cx="1636153" cy="1046441"/>
          </a:xfrm>
        </p:grpSpPr>
        <p:sp>
          <p:nvSpPr>
            <p:cNvPr id="13" name="ZoneTexte 54">
              <a:extLst>
                <a:ext uri="{FF2B5EF4-FFF2-40B4-BE49-F238E27FC236}">
                  <a16:creationId xmlns:a16="http://schemas.microsoft.com/office/drawing/2014/main" id="{9423697B-6B45-9E02-215A-FF3E97240FBF}"/>
                </a:ext>
              </a:extLst>
            </p:cNvPr>
            <p:cNvSpPr txBox="1"/>
            <p:nvPr/>
          </p:nvSpPr>
          <p:spPr>
            <a:xfrm>
              <a:off x="2734087" y="1960176"/>
              <a:ext cx="822341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3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</a:rPr>
                <a:t>26</a:t>
              </a:r>
              <a:r>
                <a:rPr lang="en-GB" sz="2400" b="1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</a:rPr>
                <a:t>%</a:t>
              </a:r>
              <a:endParaRPr lang="en-GB" sz="3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</a:endParaRPr>
            </a:p>
          </p:txBody>
        </p:sp>
        <p:sp>
          <p:nvSpPr>
            <p:cNvPr id="14" name="ZoneTexte 55">
              <a:extLst>
                <a:ext uri="{FF2B5EF4-FFF2-40B4-BE49-F238E27FC236}">
                  <a16:creationId xmlns:a16="http://schemas.microsoft.com/office/drawing/2014/main" id="{5B0F8F21-A3F7-907C-7DC3-E2EA74A72740}"/>
                </a:ext>
              </a:extLst>
            </p:cNvPr>
            <p:cNvSpPr txBox="1"/>
            <p:nvPr/>
          </p:nvSpPr>
          <p:spPr>
            <a:xfrm>
              <a:off x="1920275" y="2514174"/>
              <a:ext cx="163615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Partners Executive</a:t>
              </a:r>
              <a:br>
                <a:rPr lang="en-GB" sz="1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en-GB" sz="1600" dirty="0">
                  <a:solidFill>
                    <a:schemeClr val="accent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and Employees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1C29DD-4743-6943-0511-AE9C572217A7}"/>
              </a:ext>
            </a:extLst>
          </p:cNvPr>
          <p:cNvGrpSpPr/>
          <p:nvPr/>
        </p:nvGrpSpPr>
        <p:grpSpPr>
          <a:xfrm flipH="1">
            <a:off x="6750693" y="1776244"/>
            <a:ext cx="1899410" cy="468000"/>
            <a:chOff x="256432" y="2924558"/>
            <a:chExt cx="1899410" cy="468000"/>
          </a:xfrm>
        </p:grpSpPr>
        <p:cxnSp>
          <p:nvCxnSpPr>
            <p:cNvPr id="16" name="Connecteur droit 46">
              <a:extLst>
                <a:ext uri="{FF2B5EF4-FFF2-40B4-BE49-F238E27FC236}">
                  <a16:creationId xmlns:a16="http://schemas.microsoft.com/office/drawing/2014/main" id="{DA1BCFCA-4B1E-13B1-28AB-A3043BC7B25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811956" y="2924558"/>
              <a:ext cx="343886" cy="4680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56">
              <a:extLst>
                <a:ext uri="{FF2B5EF4-FFF2-40B4-BE49-F238E27FC236}">
                  <a16:creationId xmlns:a16="http://schemas.microsoft.com/office/drawing/2014/main" id="{6DE8FB1A-EFE0-15E3-5B82-4A46C8258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432" y="2924558"/>
              <a:ext cx="1555524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A59AFE-83D1-AB2A-FBC4-C519FE6CC895}"/>
              </a:ext>
            </a:extLst>
          </p:cNvPr>
          <p:cNvGrpSpPr/>
          <p:nvPr/>
        </p:nvGrpSpPr>
        <p:grpSpPr>
          <a:xfrm>
            <a:off x="3541897" y="1776244"/>
            <a:ext cx="1899410" cy="468000"/>
            <a:chOff x="256432" y="2924558"/>
            <a:chExt cx="1899410" cy="468000"/>
          </a:xfrm>
        </p:grpSpPr>
        <p:cxnSp>
          <p:nvCxnSpPr>
            <p:cNvPr id="19" name="Connecteur droit 46">
              <a:extLst>
                <a:ext uri="{FF2B5EF4-FFF2-40B4-BE49-F238E27FC236}">
                  <a16:creationId xmlns:a16="http://schemas.microsoft.com/office/drawing/2014/main" id="{2FBF0E85-EE8E-260C-30F5-2366B304C848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1811956" y="2924558"/>
              <a:ext cx="343886" cy="46800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56">
              <a:extLst>
                <a:ext uri="{FF2B5EF4-FFF2-40B4-BE49-F238E27FC236}">
                  <a16:creationId xmlns:a16="http://schemas.microsoft.com/office/drawing/2014/main" id="{AAB7751F-4580-0AAA-B576-BD1B586C1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6432" y="2924558"/>
              <a:ext cx="1555524" cy="0"/>
            </a:xfrm>
            <a:prstGeom prst="line">
              <a:avLst/>
            </a:prstGeom>
            <a:ln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Connecteur droit 56">
            <a:extLst>
              <a:ext uri="{FF2B5EF4-FFF2-40B4-BE49-F238E27FC236}">
                <a16:creationId xmlns:a16="http://schemas.microsoft.com/office/drawing/2014/main" id="{93D2FE2A-6E5D-BE28-90A3-7AD0E311CA28}"/>
              </a:ext>
            </a:extLst>
          </p:cNvPr>
          <p:cNvCxnSpPr>
            <a:cxnSpLocks/>
          </p:cNvCxnSpPr>
          <p:nvPr/>
        </p:nvCxnSpPr>
        <p:spPr>
          <a:xfrm>
            <a:off x="6096000" y="4709437"/>
            <a:ext cx="0" cy="41769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54">
            <a:extLst>
              <a:ext uri="{FF2B5EF4-FFF2-40B4-BE49-F238E27FC236}">
                <a16:creationId xmlns:a16="http://schemas.microsoft.com/office/drawing/2014/main" id="{48311C08-1B08-F03C-934F-1139C1B0E5CA}"/>
              </a:ext>
            </a:extLst>
          </p:cNvPr>
          <p:cNvSpPr/>
          <p:nvPr/>
        </p:nvSpPr>
        <p:spPr>
          <a:xfrm>
            <a:off x="3348336" y="1665853"/>
            <a:ext cx="216996" cy="21699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Ellipse 54">
            <a:extLst>
              <a:ext uri="{FF2B5EF4-FFF2-40B4-BE49-F238E27FC236}">
                <a16:creationId xmlns:a16="http://schemas.microsoft.com/office/drawing/2014/main" id="{0BCB35E3-BD58-AEA6-3EBE-24E3FA80A3E0}"/>
              </a:ext>
            </a:extLst>
          </p:cNvPr>
          <p:cNvSpPr/>
          <p:nvPr/>
        </p:nvSpPr>
        <p:spPr>
          <a:xfrm>
            <a:off x="8626670" y="1665853"/>
            <a:ext cx="216996" cy="216996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4" name="Ellipse 54">
            <a:extLst>
              <a:ext uri="{FF2B5EF4-FFF2-40B4-BE49-F238E27FC236}">
                <a16:creationId xmlns:a16="http://schemas.microsoft.com/office/drawing/2014/main" id="{24FFE978-41F7-1C41-412F-47C0D49FE1C7}"/>
              </a:ext>
            </a:extLst>
          </p:cNvPr>
          <p:cNvSpPr/>
          <p:nvPr/>
        </p:nvSpPr>
        <p:spPr>
          <a:xfrm>
            <a:off x="5987502" y="4939658"/>
            <a:ext cx="216996" cy="216996"/>
          </a:xfrm>
          <a:prstGeom prst="ellipse">
            <a:avLst/>
          </a:prstGeom>
          <a:solidFill>
            <a:schemeClr val="bg1"/>
          </a:solidFill>
          <a:ln w="76200">
            <a:solidFill>
              <a:srgbClr val="ABC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577C-093F-4BDD-AA9B-19B5D86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global offer</a:t>
            </a:r>
          </a:p>
        </p:txBody>
      </p:sp>
      <p:sp>
        <p:nvSpPr>
          <p:cNvPr id="11" name="Espace réservé du pied de page 46">
            <a:extLst>
              <a:ext uri="{FF2B5EF4-FFF2-40B4-BE49-F238E27FC236}">
                <a16:creationId xmlns:a16="http://schemas.microsoft.com/office/drawing/2014/main" id="{06F2389F-7DCC-966E-FE50-723EA90A50D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pic>
        <p:nvPicPr>
          <p:cNvPr id="13" name="Image 40">
            <a:extLst>
              <a:ext uri="{FF2B5EF4-FFF2-40B4-BE49-F238E27FC236}">
                <a16:creationId xmlns:a16="http://schemas.microsoft.com/office/drawing/2014/main" id="{EF04E590-77AC-F214-0C3A-796CCEE83F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725" y="1794148"/>
            <a:ext cx="9734550" cy="3572907"/>
          </a:xfrm>
          <a:prstGeom prst="rect">
            <a:avLst/>
          </a:prstGeom>
        </p:spPr>
      </p:pic>
      <p:sp>
        <p:nvSpPr>
          <p:cNvPr id="14" name="ZoneTexte 54">
            <a:extLst>
              <a:ext uri="{FF2B5EF4-FFF2-40B4-BE49-F238E27FC236}">
                <a16:creationId xmlns:a16="http://schemas.microsoft.com/office/drawing/2014/main" id="{E14D33B2-1F4C-E62A-16BB-8E671EE51774}"/>
              </a:ext>
            </a:extLst>
          </p:cNvPr>
          <p:cNvSpPr txBox="1"/>
          <p:nvPr/>
        </p:nvSpPr>
        <p:spPr>
          <a:xfrm>
            <a:off x="2310831" y="5663300"/>
            <a:ext cx="7570342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50" b="0" i="0" u="none" strike="noStrike" kern="1200" cap="none" spc="90" normalizeH="0" baseline="0" noProof="0">
                <a:ln>
                  <a:noFill/>
                </a:ln>
                <a:solidFill>
                  <a:srgbClr val="062C3A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n-cs"/>
              </a:rPr>
              <a:t>FIELDS OF ACTIVITY UNDERPINNED BY CROSS-GROUP AREA OF EXPERTISE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130" normalizeH="0" baseline="0" noProof="0">
                <a:ln>
                  <a:noFill/>
                </a:ln>
                <a:solidFill>
                  <a:srgbClr val="5D858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ENVIRONMENT – MOBILITY AND SYSTEMS – GEOTECHNICAL &amp; COMPLEX STRUCTURES – DIGITAL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5822BD-20C5-DD95-B2D3-71EAA99B3CD9}"/>
              </a:ext>
            </a:extLst>
          </p:cNvPr>
          <p:cNvSpPr/>
          <p:nvPr/>
        </p:nvSpPr>
        <p:spPr>
          <a:xfrm>
            <a:off x="10932000" y="4650582"/>
            <a:ext cx="1260000" cy="43200"/>
          </a:xfrm>
          <a:prstGeom prst="rect">
            <a:avLst/>
          </a:prstGeom>
          <a:solidFill>
            <a:srgbClr val="9DC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B660B8-88AC-6A0A-35EC-655E46BF2BC3}"/>
              </a:ext>
            </a:extLst>
          </p:cNvPr>
          <p:cNvSpPr/>
          <p:nvPr/>
        </p:nvSpPr>
        <p:spPr>
          <a:xfrm>
            <a:off x="0" y="4650582"/>
            <a:ext cx="1422000" cy="43200"/>
          </a:xfrm>
          <a:prstGeom prst="rect">
            <a:avLst/>
          </a:prstGeom>
          <a:solidFill>
            <a:srgbClr val="9DC0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4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577C-093F-4BDD-AA9B-19B5D868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egoe UI Black" panose="020B0A02040204020203" pitchFamily="34" charset="0"/>
                <a:ea typeface="Segoe UI Black" panose="020B0A02040204020203" pitchFamily="34" charset="0"/>
              </a:rPr>
              <a:t>Along the entire value chain of projects</a:t>
            </a:r>
            <a:endParaRPr lang="en-GB" dirty="0"/>
          </a:p>
        </p:txBody>
      </p:sp>
      <p:sp>
        <p:nvSpPr>
          <p:cNvPr id="11" name="Espace réservé du pied de page 46">
            <a:extLst>
              <a:ext uri="{FF2B5EF4-FFF2-40B4-BE49-F238E27FC236}">
                <a16:creationId xmlns:a16="http://schemas.microsoft.com/office/drawing/2014/main" id="{06F2389F-7DCC-966E-FE50-723EA90A50DA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  <p:pic>
        <p:nvPicPr>
          <p:cNvPr id="3" name="Picture 2" descr="time lapse photography of cars on road during night time">
            <a:extLst>
              <a:ext uri="{FF2B5EF4-FFF2-40B4-BE49-F238E27FC236}">
                <a16:creationId xmlns:a16="http://schemas.microsoft.com/office/drawing/2014/main" id="{2EFB223E-C8F1-2292-A2B9-90FE12D9079D}"/>
              </a:ext>
            </a:extLst>
          </p:cNvPr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311400"/>
            <a:ext cx="12192000" cy="259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60298A-9C97-40D3-D65E-79B8729914EF}"/>
              </a:ext>
            </a:extLst>
          </p:cNvPr>
          <p:cNvSpPr/>
          <p:nvPr/>
        </p:nvSpPr>
        <p:spPr>
          <a:xfrm>
            <a:off x="0" y="2311400"/>
            <a:ext cx="12192000" cy="2590776"/>
          </a:xfrm>
          <a:prstGeom prst="rect">
            <a:avLst/>
          </a:prstGeom>
          <a:solidFill>
            <a:schemeClr val="accent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ZoneTexte 169">
            <a:extLst>
              <a:ext uri="{FF2B5EF4-FFF2-40B4-BE49-F238E27FC236}">
                <a16:creationId xmlns:a16="http://schemas.microsoft.com/office/drawing/2014/main" id="{2EAF67A3-B25F-59FD-C019-99ABF54BA143}"/>
              </a:ext>
            </a:extLst>
          </p:cNvPr>
          <p:cNvSpPr txBox="1"/>
          <p:nvPr/>
        </p:nvSpPr>
        <p:spPr>
          <a:xfrm>
            <a:off x="5227353" y="2838561"/>
            <a:ext cx="1596591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Engineering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8E3AD-7786-B9AD-5DF6-C7BF1115B92E}"/>
              </a:ext>
            </a:extLst>
          </p:cNvPr>
          <p:cNvSpPr/>
          <p:nvPr/>
        </p:nvSpPr>
        <p:spPr>
          <a:xfrm>
            <a:off x="5008648" y="1960376"/>
            <a:ext cx="2034000" cy="6646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ZoneTexte 171">
            <a:extLst>
              <a:ext uri="{FF2B5EF4-FFF2-40B4-BE49-F238E27FC236}">
                <a16:creationId xmlns:a16="http://schemas.microsoft.com/office/drawing/2014/main" id="{46BCD678-0C7F-41FE-DB4E-C1C12AF3C535}"/>
              </a:ext>
            </a:extLst>
          </p:cNvPr>
          <p:cNvSpPr txBox="1"/>
          <p:nvPr/>
        </p:nvSpPr>
        <p:spPr>
          <a:xfrm>
            <a:off x="146676" y="3878885"/>
            <a:ext cx="2362826" cy="553998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Operation</a:t>
            </a:r>
            <a:b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and maintenance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D6CEBB-BF49-E399-E6BA-F922279D9821}"/>
              </a:ext>
            </a:extLst>
          </p:cNvPr>
          <p:cNvSpPr/>
          <p:nvPr/>
        </p:nvSpPr>
        <p:spPr>
          <a:xfrm>
            <a:off x="422910" y="4612836"/>
            <a:ext cx="2034000" cy="6646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ZoneTexte 173">
            <a:extLst>
              <a:ext uri="{FF2B5EF4-FFF2-40B4-BE49-F238E27FC236}">
                <a16:creationId xmlns:a16="http://schemas.microsoft.com/office/drawing/2014/main" id="{9277DB0C-CE03-763F-EFF1-594C9FAB71BC}"/>
              </a:ext>
            </a:extLst>
          </p:cNvPr>
          <p:cNvSpPr txBox="1"/>
          <p:nvPr/>
        </p:nvSpPr>
        <p:spPr>
          <a:xfrm>
            <a:off x="889684" y="2844052"/>
            <a:ext cx="1521250" cy="276999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consulting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6C200-319E-F1A9-60B1-65034EDDC58A}"/>
              </a:ext>
            </a:extLst>
          </p:cNvPr>
          <p:cNvSpPr/>
          <p:nvPr/>
        </p:nvSpPr>
        <p:spPr>
          <a:xfrm>
            <a:off x="633309" y="1965867"/>
            <a:ext cx="2034000" cy="6646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ZoneTexte 206">
            <a:extLst>
              <a:ext uri="{FF2B5EF4-FFF2-40B4-BE49-F238E27FC236}">
                <a16:creationId xmlns:a16="http://schemas.microsoft.com/office/drawing/2014/main" id="{DDF12104-EC05-D4B2-25AC-19AE7A96B17E}"/>
              </a:ext>
            </a:extLst>
          </p:cNvPr>
          <p:cNvSpPr txBox="1"/>
          <p:nvPr/>
        </p:nvSpPr>
        <p:spPr>
          <a:xfrm>
            <a:off x="4677522" y="4262847"/>
            <a:ext cx="1099661" cy="2769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turnkey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967AC5-86B9-7A31-68EA-70FF7556181F}"/>
              </a:ext>
            </a:extLst>
          </p:cNvPr>
          <p:cNvSpPr/>
          <p:nvPr/>
        </p:nvSpPr>
        <p:spPr>
          <a:xfrm>
            <a:off x="4079702" y="4629253"/>
            <a:ext cx="2034000" cy="66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ZoneTexte 208">
            <a:extLst>
              <a:ext uri="{FF2B5EF4-FFF2-40B4-BE49-F238E27FC236}">
                <a16:creationId xmlns:a16="http://schemas.microsoft.com/office/drawing/2014/main" id="{6E5DF98B-1705-52A5-DBA8-356DFD791E7D}"/>
              </a:ext>
            </a:extLst>
          </p:cNvPr>
          <p:cNvSpPr txBox="1"/>
          <p:nvPr/>
        </p:nvSpPr>
        <p:spPr>
          <a:xfrm>
            <a:off x="8653128" y="4262847"/>
            <a:ext cx="2271456" cy="276999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Mobility services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0DCC63-462C-0EAA-AEA4-2542E50AEB1E}"/>
              </a:ext>
            </a:extLst>
          </p:cNvPr>
          <p:cNvSpPr/>
          <p:nvPr/>
        </p:nvSpPr>
        <p:spPr>
          <a:xfrm>
            <a:off x="8750821" y="4655957"/>
            <a:ext cx="2034000" cy="66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ZoneTexte 210">
            <a:extLst>
              <a:ext uri="{FF2B5EF4-FFF2-40B4-BE49-F238E27FC236}">
                <a16:creationId xmlns:a16="http://schemas.microsoft.com/office/drawing/2014/main" id="{3DB55C4C-6222-48C4-C4F4-E88BDE47DA61}"/>
              </a:ext>
            </a:extLst>
          </p:cNvPr>
          <p:cNvSpPr txBox="1"/>
          <p:nvPr/>
        </p:nvSpPr>
        <p:spPr>
          <a:xfrm>
            <a:off x="9141559" y="2721280"/>
            <a:ext cx="1729641" cy="553998"/>
          </a:xfrm>
          <a:prstGeom prst="rect">
            <a:avLst/>
          </a:prstGeom>
          <a:noFill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Project</a:t>
            </a:r>
            <a:b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</a:br>
            <a:r>
              <a:rPr kumimoji="0" lang="en-GB" sz="1800" b="0" i="0" u="none" strike="noStrike" kern="1200" cap="all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+mn-cs"/>
              </a:rPr>
              <a:t>structuring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28261F-596D-F1D1-1392-963DAC417606}"/>
              </a:ext>
            </a:extLst>
          </p:cNvPr>
          <p:cNvSpPr/>
          <p:nvPr/>
        </p:nvSpPr>
        <p:spPr>
          <a:xfrm>
            <a:off x="8911678" y="1960376"/>
            <a:ext cx="2034000" cy="66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0" name="Groupe 175">
            <a:extLst>
              <a:ext uri="{FF2B5EF4-FFF2-40B4-BE49-F238E27FC236}">
                <a16:creationId xmlns:a16="http://schemas.microsoft.com/office/drawing/2014/main" id="{105D3BD8-CEC1-83AF-53CD-DD22557760AF}"/>
              </a:ext>
            </a:extLst>
          </p:cNvPr>
          <p:cNvGrpSpPr/>
          <p:nvPr/>
        </p:nvGrpSpPr>
        <p:grpSpPr>
          <a:xfrm>
            <a:off x="5838279" y="2105308"/>
            <a:ext cx="374739" cy="374739"/>
            <a:chOff x="11734210" y="4448028"/>
            <a:chExt cx="604839" cy="604839"/>
          </a:xfrm>
          <a:solidFill>
            <a:schemeClr val="bg1"/>
          </a:solidFill>
        </p:grpSpPr>
        <p:sp>
          <p:nvSpPr>
            <p:cNvPr id="21" name="Freeform 99">
              <a:extLst>
                <a:ext uri="{FF2B5EF4-FFF2-40B4-BE49-F238E27FC236}">
                  <a16:creationId xmlns:a16="http://schemas.microsoft.com/office/drawing/2014/main" id="{C3D50279-5112-2D80-B1D5-5CD55E8764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25426" y="4640600"/>
              <a:ext cx="220373" cy="219017"/>
            </a:xfrm>
            <a:custGeom>
              <a:avLst/>
              <a:gdLst>
                <a:gd name="T0" fmla="*/ 128 w 137"/>
                <a:gd name="T1" fmla="*/ 136 h 136"/>
                <a:gd name="T2" fmla="*/ 9 w 137"/>
                <a:gd name="T3" fmla="*/ 136 h 136"/>
                <a:gd name="T4" fmla="*/ 0 w 137"/>
                <a:gd name="T5" fmla="*/ 128 h 136"/>
                <a:gd name="T6" fmla="*/ 0 w 137"/>
                <a:gd name="T7" fmla="*/ 8 h 136"/>
                <a:gd name="T8" fmla="*/ 9 w 137"/>
                <a:gd name="T9" fmla="*/ 0 h 136"/>
                <a:gd name="T10" fmla="*/ 128 w 137"/>
                <a:gd name="T11" fmla="*/ 0 h 136"/>
                <a:gd name="T12" fmla="*/ 137 w 137"/>
                <a:gd name="T13" fmla="*/ 8 h 136"/>
                <a:gd name="T14" fmla="*/ 137 w 137"/>
                <a:gd name="T15" fmla="*/ 128 h 136"/>
                <a:gd name="T16" fmla="*/ 128 w 137"/>
                <a:gd name="T17" fmla="*/ 136 h 136"/>
                <a:gd name="T18" fmla="*/ 18 w 137"/>
                <a:gd name="T19" fmla="*/ 119 h 136"/>
                <a:gd name="T20" fmla="*/ 120 w 137"/>
                <a:gd name="T21" fmla="*/ 119 h 136"/>
                <a:gd name="T22" fmla="*/ 120 w 137"/>
                <a:gd name="T23" fmla="*/ 17 h 136"/>
                <a:gd name="T24" fmla="*/ 18 w 137"/>
                <a:gd name="T25" fmla="*/ 17 h 136"/>
                <a:gd name="T26" fmla="*/ 18 w 137"/>
                <a:gd name="T27" fmla="*/ 11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7" h="136">
                  <a:moveTo>
                    <a:pt x="128" y="136"/>
                  </a:moveTo>
                  <a:cubicBezTo>
                    <a:pt x="9" y="136"/>
                    <a:pt x="9" y="136"/>
                    <a:pt x="9" y="136"/>
                  </a:cubicBezTo>
                  <a:cubicBezTo>
                    <a:pt x="4" y="136"/>
                    <a:pt x="0" y="132"/>
                    <a:pt x="0" y="12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3" y="0"/>
                    <a:pt x="137" y="3"/>
                    <a:pt x="137" y="8"/>
                  </a:cubicBezTo>
                  <a:cubicBezTo>
                    <a:pt x="137" y="128"/>
                    <a:pt x="137" y="128"/>
                    <a:pt x="137" y="128"/>
                  </a:cubicBezTo>
                  <a:cubicBezTo>
                    <a:pt x="137" y="132"/>
                    <a:pt x="133" y="136"/>
                    <a:pt x="128" y="136"/>
                  </a:cubicBezTo>
                  <a:close/>
                  <a:moveTo>
                    <a:pt x="18" y="119"/>
                  </a:moveTo>
                  <a:cubicBezTo>
                    <a:pt x="120" y="119"/>
                    <a:pt x="120" y="119"/>
                    <a:pt x="120" y="119"/>
                  </a:cubicBezTo>
                  <a:cubicBezTo>
                    <a:pt x="120" y="17"/>
                    <a:pt x="120" y="17"/>
                    <a:pt x="120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Rectangle 100">
              <a:extLst>
                <a:ext uri="{FF2B5EF4-FFF2-40B4-BE49-F238E27FC236}">
                  <a16:creationId xmlns:a16="http://schemas.microsoft.com/office/drawing/2014/main" id="{C78A1CE4-F9D3-603B-30F9-44905E95B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5420" y="4681285"/>
              <a:ext cx="54924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Rectangle 101">
              <a:extLst>
                <a:ext uri="{FF2B5EF4-FFF2-40B4-BE49-F238E27FC236}">
                  <a16:creationId xmlns:a16="http://schemas.microsoft.com/office/drawing/2014/main" id="{EF77F5B2-D877-E4CD-E0B0-313E55C76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5420" y="4736208"/>
              <a:ext cx="54924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4" name="Rectangle 102">
              <a:extLst>
                <a:ext uri="{FF2B5EF4-FFF2-40B4-BE49-F238E27FC236}">
                  <a16:creationId xmlns:a16="http://schemas.microsoft.com/office/drawing/2014/main" id="{5A7C66E4-2303-D502-09F2-C81788BCB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85420" y="4790454"/>
              <a:ext cx="54924" cy="29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Rectangle 103">
              <a:extLst>
                <a:ext uri="{FF2B5EF4-FFF2-40B4-BE49-F238E27FC236}">
                  <a16:creationId xmlns:a16="http://schemas.microsoft.com/office/drawing/2014/main" id="{3DA8DECE-FFB3-79BD-1DCE-334DDAE3C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1559" y="4681285"/>
              <a:ext cx="56280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6" name="Rectangle 104">
              <a:extLst>
                <a:ext uri="{FF2B5EF4-FFF2-40B4-BE49-F238E27FC236}">
                  <a16:creationId xmlns:a16="http://schemas.microsoft.com/office/drawing/2014/main" id="{517F1163-8DCE-58B6-C54C-05A15A023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1559" y="4736208"/>
              <a:ext cx="56280" cy="2712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Rectangle 105">
              <a:extLst>
                <a:ext uri="{FF2B5EF4-FFF2-40B4-BE49-F238E27FC236}">
                  <a16:creationId xmlns:a16="http://schemas.microsoft.com/office/drawing/2014/main" id="{82494AB7-54AC-5B41-DDE4-D63FF638A1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31559" y="4790454"/>
              <a:ext cx="56280" cy="291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8" name="Rectangle 106">
              <a:extLst>
                <a:ext uri="{FF2B5EF4-FFF2-40B4-BE49-F238E27FC236}">
                  <a16:creationId xmlns:a16="http://schemas.microsoft.com/office/drawing/2014/main" id="{77D73B21-906D-90AB-537B-CD633026C0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2390" y="4846734"/>
              <a:ext cx="27123" cy="5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9" name="Rectangle 107">
              <a:extLst>
                <a:ext uri="{FF2B5EF4-FFF2-40B4-BE49-F238E27FC236}">
                  <a16:creationId xmlns:a16="http://schemas.microsoft.com/office/drawing/2014/main" id="{99D108F6-3176-8591-E441-49C24A88D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6636" y="4846734"/>
              <a:ext cx="27801" cy="5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0" name="Rectangle 108">
              <a:extLst>
                <a:ext uri="{FF2B5EF4-FFF2-40B4-BE49-F238E27FC236}">
                  <a16:creationId xmlns:a16="http://schemas.microsoft.com/office/drawing/2014/main" id="{A120BB00-82FA-B5DE-7B92-74AB96B8F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7466" y="4846734"/>
              <a:ext cx="27123" cy="5492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1" name="Rectangle 109">
              <a:extLst>
                <a:ext uri="{FF2B5EF4-FFF2-40B4-BE49-F238E27FC236}">
                  <a16:creationId xmlns:a16="http://schemas.microsoft.com/office/drawing/2014/main" id="{9FCEC87F-C768-B72D-DD8C-C13AF3682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2390" y="4599238"/>
              <a:ext cx="27123" cy="542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Rectangle 110">
              <a:extLst>
                <a:ext uri="{FF2B5EF4-FFF2-40B4-BE49-F238E27FC236}">
                  <a16:creationId xmlns:a16="http://schemas.microsoft.com/office/drawing/2014/main" id="{3323BAD6-2349-F1CF-DCCB-96402BC21A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6636" y="4599238"/>
              <a:ext cx="27801" cy="542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3" name="Rectangle 111">
              <a:extLst>
                <a:ext uri="{FF2B5EF4-FFF2-40B4-BE49-F238E27FC236}">
                  <a16:creationId xmlns:a16="http://schemas.microsoft.com/office/drawing/2014/main" id="{528585AB-D340-E96D-695B-427E4F120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67466" y="4599238"/>
              <a:ext cx="27123" cy="5424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4" name="Freeform 112">
              <a:extLst>
                <a:ext uri="{FF2B5EF4-FFF2-40B4-BE49-F238E27FC236}">
                  <a16:creationId xmlns:a16="http://schemas.microsoft.com/office/drawing/2014/main" id="{7CEF0E62-03BE-5C0D-8698-9CA2842EE6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34210" y="4448028"/>
              <a:ext cx="604839" cy="604839"/>
            </a:xfrm>
            <a:custGeom>
              <a:avLst/>
              <a:gdLst>
                <a:gd name="T0" fmla="*/ 162 w 376"/>
                <a:gd name="T1" fmla="*/ 376 h 376"/>
                <a:gd name="T2" fmla="*/ 154 w 376"/>
                <a:gd name="T3" fmla="*/ 338 h 376"/>
                <a:gd name="T4" fmla="*/ 85 w 376"/>
                <a:gd name="T5" fmla="*/ 339 h 376"/>
                <a:gd name="T6" fmla="*/ 37 w 376"/>
                <a:gd name="T7" fmla="*/ 303 h 376"/>
                <a:gd name="T8" fmla="*/ 37 w 376"/>
                <a:gd name="T9" fmla="*/ 290 h 376"/>
                <a:gd name="T10" fmla="*/ 38 w 376"/>
                <a:gd name="T11" fmla="*/ 222 h 376"/>
                <a:gd name="T12" fmla="*/ 0 w 376"/>
                <a:gd name="T13" fmla="*/ 213 h 376"/>
                <a:gd name="T14" fmla="*/ 8 w 376"/>
                <a:gd name="T15" fmla="*/ 154 h 376"/>
                <a:gd name="T16" fmla="*/ 58 w 376"/>
                <a:gd name="T17" fmla="*/ 106 h 376"/>
                <a:gd name="T18" fmla="*/ 34 w 376"/>
                <a:gd name="T19" fmla="*/ 79 h 376"/>
                <a:gd name="T20" fmla="*/ 73 w 376"/>
                <a:gd name="T21" fmla="*/ 37 h 376"/>
                <a:gd name="T22" fmla="*/ 79 w 376"/>
                <a:gd name="T23" fmla="*/ 34 h 376"/>
                <a:gd name="T24" fmla="*/ 106 w 376"/>
                <a:gd name="T25" fmla="*/ 58 h 376"/>
                <a:gd name="T26" fmla="*/ 154 w 376"/>
                <a:gd name="T27" fmla="*/ 9 h 376"/>
                <a:gd name="T28" fmla="*/ 213 w 376"/>
                <a:gd name="T29" fmla="*/ 0 h 376"/>
                <a:gd name="T30" fmla="*/ 222 w 376"/>
                <a:gd name="T31" fmla="*/ 38 h 376"/>
                <a:gd name="T32" fmla="*/ 290 w 376"/>
                <a:gd name="T33" fmla="*/ 37 h 376"/>
                <a:gd name="T34" fmla="*/ 339 w 376"/>
                <a:gd name="T35" fmla="*/ 73 h 376"/>
                <a:gd name="T36" fmla="*/ 339 w 376"/>
                <a:gd name="T37" fmla="*/ 85 h 376"/>
                <a:gd name="T38" fmla="*/ 337 w 376"/>
                <a:gd name="T39" fmla="*/ 154 h 376"/>
                <a:gd name="T40" fmla="*/ 376 w 376"/>
                <a:gd name="T41" fmla="*/ 162 h 376"/>
                <a:gd name="T42" fmla="*/ 367 w 376"/>
                <a:gd name="T43" fmla="*/ 222 h 376"/>
                <a:gd name="T44" fmla="*/ 318 w 376"/>
                <a:gd name="T45" fmla="*/ 270 h 376"/>
                <a:gd name="T46" fmla="*/ 341 w 376"/>
                <a:gd name="T47" fmla="*/ 296 h 376"/>
                <a:gd name="T48" fmla="*/ 302 w 376"/>
                <a:gd name="T49" fmla="*/ 339 h 376"/>
                <a:gd name="T50" fmla="*/ 296 w 376"/>
                <a:gd name="T51" fmla="*/ 341 h 376"/>
                <a:gd name="T52" fmla="*/ 269 w 376"/>
                <a:gd name="T53" fmla="*/ 318 h 376"/>
                <a:gd name="T54" fmla="*/ 222 w 376"/>
                <a:gd name="T55" fmla="*/ 367 h 376"/>
                <a:gd name="T56" fmla="*/ 171 w 376"/>
                <a:gd name="T57" fmla="*/ 359 h 376"/>
                <a:gd name="T58" fmla="*/ 205 w 376"/>
                <a:gd name="T59" fmla="*/ 331 h 376"/>
                <a:gd name="T60" fmla="*/ 266 w 376"/>
                <a:gd name="T61" fmla="*/ 300 h 376"/>
                <a:gd name="T62" fmla="*/ 296 w 376"/>
                <a:gd name="T63" fmla="*/ 321 h 376"/>
                <a:gd name="T64" fmla="*/ 301 w 376"/>
                <a:gd name="T65" fmla="*/ 277 h 376"/>
                <a:gd name="T66" fmla="*/ 322 w 376"/>
                <a:gd name="T67" fmla="*/ 212 h 376"/>
                <a:gd name="T68" fmla="*/ 358 w 376"/>
                <a:gd name="T69" fmla="*/ 205 h 376"/>
                <a:gd name="T70" fmla="*/ 330 w 376"/>
                <a:gd name="T71" fmla="*/ 171 h 376"/>
                <a:gd name="T72" fmla="*/ 300 w 376"/>
                <a:gd name="T73" fmla="*/ 110 h 376"/>
                <a:gd name="T74" fmla="*/ 321 w 376"/>
                <a:gd name="T75" fmla="*/ 79 h 376"/>
                <a:gd name="T76" fmla="*/ 277 w 376"/>
                <a:gd name="T77" fmla="*/ 75 h 376"/>
                <a:gd name="T78" fmla="*/ 212 w 376"/>
                <a:gd name="T79" fmla="*/ 53 h 376"/>
                <a:gd name="T80" fmla="*/ 205 w 376"/>
                <a:gd name="T81" fmla="*/ 17 h 376"/>
                <a:gd name="T82" fmla="*/ 171 w 376"/>
                <a:gd name="T83" fmla="*/ 45 h 376"/>
                <a:gd name="T84" fmla="*/ 110 w 376"/>
                <a:gd name="T85" fmla="*/ 76 h 376"/>
                <a:gd name="T86" fmla="*/ 79 w 376"/>
                <a:gd name="T87" fmla="*/ 55 h 376"/>
                <a:gd name="T88" fmla="*/ 75 w 376"/>
                <a:gd name="T89" fmla="*/ 99 h 376"/>
                <a:gd name="T90" fmla="*/ 53 w 376"/>
                <a:gd name="T91" fmla="*/ 164 h 376"/>
                <a:gd name="T92" fmla="*/ 17 w 376"/>
                <a:gd name="T93" fmla="*/ 171 h 376"/>
                <a:gd name="T94" fmla="*/ 45 w 376"/>
                <a:gd name="T95" fmla="*/ 205 h 376"/>
                <a:gd name="T96" fmla="*/ 76 w 376"/>
                <a:gd name="T97" fmla="*/ 266 h 376"/>
                <a:gd name="T98" fmla="*/ 55 w 376"/>
                <a:gd name="T99" fmla="*/ 296 h 376"/>
                <a:gd name="T100" fmla="*/ 99 w 376"/>
                <a:gd name="T101" fmla="*/ 301 h 376"/>
                <a:gd name="T102" fmla="*/ 164 w 376"/>
                <a:gd name="T103" fmla="*/ 322 h 376"/>
                <a:gd name="T104" fmla="*/ 171 w 376"/>
                <a:gd name="T105" fmla="*/ 359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76" h="376">
                  <a:moveTo>
                    <a:pt x="213" y="376"/>
                  </a:moveTo>
                  <a:cubicBezTo>
                    <a:pt x="162" y="376"/>
                    <a:pt x="162" y="376"/>
                    <a:pt x="162" y="376"/>
                  </a:cubicBezTo>
                  <a:cubicBezTo>
                    <a:pt x="157" y="376"/>
                    <a:pt x="154" y="372"/>
                    <a:pt x="154" y="367"/>
                  </a:cubicBezTo>
                  <a:cubicBezTo>
                    <a:pt x="154" y="338"/>
                    <a:pt x="154" y="338"/>
                    <a:pt x="154" y="338"/>
                  </a:cubicBezTo>
                  <a:cubicBezTo>
                    <a:pt x="137" y="334"/>
                    <a:pt x="121" y="327"/>
                    <a:pt x="106" y="318"/>
                  </a:cubicBezTo>
                  <a:cubicBezTo>
                    <a:pt x="85" y="339"/>
                    <a:pt x="85" y="339"/>
                    <a:pt x="85" y="339"/>
                  </a:cubicBezTo>
                  <a:cubicBezTo>
                    <a:pt x="82" y="342"/>
                    <a:pt x="76" y="342"/>
                    <a:pt x="73" y="339"/>
                  </a:cubicBezTo>
                  <a:cubicBezTo>
                    <a:pt x="37" y="303"/>
                    <a:pt x="37" y="303"/>
                    <a:pt x="37" y="303"/>
                  </a:cubicBezTo>
                  <a:cubicBezTo>
                    <a:pt x="35" y="301"/>
                    <a:pt x="34" y="299"/>
                    <a:pt x="34" y="296"/>
                  </a:cubicBezTo>
                  <a:cubicBezTo>
                    <a:pt x="34" y="294"/>
                    <a:pt x="35" y="292"/>
                    <a:pt x="37" y="290"/>
                  </a:cubicBezTo>
                  <a:cubicBezTo>
                    <a:pt x="58" y="270"/>
                    <a:pt x="58" y="270"/>
                    <a:pt x="58" y="270"/>
                  </a:cubicBezTo>
                  <a:cubicBezTo>
                    <a:pt x="48" y="255"/>
                    <a:pt x="42" y="239"/>
                    <a:pt x="38" y="222"/>
                  </a:cubicBezTo>
                  <a:cubicBezTo>
                    <a:pt x="8" y="222"/>
                    <a:pt x="8" y="222"/>
                    <a:pt x="8" y="222"/>
                  </a:cubicBezTo>
                  <a:cubicBezTo>
                    <a:pt x="4" y="222"/>
                    <a:pt x="0" y="218"/>
                    <a:pt x="0" y="21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57"/>
                    <a:pt x="4" y="154"/>
                    <a:pt x="8" y="154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42" y="137"/>
                    <a:pt x="48" y="121"/>
                    <a:pt x="58" y="106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5" y="84"/>
                    <a:pt x="34" y="81"/>
                    <a:pt x="34" y="79"/>
                  </a:cubicBezTo>
                  <a:cubicBezTo>
                    <a:pt x="34" y="77"/>
                    <a:pt x="35" y="75"/>
                    <a:pt x="37" y="73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5" y="35"/>
                    <a:pt x="77" y="34"/>
                    <a:pt x="79" y="34"/>
                  </a:cubicBezTo>
                  <a:cubicBezTo>
                    <a:pt x="79" y="34"/>
                    <a:pt x="79" y="34"/>
                    <a:pt x="79" y="34"/>
                  </a:cubicBezTo>
                  <a:cubicBezTo>
                    <a:pt x="81" y="34"/>
                    <a:pt x="84" y="35"/>
                    <a:pt x="85" y="37"/>
                  </a:cubicBezTo>
                  <a:cubicBezTo>
                    <a:pt x="106" y="58"/>
                    <a:pt x="106" y="58"/>
                    <a:pt x="106" y="58"/>
                  </a:cubicBezTo>
                  <a:cubicBezTo>
                    <a:pt x="121" y="49"/>
                    <a:pt x="137" y="42"/>
                    <a:pt x="154" y="38"/>
                  </a:cubicBezTo>
                  <a:cubicBezTo>
                    <a:pt x="154" y="9"/>
                    <a:pt x="154" y="9"/>
                    <a:pt x="154" y="9"/>
                  </a:cubicBezTo>
                  <a:cubicBezTo>
                    <a:pt x="154" y="4"/>
                    <a:pt x="157" y="0"/>
                    <a:pt x="16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18" y="0"/>
                    <a:pt x="222" y="4"/>
                    <a:pt x="222" y="9"/>
                  </a:cubicBezTo>
                  <a:cubicBezTo>
                    <a:pt x="222" y="38"/>
                    <a:pt x="222" y="38"/>
                    <a:pt x="222" y="38"/>
                  </a:cubicBezTo>
                  <a:cubicBezTo>
                    <a:pt x="239" y="42"/>
                    <a:pt x="255" y="49"/>
                    <a:pt x="269" y="58"/>
                  </a:cubicBezTo>
                  <a:cubicBezTo>
                    <a:pt x="290" y="37"/>
                    <a:pt x="290" y="37"/>
                    <a:pt x="290" y="37"/>
                  </a:cubicBezTo>
                  <a:cubicBezTo>
                    <a:pt x="294" y="34"/>
                    <a:pt x="299" y="34"/>
                    <a:pt x="302" y="37"/>
                  </a:cubicBezTo>
                  <a:cubicBezTo>
                    <a:pt x="339" y="73"/>
                    <a:pt x="339" y="73"/>
                    <a:pt x="339" y="73"/>
                  </a:cubicBezTo>
                  <a:cubicBezTo>
                    <a:pt x="340" y="75"/>
                    <a:pt x="341" y="77"/>
                    <a:pt x="341" y="79"/>
                  </a:cubicBezTo>
                  <a:cubicBezTo>
                    <a:pt x="341" y="81"/>
                    <a:pt x="340" y="84"/>
                    <a:pt x="339" y="85"/>
                  </a:cubicBezTo>
                  <a:cubicBezTo>
                    <a:pt x="318" y="106"/>
                    <a:pt x="318" y="106"/>
                    <a:pt x="318" y="106"/>
                  </a:cubicBezTo>
                  <a:cubicBezTo>
                    <a:pt x="327" y="121"/>
                    <a:pt x="334" y="137"/>
                    <a:pt x="337" y="154"/>
                  </a:cubicBezTo>
                  <a:cubicBezTo>
                    <a:pt x="367" y="154"/>
                    <a:pt x="367" y="154"/>
                    <a:pt x="367" y="154"/>
                  </a:cubicBezTo>
                  <a:cubicBezTo>
                    <a:pt x="372" y="154"/>
                    <a:pt x="376" y="157"/>
                    <a:pt x="376" y="162"/>
                  </a:cubicBezTo>
                  <a:cubicBezTo>
                    <a:pt x="376" y="213"/>
                    <a:pt x="376" y="213"/>
                    <a:pt x="376" y="213"/>
                  </a:cubicBezTo>
                  <a:cubicBezTo>
                    <a:pt x="376" y="218"/>
                    <a:pt x="372" y="222"/>
                    <a:pt x="367" y="222"/>
                  </a:cubicBezTo>
                  <a:cubicBezTo>
                    <a:pt x="337" y="222"/>
                    <a:pt x="337" y="222"/>
                    <a:pt x="337" y="222"/>
                  </a:cubicBezTo>
                  <a:cubicBezTo>
                    <a:pt x="334" y="239"/>
                    <a:pt x="327" y="255"/>
                    <a:pt x="318" y="270"/>
                  </a:cubicBezTo>
                  <a:cubicBezTo>
                    <a:pt x="339" y="290"/>
                    <a:pt x="339" y="290"/>
                    <a:pt x="339" y="290"/>
                  </a:cubicBezTo>
                  <a:cubicBezTo>
                    <a:pt x="340" y="292"/>
                    <a:pt x="341" y="294"/>
                    <a:pt x="341" y="296"/>
                  </a:cubicBezTo>
                  <a:cubicBezTo>
                    <a:pt x="341" y="299"/>
                    <a:pt x="340" y="301"/>
                    <a:pt x="339" y="303"/>
                  </a:cubicBezTo>
                  <a:cubicBezTo>
                    <a:pt x="302" y="339"/>
                    <a:pt x="302" y="339"/>
                    <a:pt x="302" y="339"/>
                  </a:cubicBezTo>
                  <a:cubicBezTo>
                    <a:pt x="301" y="340"/>
                    <a:pt x="299" y="341"/>
                    <a:pt x="296" y="341"/>
                  </a:cubicBezTo>
                  <a:cubicBezTo>
                    <a:pt x="296" y="341"/>
                    <a:pt x="296" y="341"/>
                    <a:pt x="296" y="341"/>
                  </a:cubicBezTo>
                  <a:cubicBezTo>
                    <a:pt x="294" y="341"/>
                    <a:pt x="292" y="340"/>
                    <a:pt x="290" y="339"/>
                  </a:cubicBezTo>
                  <a:cubicBezTo>
                    <a:pt x="269" y="318"/>
                    <a:pt x="269" y="318"/>
                    <a:pt x="269" y="318"/>
                  </a:cubicBezTo>
                  <a:cubicBezTo>
                    <a:pt x="255" y="327"/>
                    <a:pt x="239" y="334"/>
                    <a:pt x="222" y="338"/>
                  </a:cubicBezTo>
                  <a:cubicBezTo>
                    <a:pt x="222" y="367"/>
                    <a:pt x="222" y="367"/>
                    <a:pt x="222" y="367"/>
                  </a:cubicBezTo>
                  <a:cubicBezTo>
                    <a:pt x="222" y="372"/>
                    <a:pt x="218" y="376"/>
                    <a:pt x="213" y="376"/>
                  </a:cubicBezTo>
                  <a:close/>
                  <a:moveTo>
                    <a:pt x="171" y="359"/>
                  </a:moveTo>
                  <a:cubicBezTo>
                    <a:pt x="205" y="359"/>
                    <a:pt x="205" y="359"/>
                    <a:pt x="205" y="359"/>
                  </a:cubicBezTo>
                  <a:cubicBezTo>
                    <a:pt x="205" y="331"/>
                    <a:pt x="205" y="331"/>
                    <a:pt x="205" y="331"/>
                  </a:cubicBezTo>
                  <a:cubicBezTo>
                    <a:pt x="205" y="326"/>
                    <a:pt x="208" y="323"/>
                    <a:pt x="212" y="322"/>
                  </a:cubicBezTo>
                  <a:cubicBezTo>
                    <a:pt x="231" y="319"/>
                    <a:pt x="250" y="311"/>
                    <a:pt x="266" y="300"/>
                  </a:cubicBezTo>
                  <a:cubicBezTo>
                    <a:pt x="269" y="298"/>
                    <a:pt x="274" y="298"/>
                    <a:pt x="277" y="301"/>
                  </a:cubicBezTo>
                  <a:cubicBezTo>
                    <a:pt x="296" y="321"/>
                    <a:pt x="296" y="321"/>
                    <a:pt x="296" y="321"/>
                  </a:cubicBezTo>
                  <a:cubicBezTo>
                    <a:pt x="321" y="296"/>
                    <a:pt x="321" y="296"/>
                    <a:pt x="321" y="296"/>
                  </a:cubicBezTo>
                  <a:cubicBezTo>
                    <a:pt x="301" y="277"/>
                    <a:pt x="301" y="277"/>
                    <a:pt x="301" y="277"/>
                  </a:cubicBezTo>
                  <a:cubicBezTo>
                    <a:pt x="298" y="274"/>
                    <a:pt x="297" y="269"/>
                    <a:pt x="300" y="266"/>
                  </a:cubicBezTo>
                  <a:cubicBezTo>
                    <a:pt x="311" y="250"/>
                    <a:pt x="319" y="231"/>
                    <a:pt x="322" y="212"/>
                  </a:cubicBezTo>
                  <a:cubicBezTo>
                    <a:pt x="323" y="208"/>
                    <a:pt x="326" y="205"/>
                    <a:pt x="330" y="205"/>
                  </a:cubicBezTo>
                  <a:cubicBezTo>
                    <a:pt x="358" y="205"/>
                    <a:pt x="358" y="205"/>
                    <a:pt x="358" y="205"/>
                  </a:cubicBezTo>
                  <a:cubicBezTo>
                    <a:pt x="358" y="171"/>
                    <a:pt x="358" y="171"/>
                    <a:pt x="358" y="171"/>
                  </a:cubicBezTo>
                  <a:cubicBezTo>
                    <a:pt x="330" y="171"/>
                    <a:pt x="330" y="171"/>
                    <a:pt x="330" y="171"/>
                  </a:cubicBezTo>
                  <a:cubicBezTo>
                    <a:pt x="326" y="171"/>
                    <a:pt x="323" y="168"/>
                    <a:pt x="322" y="164"/>
                  </a:cubicBezTo>
                  <a:cubicBezTo>
                    <a:pt x="319" y="144"/>
                    <a:pt x="311" y="126"/>
                    <a:pt x="300" y="110"/>
                  </a:cubicBezTo>
                  <a:cubicBezTo>
                    <a:pt x="297" y="106"/>
                    <a:pt x="298" y="102"/>
                    <a:pt x="301" y="99"/>
                  </a:cubicBezTo>
                  <a:cubicBezTo>
                    <a:pt x="321" y="79"/>
                    <a:pt x="321" y="79"/>
                    <a:pt x="321" y="79"/>
                  </a:cubicBezTo>
                  <a:cubicBezTo>
                    <a:pt x="296" y="55"/>
                    <a:pt x="296" y="55"/>
                    <a:pt x="296" y="5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4" y="78"/>
                    <a:pt x="269" y="78"/>
                    <a:pt x="266" y="76"/>
                  </a:cubicBezTo>
                  <a:cubicBezTo>
                    <a:pt x="250" y="64"/>
                    <a:pt x="231" y="57"/>
                    <a:pt x="212" y="53"/>
                  </a:cubicBezTo>
                  <a:cubicBezTo>
                    <a:pt x="208" y="53"/>
                    <a:pt x="205" y="49"/>
                    <a:pt x="205" y="45"/>
                  </a:cubicBezTo>
                  <a:cubicBezTo>
                    <a:pt x="205" y="17"/>
                    <a:pt x="205" y="17"/>
                    <a:pt x="205" y="17"/>
                  </a:cubicBezTo>
                  <a:cubicBezTo>
                    <a:pt x="171" y="17"/>
                    <a:pt x="171" y="17"/>
                    <a:pt x="171" y="17"/>
                  </a:cubicBezTo>
                  <a:cubicBezTo>
                    <a:pt x="171" y="45"/>
                    <a:pt x="171" y="45"/>
                    <a:pt x="171" y="45"/>
                  </a:cubicBezTo>
                  <a:cubicBezTo>
                    <a:pt x="171" y="49"/>
                    <a:pt x="168" y="53"/>
                    <a:pt x="164" y="53"/>
                  </a:cubicBezTo>
                  <a:cubicBezTo>
                    <a:pt x="144" y="57"/>
                    <a:pt x="126" y="64"/>
                    <a:pt x="110" y="76"/>
                  </a:cubicBezTo>
                  <a:cubicBezTo>
                    <a:pt x="106" y="78"/>
                    <a:pt x="102" y="78"/>
                    <a:pt x="99" y="75"/>
                  </a:cubicBezTo>
                  <a:cubicBezTo>
                    <a:pt x="79" y="55"/>
                    <a:pt x="79" y="55"/>
                    <a:pt x="79" y="5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75" y="99"/>
                    <a:pt x="75" y="99"/>
                    <a:pt x="75" y="99"/>
                  </a:cubicBezTo>
                  <a:cubicBezTo>
                    <a:pt x="78" y="102"/>
                    <a:pt x="78" y="106"/>
                    <a:pt x="76" y="110"/>
                  </a:cubicBezTo>
                  <a:cubicBezTo>
                    <a:pt x="64" y="126"/>
                    <a:pt x="57" y="144"/>
                    <a:pt x="53" y="164"/>
                  </a:cubicBezTo>
                  <a:cubicBezTo>
                    <a:pt x="53" y="168"/>
                    <a:pt x="49" y="171"/>
                    <a:pt x="45" y="171"/>
                  </a:cubicBezTo>
                  <a:cubicBezTo>
                    <a:pt x="17" y="171"/>
                    <a:pt x="17" y="171"/>
                    <a:pt x="17" y="171"/>
                  </a:cubicBezTo>
                  <a:cubicBezTo>
                    <a:pt x="17" y="205"/>
                    <a:pt x="17" y="205"/>
                    <a:pt x="17" y="205"/>
                  </a:cubicBezTo>
                  <a:cubicBezTo>
                    <a:pt x="45" y="205"/>
                    <a:pt x="45" y="205"/>
                    <a:pt x="45" y="205"/>
                  </a:cubicBezTo>
                  <a:cubicBezTo>
                    <a:pt x="49" y="205"/>
                    <a:pt x="53" y="208"/>
                    <a:pt x="53" y="212"/>
                  </a:cubicBezTo>
                  <a:cubicBezTo>
                    <a:pt x="57" y="231"/>
                    <a:pt x="64" y="250"/>
                    <a:pt x="76" y="266"/>
                  </a:cubicBezTo>
                  <a:cubicBezTo>
                    <a:pt x="78" y="269"/>
                    <a:pt x="78" y="274"/>
                    <a:pt x="75" y="277"/>
                  </a:cubicBezTo>
                  <a:cubicBezTo>
                    <a:pt x="55" y="296"/>
                    <a:pt x="55" y="296"/>
                    <a:pt x="55" y="296"/>
                  </a:cubicBezTo>
                  <a:cubicBezTo>
                    <a:pt x="79" y="321"/>
                    <a:pt x="79" y="321"/>
                    <a:pt x="79" y="321"/>
                  </a:cubicBezTo>
                  <a:cubicBezTo>
                    <a:pt x="99" y="301"/>
                    <a:pt x="99" y="301"/>
                    <a:pt x="99" y="301"/>
                  </a:cubicBezTo>
                  <a:cubicBezTo>
                    <a:pt x="102" y="298"/>
                    <a:pt x="106" y="298"/>
                    <a:pt x="110" y="300"/>
                  </a:cubicBezTo>
                  <a:cubicBezTo>
                    <a:pt x="126" y="311"/>
                    <a:pt x="144" y="319"/>
                    <a:pt x="164" y="322"/>
                  </a:cubicBezTo>
                  <a:cubicBezTo>
                    <a:pt x="168" y="323"/>
                    <a:pt x="171" y="326"/>
                    <a:pt x="171" y="331"/>
                  </a:cubicBezTo>
                  <a:lnTo>
                    <a:pt x="171" y="3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5" name="Freeform 113">
              <a:extLst>
                <a:ext uri="{FF2B5EF4-FFF2-40B4-BE49-F238E27FC236}">
                  <a16:creationId xmlns:a16="http://schemas.microsoft.com/office/drawing/2014/main" id="{9BFD2C76-A36B-04C5-39C0-3BA859C19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81706" y="4695524"/>
              <a:ext cx="109847" cy="109847"/>
            </a:xfrm>
            <a:custGeom>
              <a:avLst/>
              <a:gdLst>
                <a:gd name="T0" fmla="*/ 59 w 68"/>
                <a:gd name="T1" fmla="*/ 68 h 68"/>
                <a:gd name="T2" fmla="*/ 8 w 68"/>
                <a:gd name="T3" fmla="*/ 68 h 68"/>
                <a:gd name="T4" fmla="*/ 0 w 68"/>
                <a:gd name="T5" fmla="*/ 59 h 68"/>
                <a:gd name="T6" fmla="*/ 0 w 68"/>
                <a:gd name="T7" fmla="*/ 8 h 68"/>
                <a:gd name="T8" fmla="*/ 8 w 68"/>
                <a:gd name="T9" fmla="*/ 0 h 68"/>
                <a:gd name="T10" fmla="*/ 59 w 68"/>
                <a:gd name="T11" fmla="*/ 0 h 68"/>
                <a:gd name="T12" fmla="*/ 68 w 68"/>
                <a:gd name="T13" fmla="*/ 8 h 68"/>
                <a:gd name="T14" fmla="*/ 68 w 68"/>
                <a:gd name="T15" fmla="*/ 59 h 68"/>
                <a:gd name="T16" fmla="*/ 59 w 68"/>
                <a:gd name="T17" fmla="*/ 68 h 68"/>
                <a:gd name="T18" fmla="*/ 17 w 68"/>
                <a:gd name="T19" fmla="*/ 51 h 68"/>
                <a:gd name="T20" fmla="*/ 51 w 68"/>
                <a:gd name="T21" fmla="*/ 51 h 68"/>
                <a:gd name="T22" fmla="*/ 51 w 68"/>
                <a:gd name="T23" fmla="*/ 17 h 68"/>
                <a:gd name="T24" fmla="*/ 17 w 68"/>
                <a:gd name="T25" fmla="*/ 17 h 68"/>
                <a:gd name="T26" fmla="*/ 17 w 68"/>
                <a:gd name="T27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68">
                  <a:moveTo>
                    <a:pt x="59" y="68"/>
                  </a:moveTo>
                  <a:cubicBezTo>
                    <a:pt x="8" y="68"/>
                    <a:pt x="8" y="68"/>
                    <a:pt x="8" y="68"/>
                  </a:cubicBezTo>
                  <a:cubicBezTo>
                    <a:pt x="3" y="68"/>
                    <a:pt x="0" y="64"/>
                    <a:pt x="0" y="5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4" y="0"/>
                    <a:pt x="68" y="3"/>
                    <a:pt x="68" y="8"/>
                  </a:cubicBezTo>
                  <a:cubicBezTo>
                    <a:pt x="68" y="59"/>
                    <a:pt x="68" y="59"/>
                    <a:pt x="68" y="59"/>
                  </a:cubicBezTo>
                  <a:cubicBezTo>
                    <a:pt x="68" y="64"/>
                    <a:pt x="64" y="68"/>
                    <a:pt x="59" y="68"/>
                  </a:cubicBezTo>
                  <a:close/>
                  <a:moveTo>
                    <a:pt x="17" y="51"/>
                  </a:moveTo>
                  <a:cubicBezTo>
                    <a:pt x="51" y="51"/>
                    <a:pt x="51" y="51"/>
                    <a:pt x="51" y="51"/>
                  </a:cubicBezTo>
                  <a:cubicBezTo>
                    <a:pt x="51" y="17"/>
                    <a:pt x="51" y="17"/>
                    <a:pt x="51" y="17"/>
                  </a:cubicBezTo>
                  <a:cubicBezTo>
                    <a:pt x="17" y="17"/>
                    <a:pt x="17" y="17"/>
                    <a:pt x="17" y="17"/>
                  </a:cubicBez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36" name="Groupe 191">
            <a:extLst>
              <a:ext uri="{FF2B5EF4-FFF2-40B4-BE49-F238E27FC236}">
                <a16:creationId xmlns:a16="http://schemas.microsoft.com/office/drawing/2014/main" id="{53318F5B-3E5B-27B5-78BE-679EF401BE76}"/>
              </a:ext>
            </a:extLst>
          </p:cNvPr>
          <p:cNvGrpSpPr/>
          <p:nvPr/>
        </p:nvGrpSpPr>
        <p:grpSpPr>
          <a:xfrm>
            <a:off x="1206564" y="4711617"/>
            <a:ext cx="374740" cy="402464"/>
            <a:chOff x="10662858" y="3363115"/>
            <a:chExt cx="549915" cy="590599"/>
          </a:xfrm>
          <a:solidFill>
            <a:schemeClr val="bg1"/>
          </a:solidFill>
        </p:grpSpPr>
        <p:sp>
          <p:nvSpPr>
            <p:cNvPr id="37" name="Freeform 82">
              <a:extLst>
                <a:ext uri="{FF2B5EF4-FFF2-40B4-BE49-F238E27FC236}">
                  <a16:creationId xmlns:a16="http://schemas.microsoft.com/office/drawing/2014/main" id="{0FE1FE1F-E56B-AD60-9ED0-8CDD28B1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7098" y="3691301"/>
              <a:ext cx="521436" cy="262413"/>
            </a:xfrm>
            <a:custGeom>
              <a:avLst/>
              <a:gdLst>
                <a:gd name="T0" fmla="*/ 187 w 324"/>
                <a:gd name="T1" fmla="*/ 163 h 163"/>
                <a:gd name="T2" fmla="*/ 136 w 324"/>
                <a:gd name="T3" fmla="*/ 163 h 163"/>
                <a:gd name="T4" fmla="*/ 128 w 324"/>
                <a:gd name="T5" fmla="*/ 154 h 163"/>
                <a:gd name="T6" fmla="*/ 128 w 324"/>
                <a:gd name="T7" fmla="*/ 124 h 163"/>
                <a:gd name="T8" fmla="*/ 99 w 324"/>
                <a:gd name="T9" fmla="*/ 112 h 163"/>
                <a:gd name="T10" fmla="*/ 77 w 324"/>
                <a:gd name="T11" fmla="*/ 133 h 163"/>
                <a:gd name="T12" fmla="*/ 65 w 324"/>
                <a:gd name="T13" fmla="*/ 133 h 163"/>
                <a:gd name="T14" fmla="*/ 29 w 324"/>
                <a:gd name="T15" fmla="*/ 97 h 163"/>
                <a:gd name="T16" fmla="*/ 26 w 324"/>
                <a:gd name="T17" fmla="*/ 91 h 163"/>
                <a:gd name="T18" fmla="*/ 29 w 324"/>
                <a:gd name="T19" fmla="*/ 85 h 163"/>
                <a:gd name="T20" fmla="*/ 50 w 324"/>
                <a:gd name="T21" fmla="*/ 64 h 163"/>
                <a:gd name="T22" fmla="*/ 38 w 324"/>
                <a:gd name="T23" fmla="*/ 35 h 163"/>
                <a:gd name="T24" fmla="*/ 8 w 324"/>
                <a:gd name="T25" fmla="*/ 35 h 163"/>
                <a:gd name="T26" fmla="*/ 0 w 324"/>
                <a:gd name="T27" fmla="*/ 26 h 163"/>
                <a:gd name="T28" fmla="*/ 0 w 324"/>
                <a:gd name="T29" fmla="*/ 0 h 163"/>
                <a:gd name="T30" fmla="*/ 17 w 324"/>
                <a:gd name="T31" fmla="*/ 0 h 163"/>
                <a:gd name="T32" fmla="*/ 17 w 324"/>
                <a:gd name="T33" fmla="*/ 18 h 163"/>
                <a:gd name="T34" fmla="*/ 45 w 324"/>
                <a:gd name="T35" fmla="*/ 18 h 163"/>
                <a:gd name="T36" fmla="*/ 53 w 324"/>
                <a:gd name="T37" fmla="*/ 24 h 163"/>
                <a:gd name="T38" fmla="*/ 68 w 324"/>
                <a:gd name="T39" fmla="*/ 60 h 163"/>
                <a:gd name="T40" fmla="*/ 67 w 324"/>
                <a:gd name="T41" fmla="*/ 71 h 163"/>
                <a:gd name="T42" fmla="*/ 47 w 324"/>
                <a:gd name="T43" fmla="*/ 91 h 163"/>
                <a:gd name="T44" fmla="*/ 71 w 324"/>
                <a:gd name="T45" fmla="*/ 115 h 163"/>
                <a:gd name="T46" fmla="*/ 91 w 324"/>
                <a:gd name="T47" fmla="*/ 95 h 163"/>
                <a:gd name="T48" fmla="*/ 102 w 324"/>
                <a:gd name="T49" fmla="*/ 94 h 163"/>
                <a:gd name="T50" fmla="*/ 138 w 324"/>
                <a:gd name="T51" fmla="*/ 109 h 163"/>
                <a:gd name="T52" fmla="*/ 145 w 324"/>
                <a:gd name="T53" fmla="*/ 117 h 163"/>
                <a:gd name="T54" fmla="*/ 145 w 324"/>
                <a:gd name="T55" fmla="*/ 146 h 163"/>
                <a:gd name="T56" fmla="*/ 179 w 324"/>
                <a:gd name="T57" fmla="*/ 146 h 163"/>
                <a:gd name="T58" fmla="*/ 179 w 324"/>
                <a:gd name="T59" fmla="*/ 117 h 163"/>
                <a:gd name="T60" fmla="*/ 186 w 324"/>
                <a:gd name="T61" fmla="*/ 109 h 163"/>
                <a:gd name="T62" fmla="*/ 222 w 324"/>
                <a:gd name="T63" fmla="*/ 94 h 163"/>
                <a:gd name="T64" fmla="*/ 232 w 324"/>
                <a:gd name="T65" fmla="*/ 95 h 163"/>
                <a:gd name="T66" fmla="*/ 252 w 324"/>
                <a:gd name="T67" fmla="*/ 115 h 163"/>
                <a:gd name="T68" fmla="*/ 276 w 324"/>
                <a:gd name="T69" fmla="*/ 91 h 163"/>
                <a:gd name="T70" fmla="*/ 256 w 324"/>
                <a:gd name="T71" fmla="*/ 71 h 163"/>
                <a:gd name="T72" fmla="*/ 255 w 324"/>
                <a:gd name="T73" fmla="*/ 60 h 163"/>
                <a:gd name="T74" fmla="*/ 270 w 324"/>
                <a:gd name="T75" fmla="*/ 24 h 163"/>
                <a:gd name="T76" fmla="*/ 278 w 324"/>
                <a:gd name="T77" fmla="*/ 18 h 163"/>
                <a:gd name="T78" fmla="*/ 307 w 324"/>
                <a:gd name="T79" fmla="*/ 18 h 163"/>
                <a:gd name="T80" fmla="*/ 307 w 324"/>
                <a:gd name="T81" fmla="*/ 0 h 163"/>
                <a:gd name="T82" fmla="*/ 324 w 324"/>
                <a:gd name="T83" fmla="*/ 0 h 163"/>
                <a:gd name="T84" fmla="*/ 324 w 324"/>
                <a:gd name="T85" fmla="*/ 26 h 163"/>
                <a:gd name="T86" fmla="*/ 315 w 324"/>
                <a:gd name="T87" fmla="*/ 35 h 163"/>
                <a:gd name="T88" fmla="*/ 285 w 324"/>
                <a:gd name="T89" fmla="*/ 35 h 163"/>
                <a:gd name="T90" fmla="*/ 273 w 324"/>
                <a:gd name="T91" fmla="*/ 64 h 163"/>
                <a:gd name="T92" fmla="*/ 295 w 324"/>
                <a:gd name="T93" fmla="*/ 85 h 163"/>
                <a:gd name="T94" fmla="*/ 297 w 324"/>
                <a:gd name="T95" fmla="*/ 91 h 163"/>
                <a:gd name="T96" fmla="*/ 295 w 324"/>
                <a:gd name="T97" fmla="*/ 97 h 163"/>
                <a:gd name="T98" fmla="*/ 258 w 324"/>
                <a:gd name="T99" fmla="*/ 133 h 163"/>
                <a:gd name="T100" fmla="*/ 252 w 324"/>
                <a:gd name="T101" fmla="*/ 136 h 163"/>
                <a:gd name="T102" fmla="*/ 252 w 324"/>
                <a:gd name="T103" fmla="*/ 136 h 163"/>
                <a:gd name="T104" fmla="*/ 246 w 324"/>
                <a:gd name="T105" fmla="*/ 133 h 163"/>
                <a:gd name="T106" fmla="*/ 225 w 324"/>
                <a:gd name="T107" fmla="*/ 112 h 163"/>
                <a:gd name="T108" fmla="*/ 196 w 324"/>
                <a:gd name="T109" fmla="*/ 124 h 163"/>
                <a:gd name="T110" fmla="*/ 196 w 324"/>
                <a:gd name="T111" fmla="*/ 154 h 163"/>
                <a:gd name="T112" fmla="*/ 187 w 324"/>
                <a:gd name="T11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4" h="163">
                  <a:moveTo>
                    <a:pt x="187" y="163"/>
                  </a:moveTo>
                  <a:cubicBezTo>
                    <a:pt x="136" y="163"/>
                    <a:pt x="136" y="163"/>
                    <a:pt x="136" y="163"/>
                  </a:cubicBezTo>
                  <a:cubicBezTo>
                    <a:pt x="131" y="163"/>
                    <a:pt x="128" y="159"/>
                    <a:pt x="128" y="154"/>
                  </a:cubicBezTo>
                  <a:cubicBezTo>
                    <a:pt x="128" y="124"/>
                    <a:pt x="128" y="124"/>
                    <a:pt x="128" y="124"/>
                  </a:cubicBezTo>
                  <a:cubicBezTo>
                    <a:pt x="118" y="121"/>
                    <a:pt x="108" y="117"/>
                    <a:pt x="99" y="112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4" y="136"/>
                    <a:pt x="68" y="136"/>
                    <a:pt x="65" y="133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7" y="95"/>
                    <a:pt x="26" y="93"/>
                    <a:pt x="26" y="91"/>
                  </a:cubicBezTo>
                  <a:cubicBezTo>
                    <a:pt x="26" y="89"/>
                    <a:pt x="27" y="87"/>
                    <a:pt x="29" y="85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45" y="54"/>
                    <a:pt x="41" y="45"/>
                    <a:pt x="3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3" y="35"/>
                    <a:pt x="0" y="31"/>
                    <a:pt x="0" y="2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45" y="18"/>
                    <a:pt x="45" y="18"/>
                    <a:pt x="45" y="18"/>
                  </a:cubicBezTo>
                  <a:cubicBezTo>
                    <a:pt x="49" y="18"/>
                    <a:pt x="53" y="20"/>
                    <a:pt x="53" y="24"/>
                  </a:cubicBezTo>
                  <a:cubicBezTo>
                    <a:pt x="56" y="37"/>
                    <a:pt x="61" y="49"/>
                    <a:pt x="68" y="60"/>
                  </a:cubicBezTo>
                  <a:cubicBezTo>
                    <a:pt x="71" y="64"/>
                    <a:pt x="70" y="68"/>
                    <a:pt x="67" y="71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71" y="115"/>
                    <a:pt x="71" y="115"/>
                    <a:pt x="71" y="115"/>
                  </a:cubicBezTo>
                  <a:cubicBezTo>
                    <a:pt x="91" y="95"/>
                    <a:pt x="91" y="95"/>
                    <a:pt x="91" y="95"/>
                  </a:cubicBezTo>
                  <a:cubicBezTo>
                    <a:pt x="94" y="92"/>
                    <a:pt x="99" y="92"/>
                    <a:pt x="102" y="94"/>
                  </a:cubicBezTo>
                  <a:cubicBezTo>
                    <a:pt x="113" y="101"/>
                    <a:pt x="125" y="106"/>
                    <a:pt x="138" y="109"/>
                  </a:cubicBezTo>
                  <a:cubicBezTo>
                    <a:pt x="142" y="110"/>
                    <a:pt x="145" y="113"/>
                    <a:pt x="145" y="117"/>
                  </a:cubicBezTo>
                  <a:cubicBezTo>
                    <a:pt x="145" y="146"/>
                    <a:pt x="145" y="146"/>
                    <a:pt x="145" y="146"/>
                  </a:cubicBezTo>
                  <a:cubicBezTo>
                    <a:pt x="179" y="146"/>
                    <a:pt x="179" y="146"/>
                    <a:pt x="179" y="146"/>
                  </a:cubicBezTo>
                  <a:cubicBezTo>
                    <a:pt x="179" y="117"/>
                    <a:pt x="179" y="117"/>
                    <a:pt x="179" y="117"/>
                  </a:cubicBezTo>
                  <a:cubicBezTo>
                    <a:pt x="179" y="113"/>
                    <a:pt x="182" y="110"/>
                    <a:pt x="186" y="109"/>
                  </a:cubicBezTo>
                  <a:cubicBezTo>
                    <a:pt x="198" y="106"/>
                    <a:pt x="210" y="101"/>
                    <a:pt x="222" y="94"/>
                  </a:cubicBezTo>
                  <a:cubicBezTo>
                    <a:pt x="225" y="92"/>
                    <a:pt x="229" y="92"/>
                    <a:pt x="232" y="95"/>
                  </a:cubicBezTo>
                  <a:cubicBezTo>
                    <a:pt x="252" y="115"/>
                    <a:pt x="252" y="115"/>
                    <a:pt x="252" y="115"/>
                  </a:cubicBezTo>
                  <a:cubicBezTo>
                    <a:pt x="276" y="91"/>
                    <a:pt x="276" y="91"/>
                    <a:pt x="276" y="91"/>
                  </a:cubicBezTo>
                  <a:cubicBezTo>
                    <a:pt x="256" y="71"/>
                    <a:pt x="256" y="71"/>
                    <a:pt x="256" y="71"/>
                  </a:cubicBezTo>
                  <a:cubicBezTo>
                    <a:pt x="254" y="68"/>
                    <a:pt x="253" y="64"/>
                    <a:pt x="255" y="60"/>
                  </a:cubicBezTo>
                  <a:cubicBezTo>
                    <a:pt x="262" y="49"/>
                    <a:pt x="267" y="37"/>
                    <a:pt x="270" y="24"/>
                  </a:cubicBezTo>
                  <a:cubicBezTo>
                    <a:pt x="271" y="20"/>
                    <a:pt x="274" y="18"/>
                    <a:pt x="278" y="18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4" y="26"/>
                    <a:pt x="324" y="26"/>
                    <a:pt x="324" y="26"/>
                  </a:cubicBezTo>
                  <a:cubicBezTo>
                    <a:pt x="324" y="31"/>
                    <a:pt x="320" y="35"/>
                    <a:pt x="315" y="35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2" y="45"/>
                    <a:pt x="278" y="54"/>
                    <a:pt x="273" y="64"/>
                  </a:cubicBezTo>
                  <a:cubicBezTo>
                    <a:pt x="295" y="85"/>
                    <a:pt x="295" y="85"/>
                    <a:pt x="295" y="85"/>
                  </a:cubicBezTo>
                  <a:cubicBezTo>
                    <a:pt x="296" y="87"/>
                    <a:pt x="297" y="89"/>
                    <a:pt x="297" y="91"/>
                  </a:cubicBezTo>
                  <a:cubicBezTo>
                    <a:pt x="297" y="93"/>
                    <a:pt x="296" y="95"/>
                    <a:pt x="295" y="97"/>
                  </a:cubicBezTo>
                  <a:cubicBezTo>
                    <a:pt x="258" y="133"/>
                    <a:pt x="258" y="133"/>
                    <a:pt x="258" y="133"/>
                  </a:cubicBezTo>
                  <a:cubicBezTo>
                    <a:pt x="257" y="135"/>
                    <a:pt x="255" y="136"/>
                    <a:pt x="252" y="136"/>
                  </a:cubicBezTo>
                  <a:cubicBezTo>
                    <a:pt x="252" y="136"/>
                    <a:pt x="252" y="136"/>
                    <a:pt x="252" y="136"/>
                  </a:cubicBezTo>
                  <a:cubicBezTo>
                    <a:pt x="250" y="136"/>
                    <a:pt x="248" y="135"/>
                    <a:pt x="246" y="133"/>
                  </a:cubicBezTo>
                  <a:cubicBezTo>
                    <a:pt x="225" y="112"/>
                    <a:pt x="225" y="112"/>
                    <a:pt x="225" y="112"/>
                  </a:cubicBezTo>
                  <a:cubicBezTo>
                    <a:pt x="216" y="117"/>
                    <a:pt x="206" y="121"/>
                    <a:pt x="196" y="124"/>
                  </a:cubicBezTo>
                  <a:cubicBezTo>
                    <a:pt x="196" y="154"/>
                    <a:pt x="196" y="154"/>
                    <a:pt x="196" y="154"/>
                  </a:cubicBezTo>
                  <a:cubicBezTo>
                    <a:pt x="196" y="159"/>
                    <a:pt x="192" y="163"/>
                    <a:pt x="187" y="1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8" name="Freeform 83">
              <a:extLst>
                <a:ext uri="{FF2B5EF4-FFF2-40B4-BE49-F238E27FC236}">
                  <a16:creationId xmlns:a16="http://schemas.microsoft.com/office/drawing/2014/main" id="{4CA37D01-8DA9-B3C4-546D-16AAE19CB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14068" y="3691301"/>
              <a:ext cx="247496" cy="124087"/>
            </a:xfrm>
            <a:custGeom>
              <a:avLst/>
              <a:gdLst>
                <a:gd name="T0" fmla="*/ 77 w 154"/>
                <a:gd name="T1" fmla="*/ 77 h 77"/>
                <a:gd name="T2" fmla="*/ 0 w 154"/>
                <a:gd name="T3" fmla="*/ 0 h 77"/>
                <a:gd name="T4" fmla="*/ 17 w 154"/>
                <a:gd name="T5" fmla="*/ 0 h 77"/>
                <a:gd name="T6" fmla="*/ 77 w 154"/>
                <a:gd name="T7" fmla="*/ 60 h 77"/>
                <a:gd name="T8" fmla="*/ 137 w 154"/>
                <a:gd name="T9" fmla="*/ 0 h 77"/>
                <a:gd name="T10" fmla="*/ 154 w 154"/>
                <a:gd name="T11" fmla="*/ 0 h 77"/>
                <a:gd name="T12" fmla="*/ 77 w 154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4" h="77">
                  <a:moveTo>
                    <a:pt x="77" y="77"/>
                  </a:moveTo>
                  <a:cubicBezTo>
                    <a:pt x="34" y="77"/>
                    <a:pt x="0" y="43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33"/>
                    <a:pt x="44" y="60"/>
                    <a:pt x="77" y="60"/>
                  </a:cubicBezTo>
                  <a:cubicBezTo>
                    <a:pt x="110" y="60"/>
                    <a:pt x="137" y="33"/>
                    <a:pt x="137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43"/>
                    <a:pt x="119" y="77"/>
                    <a:pt x="77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9" name="Freeform 84">
              <a:extLst>
                <a:ext uri="{FF2B5EF4-FFF2-40B4-BE49-F238E27FC236}">
                  <a16:creationId xmlns:a16="http://schemas.microsoft.com/office/drawing/2014/main" id="{4E1E7A80-EA01-0FDF-388D-8C5DFD50C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2858" y="3596371"/>
              <a:ext cx="549915" cy="67807"/>
            </a:xfrm>
            <a:custGeom>
              <a:avLst/>
              <a:gdLst>
                <a:gd name="T0" fmla="*/ 333 w 342"/>
                <a:gd name="T1" fmla="*/ 42 h 42"/>
                <a:gd name="T2" fmla="*/ 9 w 342"/>
                <a:gd name="T3" fmla="*/ 42 h 42"/>
                <a:gd name="T4" fmla="*/ 0 w 342"/>
                <a:gd name="T5" fmla="*/ 34 h 42"/>
                <a:gd name="T6" fmla="*/ 0 w 342"/>
                <a:gd name="T7" fmla="*/ 0 h 42"/>
                <a:gd name="T8" fmla="*/ 17 w 342"/>
                <a:gd name="T9" fmla="*/ 0 h 42"/>
                <a:gd name="T10" fmla="*/ 17 w 342"/>
                <a:gd name="T11" fmla="*/ 25 h 42"/>
                <a:gd name="T12" fmla="*/ 324 w 342"/>
                <a:gd name="T13" fmla="*/ 25 h 42"/>
                <a:gd name="T14" fmla="*/ 324 w 342"/>
                <a:gd name="T15" fmla="*/ 0 h 42"/>
                <a:gd name="T16" fmla="*/ 342 w 342"/>
                <a:gd name="T17" fmla="*/ 0 h 42"/>
                <a:gd name="T18" fmla="*/ 342 w 342"/>
                <a:gd name="T19" fmla="*/ 34 h 42"/>
                <a:gd name="T20" fmla="*/ 333 w 342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2" h="42">
                  <a:moveTo>
                    <a:pt x="333" y="42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4" y="42"/>
                    <a:pt x="0" y="39"/>
                    <a:pt x="0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324" y="25"/>
                    <a:pt x="324" y="25"/>
                    <a:pt x="324" y="25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42" y="0"/>
                    <a:pt x="342" y="0"/>
                    <a:pt x="342" y="0"/>
                  </a:cubicBezTo>
                  <a:cubicBezTo>
                    <a:pt x="342" y="34"/>
                    <a:pt x="342" y="34"/>
                    <a:pt x="342" y="34"/>
                  </a:cubicBezTo>
                  <a:cubicBezTo>
                    <a:pt x="342" y="39"/>
                    <a:pt x="338" y="42"/>
                    <a:pt x="33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0" name="Freeform 85">
              <a:extLst>
                <a:ext uri="{FF2B5EF4-FFF2-40B4-BE49-F238E27FC236}">
                  <a16:creationId xmlns:a16="http://schemas.microsoft.com/office/drawing/2014/main" id="{35E54CE8-C9DF-65A8-6A82-53F3EA968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8992" y="3363115"/>
              <a:ext cx="136292" cy="164093"/>
            </a:xfrm>
            <a:custGeom>
              <a:avLst/>
              <a:gdLst>
                <a:gd name="T0" fmla="*/ 85 w 85"/>
                <a:gd name="T1" fmla="*/ 102 h 102"/>
                <a:gd name="T2" fmla="*/ 68 w 85"/>
                <a:gd name="T3" fmla="*/ 102 h 102"/>
                <a:gd name="T4" fmla="*/ 68 w 85"/>
                <a:gd name="T5" fmla="*/ 17 h 102"/>
                <a:gd name="T6" fmla="*/ 17 w 85"/>
                <a:gd name="T7" fmla="*/ 17 h 102"/>
                <a:gd name="T8" fmla="*/ 17 w 85"/>
                <a:gd name="T9" fmla="*/ 102 h 102"/>
                <a:gd name="T10" fmla="*/ 0 w 85"/>
                <a:gd name="T11" fmla="*/ 102 h 102"/>
                <a:gd name="T12" fmla="*/ 0 w 85"/>
                <a:gd name="T13" fmla="*/ 8 h 102"/>
                <a:gd name="T14" fmla="*/ 9 w 85"/>
                <a:gd name="T15" fmla="*/ 0 h 102"/>
                <a:gd name="T16" fmla="*/ 77 w 85"/>
                <a:gd name="T17" fmla="*/ 0 h 102"/>
                <a:gd name="T18" fmla="*/ 85 w 85"/>
                <a:gd name="T19" fmla="*/ 8 h 102"/>
                <a:gd name="T20" fmla="*/ 85 w 85"/>
                <a:gd name="T21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02">
                  <a:moveTo>
                    <a:pt x="85" y="102"/>
                  </a:moveTo>
                  <a:cubicBezTo>
                    <a:pt x="68" y="102"/>
                    <a:pt x="68" y="102"/>
                    <a:pt x="68" y="102"/>
                  </a:cubicBezTo>
                  <a:cubicBezTo>
                    <a:pt x="68" y="17"/>
                    <a:pt x="68" y="17"/>
                    <a:pt x="6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02"/>
                    <a:pt x="17" y="102"/>
                    <a:pt x="17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2" y="0"/>
                    <a:pt x="85" y="3"/>
                    <a:pt x="85" y="8"/>
                  </a:cubicBezTo>
                  <a:lnTo>
                    <a:pt x="85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1" name="Freeform 86">
              <a:extLst>
                <a:ext uri="{FF2B5EF4-FFF2-40B4-BE49-F238E27FC236}">
                  <a16:creationId xmlns:a16="http://schemas.microsoft.com/office/drawing/2014/main" id="{03470B35-F42C-CA46-796D-76D42917C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899" y="3388882"/>
              <a:ext cx="136292" cy="220373"/>
            </a:xfrm>
            <a:custGeom>
              <a:avLst/>
              <a:gdLst>
                <a:gd name="T0" fmla="*/ 17 w 85"/>
                <a:gd name="T1" fmla="*/ 137 h 137"/>
                <a:gd name="T2" fmla="*/ 0 w 85"/>
                <a:gd name="T3" fmla="*/ 137 h 137"/>
                <a:gd name="T4" fmla="*/ 0 w 85"/>
                <a:gd name="T5" fmla="*/ 120 h 137"/>
                <a:gd name="T6" fmla="*/ 72 w 85"/>
                <a:gd name="T7" fmla="*/ 2 h 137"/>
                <a:gd name="T8" fmla="*/ 81 w 85"/>
                <a:gd name="T9" fmla="*/ 2 h 137"/>
                <a:gd name="T10" fmla="*/ 85 w 85"/>
                <a:gd name="T11" fmla="*/ 9 h 137"/>
                <a:gd name="T12" fmla="*/ 85 w 85"/>
                <a:gd name="T13" fmla="*/ 60 h 137"/>
                <a:gd name="T14" fmla="*/ 68 w 85"/>
                <a:gd name="T15" fmla="*/ 60 h 137"/>
                <a:gd name="T16" fmla="*/ 68 w 85"/>
                <a:gd name="T17" fmla="*/ 24 h 137"/>
                <a:gd name="T18" fmla="*/ 17 w 85"/>
                <a:gd name="T19" fmla="*/ 120 h 137"/>
                <a:gd name="T20" fmla="*/ 17 w 85"/>
                <a:gd name="T2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37">
                  <a:moveTo>
                    <a:pt x="17" y="137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68"/>
                    <a:pt x="24" y="29"/>
                    <a:pt x="72" y="2"/>
                  </a:cubicBezTo>
                  <a:cubicBezTo>
                    <a:pt x="75" y="0"/>
                    <a:pt x="78" y="0"/>
                    <a:pt x="81" y="2"/>
                  </a:cubicBezTo>
                  <a:cubicBezTo>
                    <a:pt x="83" y="3"/>
                    <a:pt x="85" y="6"/>
                    <a:pt x="85" y="9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24"/>
                    <a:pt x="68" y="24"/>
                    <a:pt x="68" y="24"/>
                  </a:cubicBezTo>
                  <a:cubicBezTo>
                    <a:pt x="34" y="48"/>
                    <a:pt x="17" y="80"/>
                    <a:pt x="17" y="120"/>
                  </a:cubicBezTo>
                  <a:lnTo>
                    <a:pt x="17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2" name="Freeform 87">
              <a:extLst>
                <a:ext uri="{FF2B5EF4-FFF2-40B4-BE49-F238E27FC236}">
                  <a16:creationId xmlns:a16="http://schemas.microsoft.com/office/drawing/2014/main" id="{41169685-0E85-2417-712F-29C3B516E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4441" y="3388882"/>
              <a:ext cx="136970" cy="220373"/>
            </a:xfrm>
            <a:custGeom>
              <a:avLst/>
              <a:gdLst>
                <a:gd name="T0" fmla="*/ 85 w 85"/>
                <a:gd name="T1" fmla="*/ 137 h 137"/>
                <a:gd name="T2" fmla="*/ 68 w 85"/>
                <a:gd name="T3" fmla="*/ 137 h 137"/>
                <a:gd name="T4" fmla="*/ 68 w 85"/>
                <a:gd name="T5" fmla="*/ 120 h 137"/>
                <a:gd name="T6" fmla="*/ 17 w 85"/>
                <a:gd name="T7" fmla="*/ 24 h 137"/>
                <a:gd name="T8" fmla="*/ 17 w 85"/>
                <a:gd name="T9" fmla="*/ 60 h 137"/>
                <a:gd name="T10" fmla="*/ 0 w 85"/>
                <a:gd name="T11" fmla="*/ 60 h 137"/>
                <a:gd name="T12" fmla="*/ 0 w 85"/>
                <a:gd name="T13" fmla="*/ 9 h 137"/>
                <a:gd name="T14" fmla="*/ 4 w 85"/>
                <a:gd name="T15" fmla="*/ 2 h 137"/>
                <a:gd name="T16" fmla="*/ 12 w 85"/>
                <a:gd name="T17" fmla="*/ 2 h 137"/>
                <a:gd name="T18" fmla="*/ 85 w 85"/>
                <a:gd name="T19" fmla="*/ 120 h 137"/>
                <a:gd name="T20" fmla="*/ 85 w 85"/>
                <a:gd name="T21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137">
                  <a:moveTo>
                    <a:pt x="85" y="137"/>
                  </a:moveTo>
                  <a:cubicBezTo>
                    <a:pt x="68" y="137"/>
                    <a:pt x="68" y="137"/>
                    <a:pt x="68" y="137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79"/>
                    <a:pt x="51" y="47"/>
                    <a:pt x="17" y="24"/>
                  </a:cubicBezTo>
                  <a:cubicBezTo>
                    <a:pt x="17" y="60"/>
                    <a:pt x="17" y="60"/>
                    <a:pt x="17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3"/>
                    <a:pt x="4" y="2"/>
                  </a:cubicBezTo>
                  <a:cubicBezTo>
                    <a:pt x="6" y="0"/>
                    <a:pt x="10" y="0"/>
                    <a:pt x="12" y="2"/>
                  </a:cubicBezTo>
                  <a:cubicBezTo>
                    <a:pt x="60" y="28"/>
                    <a:pt x="85" y="68"/>
                    <a:pt x="85" y="120"/>
                  </a:cubicBezTo>
                  <a:lnTo>
                    <a:pt x="85" y="1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grpSp>
        <p:nvGrpSpPr>
          <p:cNvPr id="43" name="Groupe 198">
            <a:extLst>
              <a:ext uri="{FF2B5EF4-FFF2-40B4-BE49-F238E27FC236}">
                <a16:creationId xmlns:a16="http://schemas.microsoft.com/office/drawing/2014/main" id="{C99C7E47-2270-7756-2F54-F1DBA782DBCD}"/>
              </a:ext>
            </a:extLst>
          </p:cNvPr>
          <p:cNvGrpSpPr/>
          <p:nvPr/>
        </p:nvGrpSpPr>
        <p:grpSpPr>
          <a:xfrm>
            <a:off x="1468083" y="2132535"/>
            <a:ext cx="467286" cy="331265"/>
            <a:chOff x="10698738" y="4478796"/>
            <a:chExt cx="672055" cy="476428"/>
          </a:xfrm>
          <a:solidFill>
            <a:schemeClr val="bg1"/>
          </a:solidFill>
        </p:grpSpPr>
        <p:sp>
          <p:nvSpPr>
            <p:cNvPr id="44" name="Freeform 337">
              <a:extLst>
                <a:ext uri="{FF2B5EF4-FFF2-40B4-BE49-F238E27FC236}">
                  <a16:creationId xmlns:a16="http://schemas.microsoft.com/office/drawing/2014/main" id="{ABAC8630-70F7-C783-CBD0-0D15ACACF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738" y="4759130"/>
              <a:ext cx="280335" cy="196094"/>
            </a:xfrm>
            <a:custGeom>
              <a:avLst/>
              <a:gdLst>
                <a:gd name="T0" fmla="*/ 279 w 279"/>
                <a:gd name="T1" fmla="*/ 195 h 195"/>
                <a:gd name="T2" fmla="*/ 251 w 279"/>
                <a:gd name="T3" fmla="*/ 195 h 195"/>
                <a:gd name="T4" fmla="*/ 251 w 279"/>
                <a:gd name="T5" fmla="*/ 84 h 195"/>
                <a:gd name="T6" fmla="*/ 195 w 279"/>
                <a:gd name="T7" fmla="*/ 28 h 195"/>
                <a:gd name="T8" fmla="*/ 84 w 279"/>
                <a:gd name="T9" fmla="*/ 28 h 195"/>
                <a:gd name="T10" fmla="*/ 28 w 279"/>
                <a:gd name="T11" fmla="*/ 84 h 195"/>
                <a:gd name="T12" fmla="*/ 28 w 279"/>
                <a:gd name="T13" fmla="*/ 195 h 195"/>
                <a:gd name="T14" fmla="*/ 0 w 279"/>
                <a:gd name="T15" fmla="*/ 195 h 195"/>
                <a:gd name="T16" fmla="*/ 0 w 279"/>
                <a:gd name="T17" fmla="*/ 84 h 195"/>
                <a:gd name="T18" fmla="*/ 84 w 279"/>
                <a:gd name="T19" fmla="*/ 0 h 195"/>
                <a:gd name="T20" fmla="*/ 195 w 279"/>
                <a:gd name="T21" fmla="*/ 0 h 195"/>
                <a:gd name="T22" fmla="*/ 279 w 279"/>
                <a:gd name="T23" fmla="*/ 84 h 195"/>
                <a:gd name="T24" fmla="*/ 279 w 279"/>
                <a:gd name="T25" fmla="*/ 195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9" h="195">
                  <a:moveTo>
                    <a:pt x="279" y="195"/>
                  </a:moveTo>
                  <a:cubicBezTo>
                    <a:pt x="251" y="195"/>
                    <a:pt x="251" y="195"/>
                    <a:pt x="251" y="195"/>
                  </a:cubicBezTo>
                  <a:cubicBezTo>
                    <a:pt x="251" y="84"/>
                    <a:pt x="251" y="84"/>
                    <a:pt x="251" y="84"/>
                  </a:cubicBezTo>
                  <a:cubicBezTo>
                    <a:pt x="251" y="33"/>
                    <a:pt x="212" y="28"/>
                    <a:pt x="195" y="28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67" y="28"/>
                    <a:pt x="28" y="33"/>
                    <a:pt x="28" y="84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22"/>
                    <a:pt x="45" y="0"/>
                    <a:pt x="8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34" y="0"/>
                    <a:pt x="279" y="22"/>
                    <a:pt x="279" y="84"/>
                  </a:cubicBezTo>
                  <a:lnTo>
                    <a:pt x="279" y="1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Rectangle 338">
              <a:extLst>
                <a:ext uri="{FF2B5EF4-FFF2-40B4-BE49-F238E27FC236}">
                  <a16:creationId xmlns:a16="http://schemas.microsoft.com/office/drawing/2014/main" id="{921E55DA-0809-C159-F76D-CFE6310DA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4832" y="4843839"/>
              <a:ext cx="28080" cy="1113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6" name="Rectangle 339">
              <a:extLst>
                <a:ext uri="{FF2B5EF4-FFF2-40B4-BE49-F238E27FC236}">
                  <a16:creationId xmlns:a16="http://schemas.microsoft.com/office/drawing/2014/main" id="{1992EFCD-1581-CECA-05F9-83D03DF46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4899" y="4843839"/>
              <a:ext cx="28080" cy="1113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7" name="Freeform 340">
              <a:extLst>
                <a:ext uri="{FF2B5EF4-FFF2-40B4-BE49-F238E27FC236}">
                  <a16:creationId xmlns:a16="http://schemas.microsoft.com/office/drawing/2014/main" id="{66DF876D-6861-7B11-F4CE-A662D1E56D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68939" y="4563504"/>
              <a:ext cx="139934" cy="167546"/>
            </a:xfrm>
            <a:custGeom>
              <a:avLst/>
              <a:gdLst>
                <a:gd name="T0" fmla="*/ 69 w 139"/>
                <a:gd name="T1" fmla="*/ 167 h 167"/>
                <a:gd name="T2" fmla="*/ 0 w 139"/>
                <a:gd name="T3" fmla="*/ 98 h 167"/>
                <a:gd name="T4" fmla="*/ 0 w 139"/>
                <a:gd name="T5" fmla="*/ 70 h 167"/>
                <a:gd name="T6" fmla="*/ 69 w 139"/>
                <a:gd name="T7" fmla="*/ 0 h 167"/>
                <a:gd name="T8" fmla="*/ 139 w 139"/>
                <a:gd name="T9" fmla="*/ 70 h 167"/>
                <a:gd name="T10" fmla="*/ 139 w 139"/>
                <a:gd name="T11" fmla="*/ 98 h 167"/>
                <a:gd name="T12" fmla="*/ 69 w 139"/>
                <a:gd name="T13" fmla="*/ 167 h 167"/>
                <a:gd name="T14" fmla="*/ 69 w 139"/>
                <a:gd name="T15" fmla="*/ 28 h 167"/>
                <a:gd name="T16" fmla="*/ 27 w 139"/>
                <a:gd name="T17" fmla="*/ 70 h 167"/>
                <a:gd name="T18" fmla="*/ 27 w 139"/>
                <a:gd name="T19" fmla="*/ 98 h 167"/>
                <a:gd name="T20" fmla="*/ 69 w 139"/>
                <a:gd name="T21" fmla="*/ 139 h 167"/>
                <a:gd name="T22" fmla="*/ 111 w 139"/>
                <a:gd name="T23" fmla="*/ 98 h 167"/>
                <a:gd name="T24" fmla="*/ 111 w 139"/>
                <a:gd name="T25" fmla="*/ 70 h 167"/>
                <a:gd name="T26" fmla="*/ 69 w 139"/>
                <a:gd name="T27" fmla="*/ 28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9" h="167">
                  <a:moveTo>
                    <a:pt x="69" y="167"/>
                  </a:moveTo>
                  <a:cubicBezTo>
                    <a:pt x="29" y="167"/>
                    <a:pt x="0" y="138"/>
                    <a:pt x="0" y="98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29"/>
                    <a:pt x="29" y="0"/>
                    <a:pt x="69" y="0"/>
                  </a:cubicBezTo>
                  <a:cubicBezTo>
                    <a:pt x="110" y="0"/>
                    <a:pt x="139" y="29"/>
                    <a:pt x="139" y="70"/>
                  </a:cubicBezTo>
                  <a:cubicBezTo>
                    <a:pt x="139" y="98"/>
                    <a:pt x="139" y="98"/>
                    <a:pt x="139" y="98"/>
                  </a:cubicBezTo>
                  <a:cubicBezTo>
                    <a:pt x="139" y="138"/>
                    <a:pt x="110" y="167"/>
                    <a:pt x="69" y="167"/>
                  </a:cubicBezTo>
                  <a:close/>
                  <a:moveTo>
                    <a:pt x="69" y="28"/>
                  </a:moveTo>
                  <a:cubicBezTo>
                    <a:pt x="44" y="28"/>
                    <a:pt x="27" y="45"/>
                    <a:pt x="27" y="70"/>
                  </a:cubicBezTo>
                  <a:cubicBezTo>
                    <a:pt x="27" y="98"/>
                    <a:pt x="27" y="98"/>
                    <a:pt x="27" y="98"/>
                  </a:cubicBezTo>
                  <a:cubicBezTo>
                    <a:pt x="27" y="123"/>
                    <a:pt x="44" y="139"/>
                    <a:pt x="69" y="139"/>
                  </a:cubicBezTo>
                  <a:cubicBezTo>
                    <a:pt x="94" y="139"/>
                    <a:pt x="111" y="123"/>
                    <a:pt x="111" y="98"/>
                  </a:cubicBezTo>
                  <a:cubicBezTo>
                    <a:pt x="111" y="70"/>
                    <a:pt x="111" y="70"/>
                    <a:pt x="111" y="70"/>
                  </a:cubicBezTo>
                  <a:cubicBezTo>
                    <a:pt x="111" y="45"/>
                    <a:pt x="94" y="28"/>
                    <a:pt x="6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8" name="Freeform 341">
              <a:extLst>
                <a:ext uri="{FF2B5EF4-FFF2-40B4-BE49-F238E27FC236}">
                  <a16:creationId xmlns:a16="http://schemas.microsoft.com/office/drawing/2014/main" id="{408A995E-C9F2-AD54-1741-928651527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8538" y="4577544"/>
              <a:ext cx="252255" cy="291099"/>
            </a:xfrm>
            <a:custGeom>
              <a:avLst/>
              <a:gdLst>
                <a:gd name="T0" fmla="*/ 181 w 251"/>
                <a:gd name="T1" fmla="*/ 290 h 290"/>
                <a:gd name="T2" fmla="*/ 163 w 251"/>
                <a:gd name="T3" fmla="*/ 284 h 290"/>
                <a:gd name="T4" fmla="*/ 92 w 251"/>
                <a:gd name="T5" fmla="*/ 223 h 290"/>
                <a:gd name="T6" fmla="*/ 28 w 251"/>
                <a:gd name="T7" fmla="*/ 223 h 290"/>
                <a:gd name="T8" fmla="*/ 0 w 251"/>
                <a:gd name="T9" fmla="*/ 195 h 290"/>
                <a:gd name="T10" fmla="*/ 0 w 251"/>
                <a:gd name="T11" fmla="*/ 111 h 290"/>
                <a:gd name="T12" fmla="*/ 28 w 251"/>
                <a:gd name="T13" fmla="*/ 111 h 290"/>
                <a:gd name="T14" fmla="*/ 28 w 251"/>
                <a:gd name="T15" fmla="*/ 195 h 290"/>
                <a:gd name="T16" fmla="*/ 98 w 251"/>
                <a:gd name="T17" fmla="*/ 195 h 290"/>
                <a:gd name="T18" fmla="*/ 107 w 251"/>
                <a:gd name="T19" fmla="*/ 198 h 290"/>
                <a:gd name="T20" fmla="*/ 181 w 251"/>
                <a:gd name="T21" fmla="*/ 262 h 290"/>
                <a:gd name="T22" fmla="*/ 181 w 251"/>
                <a:gd name="T23" fmla="*/ 209 h 290"/>
                <a:gd name="T24" fmla="*/ 195 w 251"/>
                <a:gd name="T25" fmla="*/ 195 h 290"/>
                <a:gd name="T26" fmla="*/ 223 w 251"/>
                <a:gd name="T27" fmla="*/ 195 h 290"/>
                <a:gd name="T28" fmla="*/ 223 w 251"/>
                <a:gd name="T29" fmla="*/ 28 h 290"/>
                <a:gd name="T30" fmla="*/ 98 w 251"/>
                <a:gd name="T31" fmla="*/ 28 h 290"/>
                <a:gd name="T32" fmla="*/ 98 w 251"/>
                <a:gd name="T33" fmla="*/ 0 h 290"/>
                <a:gd name="T34" fmla="*/ 223 w 251"/>
                <a:gd name="T35" fmla="*/ 0 h 290"/>
                <a:gd name="T36" fmla="*/ 251 w 251"/>
                <a:gd name="T37" fmla="*/ 28 h 290"/>
                <a:gd name="T38" fmla="*/ 251 w 251"/>
                <a:gd name="T39" fmla="*/ 195 h 290"/>
                <a:gd name="T40" fmla="*/ 223 w 251"/>
                <a:gd name="T41" fmla="*/ 223 h 290"/>
                <a:gd name="T42" fmla="*/ 209 w 251"/>
                <a:gd name="T43" fmla="*/ 223 h 290"/>
                <a:gd name="T44" fmla="*/ 209 w 251"/>
                <a:gd name="T45" fmla="*/ 262 h 290"/>
                <a:gd name="T46" fmla="*/ 193 w 251"/>
                <a:gd name="T47" fmla="*/ 288 h 290"/>
                <a:gd name="T48" fmla="*/ 181 w 251"/>
                <a:gd name="T49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1" h="290">
                  <a:moveTo>
                    <a:pt x="181" y="290"/>
                  </a:moveTo>
                  <a:cubicBezTo>
                    <a:pt x="175" y="290"/>
                    <a:pt x="168" y="288"/>
                    <a:pt x="163" y="284"/>
                  </a:cubicBezTo>
                  <a:cubicBezTo>
                    <a:pt x="92" y="223"/>
                    <a:pt x="92" y="223"/>
                    <a:pt x="92" y="223"/>
                  </a:cubicBezTo>
                  <a:cubicBezTo>
                    <a:pt x="28" y="223"/>
                    <a:pt x="28" y="223"/>
                    <a:pt x="28" y="223"/>
                  </a:cubicBezTo>
                  <a:cubicBezTo>
                    <a:pt x="12" y="223"/>
                    <a:pt x="0" y="210"/>
                    <a:pt x="0" y="195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28" y="111"/>
                    <a:pt x="28" y="111"/>
                    <a:pt x="28" y="111"/>
                  </a:cubicBezTo>
                  <a:cubicBezTo>
                    <a:pt x="28" y="195"/>
                    <a:pt x="28" y="195"/>
                    <a:pt x="28" y="195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101" y="195"/>
                    <a:pt x="104" y="196"/>
                    <a:pt x="107" y="198"/>
                  </a:cubicBezTo>
                  <a:cubicBezTo>
                    <a:pt x="181" y="262"/>
                    <a:pt x="181" y="262"/>
                    <a:pt x="181" y="262"/>
                  </a:cubicBezTo>
                  <a:cubicBezTo>
                    <a:pt x="181" y="209"/>
                    <a:pt x="181" y="209"/>
                    <a:pt x="181" y="209"/>
                  </a:cubicBezTo>
                  <a:cubicBezTo>
                    <a:pt x="181" y="201"/>
                    <a:pt x="187" y="195"/>
                    <a:pt x="195" y="195"/>
                  </a:cubicBezTo>
                  <a:cubicBezTo>
                    <a:pt x="223" y="195"/>
                    <a:pt x="223" y="195"/>
                    <a:pt x="223" y="195"/>
                  </a:cubicBezTo>
                  <a:cubicBezTo>
                    <a:pt x="223" y="28"/>
                    <a:pt x="223" y="28"/>
                    <a:pt x="223" y="28"/>
                  </a:cubicBezTo>
                  <a:cubicBezTo>
                    <a:pt x="98" y="28"/>
                    <a:pt x="98" y="28"/>
                    <a:pt x="98" y="28"/>
                  </a:cubicBezTo>
                  <a:cubicBezTo>
                    <a:pt x="98" y="0"/>
                    <a:pt x="98" y="0"/>
                    <a:pt x="98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38" y="0"/>
                    <a:pt x="251" y="12"/>
                    <a:pt x="251" y="28"/>
                  </a:cubicBezTo>
                  <a:cubicBezTo>
                    <a:pt x="251" y="195"/>
                    <a:pt x="251" y="195"/>
                    <a:pt x="251" y="195"/>
                  </a:cubicBezTo>
                  <a:cubicBezTo>
                    <a:pt x="251" y="210"/>
                    <a:pt x="238" y="223"/>
                    <a:pt x="223" y="223"/>
                  </a:cubicBezTo>
                  <a:cubicBezTo>
                    <a:pt x="209" y="223"/>
                    <a:pt x="209" y="223"/>
                    <a:pt x="209" y="223"/>
                  </a:cubicBezTo>
                  <a:cubicBezTo>
                    <a:pt x="209" y="262"/>
                    <a:pt x="209" y="262"/>
                    <a:pt x="209" y="262"/>
                  </a:cubicBezTo>
                  <a:cubicBezTo>
                    <a:pt x="209" y="273"/>
                    <a:pt x="203" y="283"/>
                    <a:pt x="193" y="288"/>
                  </a:cubicBezTo>
                  <a:cubicBezTo>
                    <a:pt x="189" y="289"/>
                    <a:pt x="185" y="290"/>
                    <a:pt x="181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9" name="Freeform 342">
              <a:extLst>
                <a:ext uri="{FF2B5EF4-FFF2-40B4-BE49-F238E27FC236}">
                  <a16:creationId xmlns:a16="http://schemas.microsoft.com/office/drawing/2014/main" id="{F36E3C0D-5684-2E27-930F-268B59F626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36953" y="4478796"/>
              <a:ext cx="292971" cy="298587"/>
            </a:xfrm>
            <a:custGeom>
              <a:avLst/>
              <a:gdLst>
                <a:gd name="T0" fmla="*/ 84 w 292"/>
                <a:gd name="T1" fmla="*/ 297 h 297"/>
                <a:gd name="T2" fmla="*/ 84 w 292"/>
                <a:gd name="T3" fmla="*/ 297 h 297"/>
                <a:gd name="T4" fmla="*/ 56 w 292"/>
                <a:gd name="T5" fmla="*/ 269 h 297"/>
                <a:gd name="T6" fmla="*/ 56 w 292"/>
                <a:gd name="T7" fmla="*/ 223 h 297"/>
                <a:gd name="T8" fmla="*/ 28 w 292"/>
                <a:gd name="T9" fmla="*/ 223 h 297"/>
                <a:gd name="T10" fmla="*/ 0 w 292"/>
                <a:gd name="T11" fmla="*/ 196 h 297"/>
                <a:gd name="T12" fmla="*/ 0 w 292"/>
                <a:gd name="T13" fmla="*/ 28 h 297"/>
                <a:gd name="T14" fmla="*/ 28 w 292"/>
                <a:gd name="T15" fmla="*/ 0 h 297"/>
                <a:gd name="T16" fmla="*/ 265 w 292"/>
                <a:gd name="T17" fmla="*/ 0 h 297"/>
                <a:gd name="T18" fmla="*/ 292 w 292"/>
                <a:gd name="T19" fmla="*/ 28 h 297"/>
                <a:gd name="T20" fmla="*/ 292 w 292"/>
                <a:gd name="T21" fmla="*/ 196 h 297"/>
                <a:gd name="T22" fmla="*/ 265 w 292"/>
                <a:gd name="T23" fmla="*/ 223 h 297"/>
                <a:gd name="T24" fmla="*/ 160 w 292"/>
                <a:gd name="T25" fmla="*/ 223 h 297"/>
                <a:gd name="T26" fmla="*/ 105 w 292"/>
                <a:gd name="T27" fmla="*/ 287 h 297"/>
                <a:gd name="T28" fmla="*/ 84 w 292"/>
                <a:gd name="T29" fmla="*/ 297 h 297"/>
                <a:gd name="T30" fmla="*/ 83 w 292"/>
                <a:gd name="T31" fmla="*/ 269 h 297"/>
                <a:gd name="T32" fmla="*/ 84 w 292"/>
                <a:gd name="T33" fmla="*/ 283 h 297"/>
                <a:gd name="T34" fmla="*/ 84 w 292"/>
                <a:gd name="T35" fmla="*/ 269 h 297"/>
                <a:gd name="T36" fmla="*/ 83 w 292"/>
                <a:gd name="T37" fmla="*/ 269 h 297"/>
                <a:gd name="T38" fmla="*/ 28 w 292"/>
                <a:gd name="T39" fmla="*/ 28 h 297"/>
                <a:gd name="T40" fmla="*/ 28 w 292"/>
                <a:gd name="T41" fmla="*/ 196 h 297"/>
                <a:gd name="T42" fmla="*/ 69 w 292"/>
                <a:gd name="T43" fmla="*/ 196 h 297"/>
                <a:gd name="T44" fmla="*/ 83 w 292"/>
                <a:gd name="T45" fmla="*/ 209 h 297"/>
                <a:gd name="T46" fmla="*/ 83 w 292"/>
                <a:gd name="T47" fmla="*/ 269 h 297"/>
                <a:gd name="T48" fmla="*/ 143 w 292"/>
                <a:gd name="T49" fmla="*/ 200 h 297"/>
                <a:gd name="T50" fmla="*/ 153 w 292"/>
                <a:gd name="T51" fmla="*/ 196 h 297"/>
                <a:gd name="T52" fmla="*/ 265 w 292"/>
                <a:gd name="T53" fmla="*/ 196 h 297"/>
                <a:gd name="T54" fmla="*/ 265 w 292"/>
                <a:gd name="T55" fmla="*/ 28 h 297"/>
                <a:gd name="T56" fmla="*/ 28 w 292"/>
                <a:gd name="T57" fmla="*/ 28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2" h="297">
                  <a:moveTo>
                    <a:pt x="84" y="297"/>
                  </a:moveTo>
                  <a:cubicBezTo>
                    <a:pt x="84" y="297"/>
                    <a:pt x="84" y="297"/>
                    <a:pt x="84" y="297"/>
                  </a:cubicBezTo>
                  <a:cubicBezTo>
                    <a:pt x="68" y="297"/>
                    <a:pt x="56" y="285"/>
                    <a:pt x="56" y="269"/>
                  </a:cubicBezTo>
                  <a:cubicBezTo>
                    <a:pt x="56" y="223"/>
                    <a:pt x="56" y="223"/>
                    <a:pt x="56" y="223"/>
                  </a:cubicBezTo>
                  <a:cubicBezTo>
                    <a:pt x="28" y="223"/>
                    <a:pt x="28" y="223"/>
                    <a:pt x="28" y="223"/>
                  </a:cubicBezTo>
                  <a:cubicBezTo>
                    <a:pt x="12" y="223"/>
                    <a:pt x="0" y="211"/>
                    <a:pt x="0" y="19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65" y="0"/>
                    <a:pt x="265" y="0"/>
                    <a:pt x="265" y="0"/>
                  </a:cubicBezTo>
                  <a:cubicBezTo>
                    <a:pt x="280" y="0"/>
                    <a:pt x="292" y="13"/>
                    <a:pt x="292" y="28"/>
                  </a:cubicBezTo>
                  <a:cubicBezTo>
                    <a:pt x="292" y="196"/>
                    <a:pt x="292" y="196"/>
                    <a:pt x="292" y="196"/>
                  </a:cubicBezTo>
                  <a:cubicBezTo>
                    <a:pt x="292" y="211"/>
                    <a:pt x="280" y="223"/>
                    <a:pt x="265" y="223"/>
                  </a:cubicBezTo>
                  <a:cubicBezTo>
                    <a:pt x="160" y="223"/>
                    <a:pt x="160" y="223"/>
                    <a:pt x="160" y="223"/>
                  </a:cubicBezTo>
                  <a:cubicBezTo>
                    <a:pt x="105" y="287"/>
                    <a:pt x="105" y="287"/>
                    <a:pt x="105" y="287"/>
                  </a:cubicBezTo>
                  <a:cubicBezTo>
                    <a:pt x="99" y="294"/>
                    <a:pt x="92" y="297"/>
                    <a:pt x="84" y="297"/>
                  </a:cubicBezTo>
                  <a:close/>
                  <a:moveTo>
                    <a:pt x="83" y="269"/>
                  </a:moveTo>
                  <a:cubicBezTo>
                    <a:pt x="84" y="283"/>
                    <a:pt x="84" y="283"/>
                    <a:pt x="84" y="283"/>
                  </a:cubicBezTo>
                  <a:cubicBezTo>
                    <a:pt x="84" y="269"/>
                    <a:pt x="84" y="269"/>
                    <a:pt x="84" y="269"/>
                  </a:cubicBezTo>
                  <a:cubicBezTo>
                    <a:pt x="84" y="269"/>
                    <a:pt x="83" y="269"/>
                    <a:pt x="83" y="269"/>
                  </a:cubicBezTo>
                  <a:close/>
                  <a:moveTo>
                    <a:pt x="28" y="28"/>
                  </a:moveTo>
                  <a:cubicBezTo>
                    <a:pt x="28" y="196"/>
                    <a:pt x="28" y="196"/>
                    <a:pt x="28" y="196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77" y="196"/>
                    <a:pt x="83" y="202"/>
                    <a:pt x="83" y="209"/>
                  </a:cubicBezTo>
                  <a:cubicBezTo>
                    <a:pt x="83" y="269"/>
                    <a:pt x="83" y="269"/>
                    <a:pt x="83" y="269"/>
                  </a:cubicBezTo>
                  <a:cubicBezTo>
                    <a:pt x="143" y="200"/>
                    <a:pt x="143" y="200"/>
                    <a:pt x="143" y="200"/>
                  </a:cubicBezTo>
                  <a:cubicBezTo>
                    <a:pt x="145" y="197"/>
                    <a:pt x="149" y="196"/>
                    <a:pt x="153" y="196"/>
                  </a:cubicBezTo>
                  <a:cubicBezTo>
                    <a:pt x="265" y="196"/>
                    <a:pt x="265" y="196"/>
                    <a:pt x="265" y="196"/>
                  </a:cubicBezTo>
                  <a:cubicBezTo>
                    <a:pt x="265" y="28"/>
                    <a:pt x="265" y="28"/>
                    <a:pt x="265" y="28"/>
                  </a:cubicBezTo>
                  <a:lnTo>
                    <a:pt x="28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0" name="Freeform 343">
              <a:extLst>
                <a:ext uri="{FF2B5EF4-FFF2-40B4-BE49-F238E27FC236}">
                  <a16:creationId xmlns:a16="http://schemas.microsoft.com/office/drawing/2014/main" id="{7F7C2360-7A45-FA32-BD2C-29FDBDF02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8538" y="4577544"/>
              <a:ext cx="70201" cy="84241"/>
            </a:xfrm>
            <a:custGeom>
              <a:avLst/>
              <a:gdLst>
                <a:gd name="T0" fmla="*/ 28 w 70"/>
                <a:gd name="T1" fmla="*/ 84 h 84"/>
                <a:gd name="T2" fmla="*/ 0 w 70"/>
                <a:gd name="T3" fmla="*/ 84 h 84"/>
                <a:gd name="T4" fmla="*/ 0 w 70"/>
                <a:gd name="T5" fmla="*/ 28 h 84"/>
                <a:gd name="T6" fmla="*/ 28 w 70"/>
                <a:gd name="T7" fmla="*/ 0 h 84"/>
                <a:gd name="T8" fmla="*/ 70 w 70"/>
                <a:gd name="T9" fmla="*/ 0 h 84"/>
                <a:gd name="T10" fmla="*/ 70 w 70"/>
                <a:gd name="T11" fmla="*/ 28 h 84"/>
                <a:gd name="T12" fmla="*/ 28 w 70"/>
                <a:gd name="T13" fmla="*/ 28 h 84"/>
                <a:gd name="T14" fmla="*/ 28 w 70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4">
                  <a:moveTo>
                    <a:pt x="28" y="84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8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51" name="Freeform 148">
            <a:extLst>
              <a:ext uri="{FF2B5EF4-FFF2-40B4-BE49-F238E27FC236}">
                <a16:creationId xmlns:a16="http://schemas.microsoft.com/office/drawing/2014/main" id="{8402001C-D4B9-90BD-8E4C-4F641C4A9EAE}"/>
              </a:ext>
            </a:extLst>
          </p:cNvPr>
          <p:cNvSpPr>
            <a:spLocks noEditPoints="1"/>
          </p:cNvSpPr>
          <p:nvPr/>
        </p:nvSpPr>
        <p:spPr bwMode="auto">
          <a:xfrm>
            <a:off x="4838936" y="4734553"/>
            <a:ext cx="463833" cy="455400"/>
          </a:xfrm>
          <a:custGeom>
            <a:avLst/>
            <a:gdLst>
              <a:gd name="T0" fmla="*/ 51 w 183"/>
              <a:gd name="T1" fmla="*/ 179 h 180"/>
              <a:gd name="T2" fmla="*/ 66 w 183"/>
              <a:gd name="T3" fmla="*/ 156 h 180"/>
              <a:gd name="T4" fmla="*/ 162 w 183"/>
              <a:gd name="T5" fmla="*/ 127 h 180"/>
              <a:gd name="T6" fmla="*/ 174 w 183"/>
              <a:gd name="T7" fmla="*/ 84 h 180"/>
              <a:gd name="T8" fmla="*/ 175 w 183"/>
              <a:gd name="T9" fmla="*/ 76 h 180"/>
              <a:gd name="T10" fmla="*/ 175 w 183"/>
              <a:gd name="T11" fmla="*/ 52 h 180"/>
              <a:gd name="T12" fmla="*/ 173 w 183"/>
              <a:gd name="T13" fmla="*/ 44 h 180"/>
              <a:gd name="T14" fmla="*/ 166 w 183"/>
              <a:gd name="T15" fmla="*/ 25 h 180"/>
              <a:gd name="T16" fmla="*/ 151 w 183"/>
              <a:gd name="T17" fmla="*/ 26 h 180"/>
              <a:gd name="T18" fmla="*/ 154 w 183"/>
              <a:gd name="T19" fmla="*/ 13 h 180"/>
              <a:gd name="T20" fmla="*/ 135 w 183"/>
              <a:gd name="T21" fmla="*/ 6 h 180"/>
              <a:gd name="T22" fmla="*/ 127 w 183"/>
              <a:gd name="T23" fmla="*/ 4 h 180"/>
              <a:gd name="T24" fmla="*/ 103 w 183"/>
              <a:gd name="T25" fmla="*/ 4 h 180"/>
              <a:gd name="T26" fmla="*/ 95 w 183"/>
              <a:gd name="T27" fmla="*/ 6 h 180"/>
              <a:gd name="T28" fmla="*/ 76 w 183"/>
              <a:gd name="T29" fmla="*/ 13 h 180"/>
              <a:gd name="T30" fmla="*/ 79 w 183"/>
              <a:gd name="T31" fmla="*/ 26 h 180"/>
              <a:gd name="T32" fmla="*/ 64 w 183"/>
              <a:gd name="T33" fmla="*/ 25 h 180"/>
              <a:gd name="T34" fmla="*/ 57 w 183"/>
              <a:gd name="T35" fmla="*/ 44 h 180"/>
              <a:gd name="T36" fmla="*/ 55 w 183"/>
              <a:gd name="T37" fmla="*/ 52 h 180"/>
              <a:gd name="T38" fmla="*/ 55 w 183"/>
              <a:gd name="T39" fmla="*/ 76 h 180"/>
              <a:gd name="T40" fmla="*/ 57 w 183"/>
              <a:gd name="T41" fmla="*/ 84 h 180"/>
              <a:gd name="T42" fmla="*/ 60 w 183"/>
              <a:gd name="T43" fmla="*/ 96 h 180"/>
              <a:gd name="T44" fmla="*/ 23 w 183"/>
              <a:gd name="T45" fmla="*/ 113 h 180"/>
              <a:gd name="T46" fmla="*/ 1 w 183"/>
              <a:gd name="T47" fmla="*/ 135 h 180"/>
              <a:gd name="T48" fmla="*/ 74 w 183"/>
              <a:gd name="T49" fmla="*/ 79 h 180"/>
              <a:gd name="T50" fmla="*/ 59 w 183"/>
              <a:gd name="T51" fmla="*/ 68 h 180"/>
              <a:gd name="T52" fmla="*/ 72 w 183"/>
              <a:gd name="T53" fmla="*/ 57 h 180"/>
              <a:gd name="T54" fmla="*/ 65 w 183"/>
              <a:gd name="T55" fmla="*/ 39 h 180"/>
              <a:gd name="T56" fmla="*/ 81 w 183"/>
              <a:gd name="T57" fmla="*/ 36 h 180"/>
              <a:gd name="T58" fmla="*/ 84 w 183"/>
              <a:gd name="T59" fmla="*/ 18 h 180"/>
              <a:gd name="T60" fmla="*/ 100 w 183"/>
              <a:gd name="T61" fmla="*/ 23 h 180"/>
              <a:gd name="T62" fmla="*/ 111 w 183"/>
              <a:gd name="T63" fmla="*/ 8 h 180"/>
              <a:gd name="T64" fmla="*/ 122 w 183"/>
              <a:gd name="T65" fmla="*/ 21 h 180"/>
              <a:gd name="T66" fmla="*/ 140 w 183"/>
              <a:gd name="T67" fmla="*/ 14 h 180"/>
              <a:gd name="T68" fmla="*/ 143 w 183"/>
              <a:gd name="T69" fmla="*/ 30 h 180"/>
              <a:gd name="T70" fmla="*/ 161 w 183"/>
              <a:gd name="T71" fmla="*/ 33 h 180"/>
              <a:gd name="T72" fmla="*/ 156 w 183"/>
              <a:gd name="T73" fmla="*/ 49 h 180"/>
              <a:gd name="T74" fmla="*/ 171 w 183"/>
              <a:gd name="T75" fmla="*/ 60 h 180"/>
              <a:gd name="T76" fmla="*/ 158 w 183"/>
              <a:gd name="T77" fmla="*/ 71 h 180"/>
              <a:gd name="T78" fmla="*/ 159 w 183"/>
              <a:gd name="T79" fmla="*/ 85 h 180"/>
              <a:gd name="T80" fmla="*/ 119 w 183"/>
              <a:gd name="T81" fmla="*/ 104 h 180"/>
              <a:gd name="T82" fmla="*/ 80 w 183"/>
              <a:gd name="T83" fmla="*/ 96 h 180"/>
              <a:gd name="T84" fmla="*/ 72 w 183"/>
              <a:gd name="T85" fmla="*/ 84 h 180"/>
              <a:gd name="T86" fmla="*/ 80 w 183"/>
              <a:gd name="T87" fmla="*/ 104 h 180"/>
              <a:gd name="T88" fmla="*/ 119 w 183"/>
              <a:gd name="T89" fmla="*/ 112 h 180"/>
              <a:gd name="T90" fmla="*/ 83 w 183"/>
              <a:gd name="T91" fmla="*/ 124 h 180"/>
              <a:gd name="T92" fmla="*/ 135 w 183"/>
              <a:gd name="T93" fmla="*/ 118 h 180"/>
              <a:gd name="T94" fmla="*/ 151 w 183"/>
              <a:gd name="T95" fmla="*/ 106 h 180"/>
              <a:gd name="T96" fmla="*/ 156 w 183"/>
              <a:gd name="T97" fmla="*/ 121 h 180"/>
              <a:gd name="T98" fmla="*/ 60 w 183"/>
              <a:gd name="T99" fmla="*/ 150 h 180"/>
              <a:gd name="T100" fmla="*/ 20 w 183"/>
              <a:gd name="T101" fmla="*/ 122 h 180"/>
              <a:gd name="T102" fmla="*/ 10 w 183"/>
              <a:gd name="T103" fmla="*/ 132 h 180"/>
              <a:gd name="T104" fmla="*/ 135 w 183"/>
              <a:gd name="T105" fmla="*/ 64 h 180"/>
              <a:gd name="T106" fmla="*/ 115 w 183"/>
              <a:gd name="T107" fmla="*/ 84 h 180"/>
              <a:gd name="T108" fmla="*/ 115 w 183"/>
              <a:gd name="T109" fmla="*/ 76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3" h="180">
                <a:moveTo>
                  <a:pt x="45" y="179"/>
                </a:moveTo>
                <a:cubicBezTo>
                  <a:pt x="46" y="180"/>
                  <a:pt x="47" y="180"/>
                  <a:pt x="48" y="180"/>
                </a:cubicBezTo>
                <a:cubicBezTo>
                  <a:pt x="49" y="180"/>
                  <a:pt x="50" y="180"/>
                  <a:pt x="51" y="179"/>
                </a:cubicBezTo>
                <a:cubicBezTo>
                  <a:pt x="67" y="163"/>
                  <a:pt x="67" y="163"/>
                  <a:pt x="67" y="163"/>
                </a:cubicBezTo>
                <a:cubicBezTo>
                  <a:pt x="69" y="161"/>
                  <a:pt x="69" y="159"/>
                  <a:pt x="67" y="157"/>
                </a:cubicBezTo>
                <a:cubicBezTo>
                  <a:pt x="66" y="156"/>
                  <a:pt x="66" y="156"/>
                  <a:pt x="66" y="156"/>
                </a:cubicBezTo>
                <a:cubicBezTo>
                  <a:pt x="67" y="156"/>
                  <a:pt x="67" y="156"/>
                  <a:pt x="68" y="156"/>
                </a:cubicBezTo>
                <a:cubicBezTo>
                  <a:pt x="127" y="156"/>
                  <a:pt x="127" y="156"/>
                  <a:pt x="127" y="156"/>
                </a:cubicBezTo>
                <a:cubicBezTo>
                  <a:pt x="134" y="156"/>
                  <a:pt x="162" y="127"/>
                  <a:pt x="162" y="127"/>
                </a:cubicBezTo>
                <a:cubicBezTo>
                  <a:pt x="165" y="123"/>
                  <a:pt x="179" y="103"/>
                  <a:pt x="183" y="94"/>
                </a:cubicBezTo>
                <a:cubicBezTo>
                  <a:pt x="183" y="92"/>
                  <a:pt x="183" y="91"/>
                  <a:pt x="182" y="90"/>
                </a:cubicBezTo>
                <a:cubicBezTo>
                  <a:pt x="181" y="87"/>
                  <a:pt x="178" y="85"/>
                  <a:pt x="174" y="84"/>
                </a:cubicBezTo>
                <a:cubicBezTo>
                  <a:pt x="165" y="79"/>
                  <a:pt x="165" y="79"/>
                  <a:pt x="165" y="79"/>
                </a:cubicBezTo>
                <a:cubicBezTo>
                  <a:pt x="165" y="78"/>
                  <a:pt x="165" y="77"/>
                  <a:pt x="166" y="76"/>
                </a:cubicBezTo>
                <a:cubicBezTo>
                  <a:pt x="175" y="76"/>
                  <a:pt x="175" y="76"/>
                  <a:pt x="175" y="76"/>
                </a:cubicBezTo>
                <a:cubicBezTo>
                  <a:pt x="177" y="76"/>
                  <a:pt x="179" y="74"/>
                  <a:pt x="179" y="72"/>
                </a:cubicBezTo>
                <a:cubicBezTo>
                  <a:pt x="179" y="56"/>
                  <a:pt x="179" y="56"/>
                  <a:pt x="179" y="56"/>
                </a:cubicBezTo>
                <a:cubicBezTo>
                  <a:pt x="179" y="54"/>
                  <a:pt x="177" y="52"/>
                  <a:pt x="175" y="52"/>
                </a:cubicBezTo>
                <a:cubicBezTo>
                  <a:pt x="166" y="52"/>
                  <a:pt x="166" y="52"/>
                  <a:pt x="166" y="52"/>
                </a:cubicBezTo>
                <a:cubicBezTo>
                  <a:pt x="165" y="51"/>
                  <a:pt x="165" y="50"/>
                  <a:pt x="165" y="49"/>
                </a:cubicBezTo>
                <a:cubicBezTo>
                  <a:pt x="173" y="44"/>
                  <a:pt x="173" y="44"/>
                  <a:pt x="173" y="44"/>
                </a:cubicBezTo>
                <a:cubicBezTo>
                  <a:pt x="174" y="44"/>
                  <a:pt x="175" y="43"/>
                  <a:pt x="175" y="42"/>
                </a:cubicBezTo>
                <a:cubicBezTo>
                  <a:pt x="175" y="41"/>
                  <a:pt x="175" y="40"/>
                  <a:pt x="174" y="39"/>
                </a:cubicBezTo>
                <a:cubicBezTo>
                  <a:pt x="166" y="25"/>
                  <a:pt x="166" y="25"/>
                  <a:pt x="166" y="25"/>
                </a:cubicBezTo>
                <a:cubicBezTo>
                  <a:pt x="165" y="23"/>
                  <a:pt x="163" y="23"/>
                  <a:pt x="161" y="24"/>
                </a:cubicBezTo>
                <a:cubicBezTo>
                  <a:pt x="153" y="28"/>
                  <a:pt x="153" y="28"/>
                  <a:pt x="153" y="28"/>
                </a:cubicBezTo>
                <a:cubicBezTo>
                  <a:pt x="152" y="28"/>
                  <a:pt x="151" y="27"/>
                  <a:pt x="151" y="26"/>
                </a:cubicBezTo>
                <a:cubicBezTo>
                  <a:pt x="155" y="18"/>
                  <a:pt x="155" y="18"/>
                  <a:pt x="155" y="18"/>
                </a:cubicBezTo>
                <a:cubicBezTo>
                  <a:pt x="156" y="17"/>
                  <a:pt x="156" y="16"/>
                  <a:pt x="156" y="15"/>
                </a:cubicBezTo>
                <a:cubicBezTo>
                  <a:pt x="156" y="14"/>
                  <a:pt x="155" y="13"/>
                  <a:pt x="154" y="13"/>
                </a:cubicBezTo>
                <a:cubicBezTo>
                  <a:pt x="140" y="5"/>
                  <a:pt x="140" y="5"/>
                  <a:pt x="140" y="5"/>
                </a:cubicBezTo>
                <a:cubicBezTo>
                  <a:pt x="139" y="4"/>
                  <a:pt x="138" y="4"/>
                  <a:pt x="137" y="4"/>
                </a:cubicBezTo>
                <a:cubicBezTo>
                  <a:pt x="136" y="4"/>
                  <a:pt x="135" y="5"/>
                  <a:pt x="135" y="6"/>
                </a:cubicBezTo>
                <a:cubicBezTo>
                  <a:pt x="130" y="14"/>
                  <a:pt x="130" y="14"/>
                  <a:pt x="130" y="14"/>
                </a:cubicBezTo>
                <a:cubicBezTo>
                  <a:pt x="129" y="14"/>
                  <a:pt x="128" y="14"/>
                  <a:pt x="127" y="13"/>
                </a:cubicBezTo>
                <a:cubicBezTo>
                  <a:pt x="127" y="4"/>
                  <a:pt x="127" y="4"/>
                  <a:pt x="127" y="4"/>
                </a:cubicBezTo>
                <a:cubicBezTo>
                  <a:pt x="127" y="2"/>
                  <a:pt x="125" y="0"/>
                  <a:pt x="123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5" y="0"/>
                  <a:pt x="103" y="2"/>
                  <a:pt x="103" y="4"/>
                </a:cubicBezTo>
                <a:cubicBezTo>
                  <a:pt x="103" y="13"/>
                  <a:pt x="103" y="13"/>
                  <a:pt x="103" y="13"/>
                </a:cubicBezTo>
                <a:cubicBezTo>
                  <a:pt x="102" y="14"/>
                  <a:pt x="101" y="14"/>
                  <a:pt x="100" y="14"/>
                </a:cubicBezTo>
                <a:cubicBezTo>
                  <a:pt x="95" y="6"/>
                  <a:pt x="95" y="6"/>
                  <a:pt x="95" y="6"/>
                </a:cubicBezTo>
                <a:cubicBezTo>
                  <a:pt x="95" y="5"/>
                  <a:pt x="94" y="4"/>
                  <a:pt x="93" y="4"/>
                </a:cubicBezTo>
                <a:cubicBezTo>
                  <a:pt x="92" y="4"/>
                  <a:pt x="91" y="4"/>
                  <a:pt x="90" y="5"/>
                </a:cubicBezTo>
                <a:cubicBezTo>
                  <a:pt x="76" y="13"/>
                  <a:pt x="76" y="13"/>
                  <a:pt x="76" y="13"/>
                </a:cubicBezTo>
                <a:cubicBezTo>
                  <a:pt x="75" y="13"/>
                  <a:pt x="74" y="14"/>
                  <a:pt x="74" y="15"/>
                </a:cubicBezTo>
                <a:cubicBezTo>
                  <a:pt x="74" y="16"/>
                  <a:pt x="74" y="17"/>
                  <a:pt x="75" y="18"/>
                </a:cubicBezTo>
                <a:cubicBezTo>
                  <a:pt x="79" y="26"/>
                  <a:pt x="79" y="26"/>
                  <a:pt x="79" y="26"/>
                </a:cubicBezTo>
                <a:cubicBezTo>
                  <a:pt x="79" y="27"/>
                  <a:pt x="78" y="28"/>
                  <a:pt x="77" y="28"/>
                </a:cubicBezTo>
                <a:cubicBezTo>
                  <a:pt x="69" y="24"/>
                  <a:pt x="69" y="24"/>
                  <a:pt x="69" y="24"/>
                </a:cubicBezTo>
                <a:cubicBezTo>
                  <a:pt x="67" y="23"/>
                  <a:pt x="65" y="23"/>
                  <a:pt x="64" y="25"/>
                </a:cubicBezTo>
                <a:cubicBezTo>
                  <a:pt x="56" y="39"/>
                  <a:pt x="56" y="39"/>
                  <a:pt x="56" y="39"/>
                </a:cubicBezTo>
                <a:cubicBezTo>
                  <a:pt x="55" y="40"/>
                  <a:pt x="55" y="41"/>
                  <a:pt x="55" y="42"/>
                </a:cubicBezTo>
                <a:cubicBezTo>
                  <a:pt x="55" y="43"/>
                  <a:pt x="56" y="44"/>
                  <a:pt x="57" y="44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50"/>
                  <a:pt x="65" y="51"/>
                  <a:pt x="64" y="52"/>
                </a:cubicBezTo>
                <a:cubicBezTo>
                  <a:pt x="55" y="52"/>
                  <a:pt x="55" y="52"/>
                  <a:pt x="55" y="52"/>
                </a:cubicBezTo>
                <a:cubicBezTo>
                  <a:pt x="53" y="52"/>
                  <a:pt x="51" y="54"/>
                  <a:pt x="51" y="56"/>
                </a:cubicBezTo>
                <a:cubicBezTo>
                  <a:pt x="51" y="72"/>
                  <a:pt x="51" y="72"/>
                  <a:pt x="51" y="72"/>
                </a:cubicBezTo>
                <a:cubicBezTo>
                  <a:pt x="51" y="74"/>
                  <a:pt x="53" y="76"/>
                  <a:pt x="55" y="76"/>
                </a:cubicBezTo>
                <a:cubicBezTo>
                  <a:pt x="64" y="76"/>
                  <a:pt x="64" y="76"/>
                  <a:pt x="64" y="76"/>
                </a:cubicBezTo>
                <a:cubicBezTo>
                  <a:pt x="65" y="77"/>
                  <a:pt x="65" y="78"/>
                  <a:pt x="65" y="79"/>
                </a:cubicBezTo>
                <a:cubicBezTo>
                  <a:pt x="57" y="84"/>
                  <a:pt x="57" y="84"/>
                  <a:pt x="57" y="84"/>
                </a:cubicBezTo>
                <a:cubicBezTo>
                  <a:pt x="56" y="84"/>
                  <a:pt x="55" y="85"/>
                  <a:pt x="55" y="86"/>
                </a:cubicBezTo>
                <a:cubicBezTo>
                  <a:pt x="55" y="87"/>
                  <a:pt x="55" y="88"/>
                  <a:pt x="56" y="89"/>
                </a:cubicBezTo>
                <a:cubicBezTo>
                  <a:pt x="60" y="96"/>
                  <a:pt x="60" y="96"/>
                  <a:pt x="60" y="96"/>
                </a:cubicBezTo>
                <a:cubicBezTo>
                  <a:pt x="53" y="96"/>
                  <a:pt x="46" y="101"/>
                  <a:pt x="41" y="105"/>
                </a:cubicBezTo>
                <a:cubicBezTo>
                  <a:pt x="37" y="109"/>
                  <a:pt x="32" y="115"/>
                  <a:pt x="28" y="118"/>
                </a:cubicBezTo>
                <a:cubicBezTo>
                  <a:pt x="23" y="113"/>
                  <a:pt x="23" y="113"/>
                  <a:pt x="23" y="113"/>
                </a:cubicBezTo>
                <a:cubicBezTo>
                  <a:pt x="21" y="112"/>
                  <a:pt x="19" y="112"/>
                  <a:pt x="17" y="113"/>
                </a:cubicBezTo>
                <a:cubicBezTo>
                  <a:pt x="1" y="129"/>
                  <a:pt x="1" y="129"/>
                  <a:pt x="1" y="129"/>
                </a:cubicBezTo>
                <a:cubicBezTo>
                  <a:pt x="0" y="131"/>
                  <a:pt x="0" y="133"/>
                  <a:pt x="1" y="135"/>
                </a:cubicBezTo>
                <a:lnTo>
                  <a:pt x="45" y="179"/>
                </a:lnTo>
                <a:close/>
                <a:moveTo>
                  <a:pt x="72" y="84"/>
                </a:moveTo>
                <a:cubicBezTo>
                  <a:pt x="74" y="83"/>
                  <a:pt x="74" y="81"/>
                  <a:pt x="74" y="79"/>
                </a:cubicBezTo>
                <a:cubicBezTo>
                  <a:pt x="73" y="77"/>
                  <a:pt x="72" y="74"/>
                  <a:pt x="72" y="71"/>
                </a:cubicBezTo>
                <a:cubicBezTo>
                  <a:pt x="71" y="69"/>
                  <a:pt x="70" y="68"/>
                  <a:pt x="68" y="68"/>
                </a:cubicBezTo>
                <a:cubicBezTo>
                  <a:pt x="59" y="68"/>
                  <a:pt x="59" y="68"/>
                  <a:pt x="59" y="68"/>
                </a:cubicBezTo>
                <a:cubicBezTo>
                  <a:pt x="59" y="60"/>
                  <a:pt x="59" y="60"/>
                  <a:pt x="59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70" y="60"/>
                  <a:pt x="71" y="59"/>
                  <a:pt x="72" y="57"/>
                </a:cubicBezTo>
                <a:cubicBezTo>
                  <a:pt x="72" y="54"/>
                  <a:pt x="73" y="51"/>
                  <a:pt x="74" y="49"/>
                </a:cubicBezTo>
                <a:cubicBezTo>
                  <a:pt x="74" y="47"/>
                  <a:pt x="74" y="45"/>
                  <a:pt x="72" y="44"/>
                </a:cubicBezTo>
                <a:cubicBezTo>
                  <a:pt x="65" y="39"/>
                  <a:pt x="65" y="39"/>
                  <a:pt x="65" y="39"/>
                </a:cubicBezTo>
                <a:cubicBezTo>
                  <a:pt x="69" y="33"/>
                  <a:pt x="69" y="33"/>
                  <a:pt x="69" y="33"/>
                </a:cubicBezTo>
                <a:cubicBezTo>
                  <a:pt x="76" y="37"/>
                  <a:pt x="76" y="37"/>
                  <a:pt x="76" y="37"/>
                </a:cubicBezTo>
                <a:cubicBezTo>
                  <a:pt x="78" y="38"/>
                  <a:pt x="80" y="37"/>
                  <a:pt x="81" y="36"/>
                </a:cubicBezTo>
                <a:cubicBezTo>
                  <a:pt x="83" y="34"/>
                  <a:pt x="85" y="32"/>
                  <a:pt x="87" y="30"/>
                </a:cubicBezTo>
                <a:cubicBezTo>
                  <a:pt x="88" y="29"/>
                  <a:pt x="89" y="27"/>
                  <a:pt x="88" y="25"/>
                </a:cubicBezTo>
                <a:cubicBezTo>
                  <a:pt x="84" y="18"/>
                  <a:pt x="84" y="18"/>
                  <a:pt x="84" y="18"/>
                </a:cubicBezTo>
                <a:cubicBezTo>
                  <a:pt x="90" y="14"/>
                  <a:pt x="90" y="14"/>
                  <a:pt x="90" y="14"/>
                </a:cubicBezTo>
                <a:cubicBezTo>
                  <a:pt x="95" y="21"/>
                  <a:pt x="95" y="21"/>
                  <a:pt x="95" y="21"/>
                </a:cubicBezTo>
                <a:cubicBezTo>
                  <a:pt x="96" y="23"/>
                  <a:pt x="98" y="23"/>
                  <a:pt x="100" y="23"/>
                </a:cubicBezTo>
                <a:cubicBezTo>
                  <a:pt x="102" y="22"/>
                  <a:pt x="105" y="21"/>
                  <a:pt x="108" y="21"/>
                </a:cubicBezTo>
                <a:cubicBezTo>
                  <a:pt x="110" y="20"/>
                  <a:pt x="111" y="19"/>
                  <a:pt x="111" y="17"/>
                </a:cubicBezTo>
                <a:cubicBezTo>
                  <a:pt x="111" y="8"/>
                  <a:pt x="111" y="8"/>
                  <a:pt x="111" y="8"/>
                </a:cubicBezTo>
                <a:cubicBezTo>
                  <a:pt x="119" y="8"/>
                  <a:pt x="119" y="8"/>
                  <a:pt x="119" y="8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9" y="19"/>
                  <a:pt x="120" y="20"/>
                  <a:pt x="122" y="21"/>
                </a:cubicBezTo>
                <a:cubicBezTo>
                  <a:pt x="125" y="21"/>
                  <a:pt x="128" y="22"/>
                  <a:pt x="130" y="23"/>
                </a:cubicBezTo>
                <a:cubicBezTo>
                  <a:pt x="132" y="23"/>
                  <a:pt x="134" y="23"/>
                  <a:pt x="135" y="21"/>
                </a:cubicBezTo>
                <a:cubicBezTo>
                  <a:pt x="140" y="14"/>
                  <a:pt x="140" y="14"/>
                  <a:pt x="140" y="14"/>
                </a:cubicBezTo>
                <a:cubicBezTo>
                  <a:pt x="146" y="18"/>
                  <a:pt x="146" y="18"/>
                  <a:pt x="146" y="18"/>
                </a:cubicBezTo>
                <a:cubicBezTo>
                  <a:pt x="142" y="25"/>
                  <a:pt x="142" y="25"/>
                  <a:pt x="142" y="25"/>
                </a:cubicBezTo>
                <a:cubicBezTo>
                  <a:pt x="141" y="27"/>
                  <a:pt x="142" y="29"/>
                  <a:pt x="143" y="30"/>
                </a:cubicBezTo>
                <a:cubicBezTo>
                  <a:pt x="145" y="32"/>
                  <a:pt x="147" y="34"/>
                  <a:pt x="149" y="36"/>
                </a:cubicBezTo>
                <a:cubicBezTo>
                  <a:pt x="150" y="37"/>
                  <a:pt x="152" y="38"/>
                  <a:pt x="154" y="37"/>
                </a:cubicBezTo>
                <a:cubicBezTo>
                  <a:pt x="161" y="33"/>
                  <a:pt x="161" y="33"/>
                  <a:pt x="161" y="33"/>
                </a:cubicBezTo>
                <a:cubicBezTo>
                  <a:pt x="165" y="39"/>
                  <a:pt x="165" y="39"/>
                  <a:pt x="165" y="39"/>
                </a:cubicBezTo>
                <a:cubicBezTo>
                  <a:pt x="158" y="44"/>
                  <a:pt x="158" y="44"/>
                  <a:pt x="158" y="44"/>
                </a:cubicBezTo>
                <a:cubicBezTo>
                  <a:pt x="156" y="45"/>
                  <a:pt x="156" y="47"/>
                  <a:pt x="156" y="49"/>
                </a:cubicBezTo>
                <a:cubicBezTo>
                  <a:pt x="157" y="51"/>
                  <a:pt x="158" y="54"/>
                  <a:pt x="158" y="57"/>
                </a:cubicBezTo>
                <a:cubicBezTo>
                  <a:pt x="159" y="59"/>
                  <a:pt x="160" y="60"/>
                  <a:pt x="162" y="60"/>
                </a:cubicBezTo>
                <a:cubicBezTo>
                  <a:pt x="171" y="60"/>
                  <a:pt x="171" y="60"/>
                  <a:pt x="171" y="60"/>
                </a:cubicBezTo>
                <a:cubicBezTo>
                  <a:pt x="171" y="68"/>
                  <a:pt x="171" y="68"/>
                  <a:pt x="171" y="68"/>
                </a:cubicBezTo>
                <a:cubicBezTo>
                  <a:pt x="162" y="68"/>
                  <a:pt x="162" y="68"/>
                  <a:pt x="162" y="68"/>
                </a:cubicBezTo>
                <a:cubicBezTo>
                  <a:pt x="160" y="68"/>
                  <a:pt x="159" y="69"/>
                  <a:pt x="158" y="71"/>
                </a:cubicBezTo>
                <a:cubicBezTo>
                  <a:pt x="158" y="74"/>
                  <a:pt x="157" y="77"/>
                  <a:pt x="156" y="79"/>
                </a:cubicBezTo>
                <a:cubicBezTo>
                  <a:pt x="156" y="81"/>
                  <a:pt x="156" y="83"/>
                  <a:pt x="158" y="84"/>
                </a:cubicBezTo>
                <a:cubicBezTo>
                  <a:pt x="159" y="85"/>
                  <a:pt x="159" y="85"/>
                  <a:pt x="159" y="85"/>
                </a:cubicBezTo>
                <a:cubicBezTo>
                  <a:pt x="152" y="88"/>
                  <a:pt x="148" y="93"/>
                  <a:pt x="144" y="101"/>
                </a:cubicBezTo>
                <a:cubicBezTo>
                  <a:pt x="131" y="108"/>
                  <a:pt x="131" y="108"/>
                  <a:pt x="131" y="108"/>
                </a:cubicBezTo>
                <a:cubicBezTo>
                  <a:pt x="128" y="106"/>
                  <a:pt x="124" y="104"/>
                  <a:pt x="119" y="104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5" y="104"/>
                  <a:pt x="93" y="102"/>
                  <a:pt x="92" y="102"/>
                </a:cubicBezTo>
                <a:cubicBezTo>
                  <a:pt x="88" y="99"/>
                  <a:pt x="84" y="96"/>
                  <a:pt x="80" y="96"/>
                </a:cubicBezTo>
                <a:cubicBezTo>
                  <a:pt x="69" y="96"/>
                  <a:pt x="69" y="96"/>
                  <a:pt x="69" y="96"/>
                </a:cubicBezTo>
                <a:cubicBezTo>
                  <a:pt x="65" y="89"/>
                  <a:pt x="65" y="89"/>
                  <a:pt x="65" y="89"/>
                </a:cubicBezTo>
                <a:lnTo>
                  <a:pt x="72" y="84"/>
                </a:lnTo>
                <a:close/>
                <a:moveTo>
                  <a:pt x="47" y="111"/>
                </a:moveTo>
                <a:cubicBezTo>
                  <a:pt x="51" y="107"/>
                  <a:pt x="56" y="104"/>
                  <a:pt x="60" y="104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82" y="104"/>
                  <a:pt x="85" y="106"/>
                  <a:pt x="87" y="108"/>
                </a:cubicBezTo>
                <a:cubicBezTo>
                  <a:pt x="90" y="110"/>
                  <a:pt x="92" y="112"/>
                  <a:pt x="95" y="112"/>
                </a:cubicBezTo>
                <a:cubicBezTo>
                  <a:pt x="119" y="112"/>
                  <a:pt x="119" y="112"/>
                  <a:pt x="119" y="112"/>
                </a:cubicBezTo>
                <a:cubicBezTo>
                  <a:pt x="125" y="112"/>
                  <a:pt x="127" y="115"/>
                  <a:pt x="127" y="118"/>
                </a:cubicBezTo>
                <a:cubicBezTo>
                  <a:pt x="127" y="121"/>
                  <a:pt x="125" y="124"/>
                  <a:pt x="119" y="124"/>
                </a:cubicBezTo>
                <a:cubicBezTo>
                  <a:pt x="83" y="124"/>
                  <a:pt x="83" y="124"/>
                  <a:pt x="83" y="124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119" y="132"/>
                  <a:pt x="119" y="132"/>
                  <a:pt x="119" y="132"/>
                </a:cubicBezTo>
                <a:cubicBezTo>
                  <a:pt x="130" y="132"/>
                  <a:pt x="135" y="125"/>
                  <a:pt x="135" y="118"/>
                </a:cubicBezTo>
                <a:cubicBezTo>
                  <a:pt x="135" y="117"/>
                  <a:pt x="135" y="116"/>
                  <a:pt x="135" y="115"/>
                </a:cubicBezTo>
                <a:cubicBezTo>
                  <a:pt x="149" y="108"/>
                  <a:pt x="149" y="108"/>
                  <a:pt x="149" y="108"/>
                </a:cubicBezTo>
                <a:cubicBezTo>
                  <a:pt x="150" y="107"/>
                  <a:pt x="150" y="107"/>
                  <a:pt x="151" y="106"/>
                </a:cubicBezTo>
                <a:cubicBezTo>
                  <a:pt x="155" y="97"/>
                  <a:pt x="159" y="93"/>
                  <a:pt x="164" y="92"/>
                </a:cubicBezTo>
                <a:cubicBezTo>
                  <a:pt x="168" y="91"/>
                  <a:pt x="172" y="92"/>
                  <a:pt x="174" y="93"/>
                </a:cubicBezTo>
                <a:cubicBezTo>
                  <a:pt x="169" y="102"/>
                  <a:pt x="159" y="119"/>
                  <a:pt x="156" y="121"/>
                </a:cubicBezTo>
                <a:cubicBezTo>
                  <a:pt x="151" y="126"/>
                  <a:pt x="131" y="146"/>
                  <a:pt x="127" y="148"/>
                </a:cubicBezTo>
                <a:cubicBezTo>
                  <a:pt x="68" y="148"/>
                  <a:pt x="68" y="148"/>
                  <a:pt x="68" y="148"/>
                </a:cubicBezTo>
                <a:cubicBezTo>
                  <a:pt x="64" y="148"/>
                  <a:pt x="62" y="149"/>
                  <a:pt x="60" y="150"/>
                </a:cubicBezTo>
                <a:cubicBezTo>
                  <a:pt x="34" y="124"/>
                  <a:pt x="34" y="124"/>
                  <a:pt x="34" y="124"/>
                </a:cubicBezTo>
                <a:cubicBezTo>
                  <a:pt x="37" y="120"/>
                  <a:pt x="43" y="115"/>
                  <a:pt x="47" y="111"/>
                </a:cubicBezTo>
                <a:close/>
                <a:moveTo>
                  <a:pt x="20" y="122"/>
                </a:moveTo>
                <a:cubicBezTo>
                  <a:pt x="58" y="160"/>
                  <a:pt x="58" y="160"/>
                  <a:pt x="58" y="160"/>
                </a:cubicBezTo>
                <a:cubicBezTo>
                  <a:pt x="48" y="170"/>
                  <a:pt x="48" y="170"/>
                  <a:pt x="48" y="170"/>
                </a:cubicBezTo>
                <a:cubicBezTo>
                  <a:pt x="10" y="132"/>
                  <a:pt x="10" y="132"/>
                  <a:pt x="10" y="132"/>
                </a:cubicBezTo>
                <a:lnTo>
                  <a:pt x="20" y="122"/>
                </a:lnTo>
                <a:close/>
                <a:moveTo>
                  <a:pt x="115" y="84"/>
                </a:moveTo>
                <a:cubicBezTo>
                  <a:pt x="126" y="84"/>
                  <a:pt x="135" y="75"/>
                  <a:pt x="135" y="64"/>
                </a:cubicBezTo>
                <a:cubicBezTo>
                  <a:pt x="135" y="53"/>
                  <a:pt x="126" y="44"/>
                  <a:pt x="115" y="44"/>
                </a:cubicBezTo>
                <a:cubicBezTo>
                  <a:pt x="104" y="44"/>
                  <a:pt x="95" y="53"/>
                  <a:pt x="95" y="64"/>
                </a:cubicBezTo>
                <a:cubicBezTo>
                  <a:pt x="95" y="75"/>
                  <a:pt x="104" y="84"/>
                  <a:pt x="115" y="84"/>
                </a:cubicBezTo>
                <a:close/>
                <a:moveTo>
                  <a:pt x="115" y="52"/>
                </a:moveTo>
                <a:cubicBezTo>
                  <a:pt x="122" y="52"/>
                  <a:pt x="127" y="57"/>
                  <a:pt x="127" y="64"/>
                </a:cubicBezTo>
                <a:cubicBezTo>
                  <a:pt x="127" y="71"/>
                  <a:pt x="122" y="76"/>
                  <a:pt x="115" y="76"/>
                </a:cubicBezTo>
                <a:cubicBezTo>
                  <a:pt x="108" y="76"/>
                  <a:pt x="103" y="71"/>
                  <a:pt x="103" y="64"/>
                </a:cubicBezTo>
                <a:cubicBezTo>
                  <a:pt x="103" y="57"/>
                  <a:pt x="108" y="52"/>
                  <a:pt x="11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52" name="Groupe 2">
            <a:extLst>
              <a:ext uri="{FF2B5EF4-FFF2-40B4-BE49-F238E27FC236}">
                <a16:creationId xmlns:a16="http://schemas.microsoft.com/office/drawing/2014/main" id="{44C6B470-32A6-58A0-B47C-A71DFF67EB9A}"/>
              </a:ext>
            </a:extLst>
          </p:cNvPr>
          <p:cNvGrpSpPr/>
          <p:nvPr/>
        </p:nvGrpSpPr>
        <p:grpSpPr>
          <a:xfrm>
            <a:off x="9474456" y="4799310"/>
            <a:ext cx="586729" cy="379294"/>
            <a:chOff x="6817635" y="4912181"/>
            <a:chExt cx="586729" cy="379294"/>
          </a:xfrm>
        </p:grpSpPr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724BE8AE-8E53-375F-2A39-1B2681E76894}"/>
                </a:ext>
              </a:extLst>
            </p:cNvPr>
            <p:cNvGrpSpPr/>
            <p:nvPr/>
          </p:nvGrpSpPr>
          <p:grpSpPr>
            <a:xfrm rot="16200000">
              <a:off x="6921353" y="4808463"/>
              <a:ext cx="379294" cy="586729"/>
              <a:chOff x="7545089" y="2221922"/>
              <a:chExt cx="426507" cy="659763"/>
            </a:xfrm>
            <a:solidFill>
              <a:schemeClr val="bg1"/>
            </a:solidFill>
          </p:grpSpPr>
          <p:sp>
            <p:nvSpPr>
              <p:cNvPr id="57" name="Freeform 5">
                <a:extLst>
                  <a:ext uri="{FF2B5EF4-FFF2-40B4-BE49-F238E27FC236}">
                    <a16:creationId xmlns:a16="http://schemas.microsoft.com/office/drawing/2014/main" id="{DC9A4663-011E-8E41-8655-AF647CA3CA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45089" y="2221922"/>
                <a:ext cx="426507" cy="659763"/>
              </a:xfrm>
              <a:custGeom>
                <a:avLst/>
                <a:gdLst>
                  <a:gd name="T0" fmla="*/ 231 w 265"/>
                  <a:gd name="T1" fmla="*/ 410 h 410"/>
                  <a:gd name="T2" fmla="*/ 34 w 265"/>
                  <a:gd name="T3" fmla="*/ 410 h 410"/>
                  <a:gd name="T4" fmla="*/ 0 w 265"/>
                  <a:gd name="T5" fmla="*/ 376 h 410"/>
                  <a:gd name="T6" fmla="*/ 0 w 265"/>
                  <a:gd name="T7" fmla="*/ 34 h 410"/>
                  <a:gd name="T8" fmla="*/ 34 w 265"/>
                  <a:gd name="T9" fmla="*/ 0 h 410"/>
                  <a:gd name="T10" fmla="*/ 231 w 265"/>
                  <a:gd name="T11" fmla="*/ 0 h 410"/>
                  <a:gd name="T12" fmla="*/ 265 w 265"/>
                  <a:gd name="T13" fmla="*/ 34 h 410"/>
                  <a:gd name="T14" fmla="*/ 265 w 265"/>
                  <a:gd name="T15" fmla="*/ 376 h 410"/>
                  <a:gd name="T16" fmla="*/ 231 w 265"/>
                  <a:gd name="T17" fmla="*/ 410 h 410"/>
                  <a:gd name="T18" fmla="*/ 34 w 265"/>
                  <a:gd name="T19" fmla="*/ 17 h 410"/>
                  <a:gd name="T20" fmla="*/ 17 w 265"/>
                  <a:gd name="T21" fmla="*/ 34 h 410"/>
                  <a:gd name="T22" fmla="*/ 17 w 265"/>
                  <a:gd name="T23" fmla="*/ 376 h 410"/>
                  <a:gd name="T24" fmla="*/ 34 w 265"/>
                  <a:gd name="T25" fmla="*/ 393 h 410"/>
                  <a:gd name="T26" fmla="*/ 231 w 265"/>
                  <a:gd name="T27" fmla="*/ 393 h 410"/>
                  <a:gd name="T28" fmla="*/ 248 w 265"/>
                  <a:gd name="T29" fmla="*/ 376 h 410"/>
                  <a:gd name="T30" fmla="*/ 248 w 265"/>
                  <a:gd name="T31" fmla="*/ 34 h 410"/>
                  <a:gd name="T32" fmla="*/ 231 w 265"/>
                  <a:gd name="T33" fmla="*/ 17 h 410"/>
                  <a:gd name="T34" fmla="*/ 34 w 265"/>
                  <a:gd name="T35" fmla="*/ 17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5" h="410">
                    <a:moveTo>
                      <a:pt x="231" y="410"/>
                    </a:moveTo>
                    <a:cubicBezTo>
                      <a:pt x="34" y="410"/>
                      <a:pt x="34" y="410"/>
                      <a:pt x="34" y="410"/>
                    </a:cubicBezTo>
                    <a:cubicBezTo>
                      <a:pt x="15" y="410"/>
                      <a:pt x="0" y="394"/>
                      <a:pt x="0" y="37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5" y="0"/>
                      <a:pt x="34" y="0"/>
                    </a:cubicBezTo>
                    <a:cubicBezTo>
                      <a:pt x="231" y="0"/>
                      <a:pt x="231" y="0"/>
                      <a:pt x="231" y="0"/>
                    </a:cubicBezTo>
                    <a:cubicBezTo>
                      <a:pt x="249" y="0"/>
                      <a:pt x="265" y="15"/>
                      <a:pt x="265" y="34"/>
                    </a:cubicBezTo>
                    <a:cubicBezTo>
                      <a:pt x="265" y="376"/>
                      <a:pt x="265" y="376"/>
                      <a:pt x="265" y="376"/>
                    </a:cubicBezTo>
                    <a:cubicBezTo>
                      <a:pt x="265" y="394"/>
                      <a:pt x="249" y="410"/>
                      <a:pt x="231" y="410"/>
                    </a:cubicBezTo>
                    <a:close/>
                    <a:moveTo>
                      <a:pt x="34" y="17"/>
                    </a:moveTo>
                    <a:cubicBezTo>
                      <a:pt x="25" y="17"/>
                      <a:pt x="17" y="25"/>
                      <a:pt x="17" y="34"/>
                    </a:cubicBezTo>
                    <a:cubicBezTo>
                      <a:pt x="17" y="376"/>
                      <a:pt x="17" y="376"/>
                      <a:pt x="17" y="376"/>
                    </a:cubicBezTo>
                    <a:cubicBezTo>
                      <a:pt x="17" y="385"/>
                      <a:pt x="25" y="393"/>
                      <a:pt x="34" y="393"/>
                    </a:cubicBezTo>
                    <a:cubicBezTo>
                      <a:pt x="231" y="393"/>
                      <a:pt x="231" y="393"/>
                      <a:pt x="231" y="393"/>
                    </a:cubicBezTo>
                    <a:cubicBezTo>
                      <a:pt x="240" y="393"/>
                      <a:pt x="248" y="385"/>
                      <a:pt x="248" y="376"/>
                    </a:cubicBezTo>
                    <a:cubicBezTo>
                      <a:pt x="248" y="34"/>
                      <a:pt x="248" y="34"/>
                      <a:pt x="248" y="34"/>
                    </a:cubicBezTo>
                    <a:cubicBezTo>
                      <a:pt x="248" y="25"/>
                      <a:pt x="240" y="17"/>
                      <a:pt x="231" y="17"/>
                    </a:cubicBezTo>
                    <a:lnTo>
                      <a:pt x="34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8" name="Rectangle 6">
                <a:extLst>
                  <a:ext uri="{FF2B5EF4-FFF2-40B4-BE49-F238E27FC236}">
                    <a16:creationId xmlns:a16="http://schemas.microsoft.com/office/drawing/2014/main" id="{AF967CE9-CA3C-F63A-B9EB-DFB64DBD0F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23421" y="2799638"/>
                <a:ext cx="69163" cy="271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9" name="Rectangle 9">
                <a:extLst>
                  <a:ext uri="{FF2B5EF4-FFF2-40B4-BE49-F238E27FC236}">
                    <a16:creationId xmlns:a16="http://schemas.microsoft.com/office/drawing/2014/main" id="{01BCBFC1-08F3-94B2-A196-D6BFC5CA9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9328" y="2291085"/>
                <a:ext cx="397349" cy="271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60" name="Rectangle 10">
                <a:extLst>
                  <a:ext uri="{FF2B5EF4-FFF2-40B4-BE49-F238E27FC236}">
                    <a16:creationId xmlns:a16="http://schemas.microsoft.com/office/drawing/2014/main" id="{E84E878E-60FF-AE3B-C688-C879A7D4D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9328" y="2743358"/>
                <a:ext cx="397349" cy="2712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11266">
              <a:extLst>
                <a:ext uri="{FF2B5EF4-FFF2-40B4-BE49-F238E27FC236}">
                  <a16:creationId xmlns:a16="http://schemas.microsoft.com/office/drawing/2014/main" id="{31A22933-F993-55CE-FE99-4FC15B91B434}"/>
                </a:ext>
              </a:extLst>
            </p:cNvPr>
            <p:cNvGrpSpPr/>
            <p:nvPr/>
          </p:nvGrpSpPr>
          <p:grpSpPr>
            <a:xfrm>
              <a:off x="6993487" y="4998919"/>
              <a:ext cx="188363" cy="224167"/>
              <a:chOff x="10448131" y="1788319"/>
              <a:chExt cx="192088" cy="228600"/>
            </a:xfrm>
            <a:solidFill>
              <a:schemeClr val="bg1"/>
            </a:solidFill>
          </p:grpSpPr>
          <p:sp>
            <p:nvSpPr>
              <p:cNvPr id="55" name="Freeform 8171">
                <a:extLst>
                  <a:ext uri="{FF2B5EF4-FFF2-40B4-BE49-F238E27FC236}">
                    <a16:creationId xmlns:a16="http://schemas.microsoft.com/office/drawing/2014/main" id="{D9197CFC-A903-81D4-620C-5DA01A4B39A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48131" y="1788319"/>
                <a:ext cx="192088" cy="228600"/>
              </a:xfrm>
              <a:custGeom>
                <a:avLst/>
                <a:gdLst>
                  <a:gd name="T0" fmla="*/ 329 w 659"/>
                  <a:gd name="T1" fmla="*/ 0 h 785"/>
                  <a:gd name="T2" fmla="*/ 0 w 659"/>
                  <a:gd name="T3" fmla="*/ 329 h 785"/>
                  <a:gd name="T4" fmla="*/ 316 w 659"/>
                  <a:gd name="T5" fmla="*/ 779 h 785"/>
                  <a:gd name="T6" fmla="*/ 343 w 659"/>
                  <a:gd name="T7" fmla="*/ 779 h 785"/>
                  <a:gd name="T8" fmla="*/ 659 w 659"/>
                  <a:gd name="T9" fmla="*/ 329 h 785"/>
                  <a:gd name="T10" fmla="*/ 329 w 659"/>
                  <a:gd name="T11" fmla="*/ 0 h 785"/>
                  <a:gd name="T12" fmla="*/ 338 w 659"/>
                  <a:gd name="T13" fmla="*/ 728 h 785"/>
                  <a:gd name="T14" fmla="*/ 329 w 659"/>
                  <a:gd name="T15" fmla="*/ 735 h 785"/>
                  <a:gd name="T16" fmla="*/ 321 w 659"/>
                  <a:gd name="T17" fmla="*/ 728 h 785"/>
                  <a:gd name="T18" fmla="*/ 41 w 659"/>
                  <a:gd name="T19" fmla="*/ 329 h 785"/>
                  <a:gd name="T20" fmla="*/ 329 w 659"/>
                  <a:gd name="T21" fmla="*/ 41 h 785"/>
                  <a:gd name="T22" fmla="*/ 617 w 659"/>
                  <a:gd name="T23" fmla="*/ 329 h 785"/>
                  <a:gd name="T24" fmla="*/ 338 w 659"/>
                  <a:gd name="T25" fmla="*/ 728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9" h="785">
                    <a:moveTo>
                      <a:pt x="329" y="0"/>
                    </a:moveTo>
                    <a:cubicBezTo>
                      <a:pt x="148" y="0"/>
                      <a:pt x="0" y="147"/>
                      <a:pt x="0" y="329"/>
                    </a:cubicBezTo>
                    <a:cubicBezTo>
                      <a:pt x="0" y="504"/>
                      <a:pt x="283" y="751"/>
                      <a:pt x="316" y="779"/>
                    </a:cubicBezTo>
                    <a:cubicBezTo>
                      <a:pt x="323" y="785"/>
                      <a:pt x="335" y="785"/>
                      <a:pt x="343" y="779"/>
                    </a:cubicBezTo>
                    <a:cubicBezTo>
                      <a:pt x="375" y="751"/>
                      <a:pt x="659" y="505"/>
                      <a:pt x="659" y="329"/>
                    </a:cubicBezTo>
                    <a:cubicBezTo>
                      <a:pt x="659" y="147"/>
                      <a:pt x="511" y="0"/>
                      <a:pt x="329" y="0"/>
                    </a:cubicBezTo>
                    <a:close/>
                    <a:moveTo>
                      <a:pt x="338" y="728"/>
                    </a:moveTo>
                    <a:cubicBezTo>
                      <a:pt x="329" y="735"/>
                      <a:pt x="329" y="735"/>
                      <a:pt x="329" y="735"/>
                    </a:cubicBezTo>
                    <a:cubicBezTo>
                      <a:pt x="321" y="728"/>
                      <a:pt x="321" y="728"/>
                      <a:pt x="321" y="728"/>
                    </a:cubicBezTo>
                    <a:cubicBezTo>
                      <a:pt x="274" y="686"/>
                      <a:pt x="41" y="469"/>
                      <a:pt x="41" y="329"/>
                    </a:cubicBezTo>
                    <a:cubicBezTo>
                      <a:pt x="41" y="170"/>
                      <a:pt x="171" y="41"/>
                      <a:pt x="329" y="41"/>
                    </a:cubicBezTo>
                    <a:cubicBezTo>
                      <a:pt x="488" y="41"/>
                      <a:pt x="617" y="170"/>
                      <a:pt x="617" y="329"/>
                    </a:cubicBezTo>
                    <a:cubicBezTo>
                      <a:pt x="617" y="469"/>
                      <a:pt x="384" y="686"/>
                      <a:pt x="338" y="7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56" name="Freeform 8172">
                <a:extLst>
                  <a:ext uri="{FF2B5EF4-FFF2-40B4-BE49-F238E27FC236}">
                    <a16:creationId xmlns:a16="http://schemas.microsoft.com/office/drawing/2014/main" id="{FD6CC321-10D8-7E17-ED01-474445AB11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98931" y="1839119"/>
                <a:ext cx="90488" cy="90487"/>
              </a:xfrm>
              <a:custGeom>
                <a:avLst/>
                <a:gdLst>
                  <a:gd name="T0" fmla="*/ 154 w 309"/>
                  <a:gd name="T1" fmla="*/ 0 h 308"/>
                  <a:gd name="T2" fmla="*/ 0 w 309"/>
                  <a:gd name="T3" fmla="*/ 154 h 308"/>
                  <a:gd name="T4" fmla="*/ 154 w 309"/>
                  <a:gd name="T5" fmla="*/ 308 h 308"/>
                  <a:gd name="T6" fmla="*/ 309 w 309"/>
                  <a:gd name="T7" fmla="*/ 154 h 308"/>
                  <a:gd name="T8" fmla="*/ 154 w 309"/>
                  <a:gd name="T9" fmla="*/ 0 h 308"/>
                  <a:gd name="T10" fmla="*/ 154 w 309"/>
                  <a:gd name="T11" fmla="*/ 267 h 308"/>
                  <a:gd name="T12" fmla="*/ 42 w 309"/>
                  <a:gd name="T13" fmla="*/ 154 h 308"/>
                  <a:gd name="T14" fmla="*/ 154 w 309"/>
                  <a:gd name="T15" fmla="*/ 41 h 308"/>
                  <a:gd name="T16" fmla="*/ 267 w 309"/>
                  <a:gd name="T17" fmla="*/ 154 h 308"/>
                  <a:gd name="T18" fmla="*/ 154 w 309"/>
                  <a:gd name="T19" fmla="*/ 26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9" h="308">
                    <a:moveTo>
                      <a:pt x="154" y="0"/>
                    </a:moveTo>
                    <a:cubicBezTo>
                      <a:pt x="69" y="0"/>
                      <a:pt x="0" y="69"/>
                      <a:pt x="0" y="154"/>
                    </a:cubicBezTo>
                    <a:cubicBezTo>
                      <a:pt x="0" y="239"/>
                      <a:pt x="69" y="308"/>
                      <a:pt x="154" y="308"/>
                    </a:cubicBezTo>
                    <a:cubicBezTo>
                      <a:pt x="239" y="308"/>
                      <a:pt x="309" y="239"/>
                      <a:pt x="309" y="154"/>
                    </a:cubicBezTo>
                    <a:cubicBezTo>
                      <a:pt x="309" y="69"/>
                      <a:pt x="239" y="0"/>
                      <a:pt x="154" y="0"/>
                    </a:cubicBezTo>
                    <a:close/>
                    <a:moveTo>
                      <a:pt x="154" y="267"/>
                    </a:moveTo>
                    <a:cubicBezTo>
                      <a:pt x="92" y="267"/>
                      <a:pt x="42" y="216"/>
                      <a:pt x="42" y="154"/>
                    </a:cubicBezTo>
                    <a:cubicBezTo>
                      <a:pt x="42" y="92"/>
                      <a:pt x="92" y="41"/>
                      <a:pt x="154" y="41"/>
                    </a:cubicBezTo>
                    <a:cubicBezTo>
                      <a:pt x="216" y="41"/>
                      <a:pt x="267" y="92"/>
                      <a:pt x="267" y="154"/>
                    </a:cubicBezTo>
                    <a:cubicBezTo>
                      <a:pt x="267" y="216"/>
                      <a:pt x="216" y="267"/>
                      <a:pt x="154" y="26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  <p:sp>
        <p:nvSpPr>
          <p:cNvPr id="61" name="Freeform 145">
            <a:extLst>
              <a:ext uri="{FF2B5EF4-FFF2-40B4-BE49-F238E27FC236}">
                <a16:creationId xmlns:a16="http://schemas.microsoft.com/office/drawing/2014/main" id="{89BC5EA8-CFC7-B853-1F19-D811F090BEDD}"/>
              </a:ext>
            </a:extLst>
          </p:cNvPr>
          <p:cNvSpPr>
            <a:spLocks noEditPoints="1"/>
          </p:cNvSpPr>
          <p:nvPr/>
        </p:nvSpPr>
        <p:spPr bwMode="auto">
          <a:xfrm>
            <a:off x="9767821" y="2104784"/>
            <a:ext cx="477116" cy="398981"/>
          </a:xfrm>
          <a:custGeom>
            <a:avLst/>
            <a:gdLst>
              <a:gd name="T0" fmla="*/ 152 w 190"/>
              <a:gd name="T1" fmla="*/ 160 h 160"/>
              <a:gd name="T2" fmla="*/ 156 w 190"/>
              <a:gd name="T3" fmla="*/ 109 h 160"/>
              <a:gd name="T4" fmla="*/ 190 w 190"/>
              <a:gd name="T5" fmla="*/ 74 h 160"/>
              <a:gd name="T6" fmla="*/ 184 w 190"/>
              <a:gd name="T7" fmla="*/ 60 h 160"/>
              <a:gd name="T8" fmla="*/ 170 w 190"/>
              <a:gd name="T9" fmla="*/ 54 h 160"/>
              <a:gd name="T10" fmla="*/ 156 w 190"/>
              <a:gd name="T11" fmla="*/ 67 h 160"/>
              <a:gd name="T12" fmla="*/ 152 w 190"/>
              <a:gd name="T13" fmla="*/ 16 h 160"/>
              <a:gd name="T14" fmla="*/ 28 w 190"/>
              <a:gd name="T15" fmla="*/ 8 h 160"/>
              <a:gd name="T16" fmla="*/ 0 w 190"/>
              <a:gd name="T17" fmla="*/ 16 h 160"/>
              <a:gd name="T18" fmla="*/ 20 w 190"/>
              <a:gd name="T19" fmla="*/ 160 h 160"/>
              <a:gd name="T20" fmla="*/ 112 w 190"/>
              <a:gd name="T21" fmla="*/ 132 h 160"/>
              <a:gd name="T22" fmla="*/ 162 w 190"/>
              <a:gd name="T23" fmla="*/ 72 h 160"/>
              <a:gd name="T24" fmla="*/ 129 w 190"/>
              <a:gd name="T25" fmla="*/ 124 h 160"/>
              <a:gd name="T26" fmla="*/ 178 w 190"/>
              <a:gd name="T27" fmla="*/ 66 h 160"/>
              <a:gd name="T28" fmla="*/ 182 w 190"/>
              <a:gd name="T29" fmla="*/ 72 h 160"/>
              <a:gd name="T30" fmla="*/ 168 w 190"/>
              <a:gd name="T31" fmla="*/ 67 h 160"/>
              <a:gd name="T32" fmla="*/ 8 w 190"/>
              <a:gd name="T33" fmla="*/ 16 h 160"/>
              <a:gd name="T34" fmla="*/ 20 w 190"/>
              <a:gd name="T35" fmla="*/ 9 h 160"/>
              <a:gd name="T36" fmla="*/ 18 w 190"/>
              <a:gd name="T37" fmla="*/ 122 h 160"/>
              <a:gd name="T38" fmla="*/ 8 w 190"/>
              <a:gd name="T39" fmla="*/ 16 h 160"/>
              <a:gd name="T40" fmla="*/ 21 w 190"/>
              <a:gd name="T41" fmla="*/ 131 h 160"/>
              <a:gd name="T42" fmla="*/ 28 w 190"/>
              <a:gd name="T43" fmla="*/ 128 h 160"/>
              <a:gd name="T44" fmla="*/ 148 w 190"/>
              <a:gd name="T45" fmla="*/ 24 h 160"/>
              <a:gd name="T46" fmla="*/ 114 w 190"/>
              <a:gd name="T47" fmla="*/ 109 h 160"/>
              <a:gd name="T48" fmla="*/ 104 w 190"/>
              <a:gd name="T49" fmla="*/ 140 h 160"/>
              <a:gd name="T50" fmla="*/ 109 w 190"/>
              <a:gd name="T51" fmla="*/ 140 h 160"/>
              <a:gd name="T52" fmla="*/ 148 w 190"/>
              <a:gd name="T53" fmla="*/ 117 h 160"/>
              <a:gd name="T54" fmla="*/ 20 w 190"/>
              <a:gd name="T55" fmla="*/ 152 h 160"/>
              <a:gd name="T56" fmla="*/ 18 w 190"/>
              <a:gd name="T57" fmla="*/ 130 h 160"/>
              <a:gd name="T58" fmla="*/ 48 w 190"/>
              <a:gd name="T59" fmla="*/ 44 h 160"/>
              <a:gd name="T60" fmla="*/ 124 w 190"/>
              <a:gd name="T61" fmla="*/ 40 h 160"/>
              <a:gd name="T62" fmla="*/ 128 w 190"/>
              <a:gd name="T63" fmla="*/ 72 h 160"/>
              <a:gd name="T64" fmla="*/ 108 w 190"/>
              <a:gd name="T65" fmla="*/ 76 h 160"/>
              <a:gd name="T66" fmla="*/ 104 w 190"/>
              <a:gd name="T67" fmla="*/ 104 h 160"/>
              <a:gd name="T68" fmla="*/ 88 w 190"/>
              <a:gd name="T69" fmla="*/ 112 h 160"/>
              <a:gd name="T70" fmla="*/ 80 w 190"/>
              <a:gd name="T71" fmla="*/ 100 h 160"/>
              <a:gd name="T72" fmla="*/ 88 w 190"/>
              <a:gd name="T73" fmla="*/ 84 h 160"/>
              <a:gd name="T74" fmla="*/ 100 w 190"/>
              <a:gd name="T75" fmla="*/ 96 h 160"/>
              <a:gd name="T76" fmla="*/ 80 w 190"/>
              <a:gd name="T77" fmla="*/ 76 h 160"/>
              <a:gd name="T78" fmla="*/ 104 w 190"/>
              <a:gd name="T79" fmla="*/ 68 h 160"/>
              <a:gd name="T80" fmla="*/ 120 w 190"/>
              <a:gd name="T81" fmla="*/ 48 h 160"/>
              <a:gd name="T82" fmla="*/ 56 w 190"/>
              <a:gd name="T83" fmla="*/ 68 h 160"/>
              <a:gd name="T84" fmla="*/ 72 w 190"/>
              <a:gd name="T85" fmla="*/ 76 h 160"/>
              <a:gd name="T86" fmla="*/ 56 w 190"/>
              <a:gd name="T87" fmla="*/ 128 h 160"/>
              <a:gd name="T88" fmla="*/ 96 w 190"/>
              <a:gd name="T89" fmla="*/ 136 h 160"/>
              <a:gd name="T90" fmla="*/ 48 w 190"/>
              <a:gd name="T91" fmla="*/ 132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90" h="160">
                <a:moveTo>
                  <a:pt x="20" y="160"/>
                </a:moveTo>
                <a:cubicBezTo>
                  <a:pt x="152" y="160"/>
                  <a:pt x="152" y="160"/>
                  <a:pt x="152" y="160"/>
                </a:cubicBezTo>
                <a:cubicBezTo>
                  <a:pt x="154" y="160"/>
                  <a:pt x="156" y="158"/>
                  <a:pt x="156" y="156"/>
                </a:cubicBezTo>
                <a:cubicBezTo>
                  <a:pt x="156" y="109"/>
                  <a:pt x="156" y="109"/>
                  <a:pt x="156" y="109"/>
                </a:cubicBezTo>
                <a:cubicBezTo>
                  <a:pt x="190" y="75"/>
                  <a:pt x="190" y="75"/>
                  <a:pt x="190" y="75"/>
                </a:cubicBezTo>
                <a:cubicBezTo>
                  <a:pt x="190" y="74"/>
                  <a:pt x="190" y="74"/>
                  <a:pt x="190" y="74"/>
                </a:cubicBezTo>
                <a:cubicBezTo>
                  <a:pt x="190" y="72"/>
                  <a:pt x="190" y="66"/>
                  <a:pt x="184" y="60"/>
                </a:cubicBezTo>
                <a:cubicBezTo>
                  <a:pt x="184" y="60"/>
                  <a:pt x="184" y="60"/>
                  <a:pt x="184" y="60"/>
                </a:cubicBezTo>
                <a:cubicBezTo>
                  <a:pt x="179" y="55"/>
                  <a:pt x="174" y="54"/>
                  <a:pt x="172" y="54"/>
                </a:cubicBezTo>
                <a:cubicBezTo>
                  <a:pt x="171" y="54"/>
                  <a:pt x="171" y="54"/>
                  <a:pt x="170" y="54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56" y="67"/>
                  <a:pt x="156" y="67"/>
                  <a:pt x="156" y="67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18"/>
                  <a:pt x="154" y="16"/>
                  <a:pt x="152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8"/>
                  <a:pt x="28" y="8"/>
                  <a:pt x="28" y="8"/>
                </a:cubicBezTo>
                <a:cubicBezTo>
                  <a:pt x="28" y="3"/>
                  <a:pt x="23" y="0"/>
                  <a:pt x="18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51"/>
                  <a:pt x="9" y="160"/>
                  <a:pt x="20" y="160"/>
                </a:cubicBezTo>
                <a:close/>
                <a:moveTo>
                  <a:pt x="129" y="124"/>
                </a:moveTo>
                <a:cubicBezTo>
                  <a:pt x="124" y="130"/>
                  <a:pt x="117" y="131"/>
                  <a:pt x="112" y="132"/>
                </a:cubicBezTo>
                <a:cubicBezTo>
                  <a:pt x="113" y="127"/>
                  <a:pt x="114" y="120"/>
                  <a:pt x="120" y="115"/>
                </a:cubicBezTo>
                <a:cubicBezTo>
                  <a:pt x="162" y="72"/>
                  <a:pt x="162" y="72"/>
                  <a:pt x="162" y="72"/>
                </a:cubicBezTo>
                <a:cubicBezTo>
                  <a:pt x="172" y="82"/>
                  <a:pt x="172" y="82"/>
                  <a:pt x="172" y="82"/>
                </a:cubicBezTo>
                <a:lnTo>
                  <a:pt x="129" y="124"/>
                </a:lnTo>
                <a:close/>
                <a:moveTo>
                  <a:pt x="172" y="62"/>
                </a:moveTo>
                <a:cubicBezTo>
                  <a:pt x="174" y="62"/>
                  <a:pt x="176" y="63"/>
                  <a:pt x="178" y="66"/>
                </a:cubicBezTo>
                <a:cubicBezTo>
                  <a:pt x="178" y="66"/>
                  <a:pt x="178" y="66"/>
                  <a:pt x="178" y="66"/>
                </a:cubicBezTo>
                <a:cubicBezTo>
                  <a:pt x="181" y="68"/>
                  <a:pt x="182" y="70"/>
                  <a:pt x="182" y="72"/>
                </a:cubicBezTo>
                <a:cubicBezTo>
                  <a:pt x="177" y="76"/>
                  <a:pt x="177" y="76"/>
                  <a:pt x="177" y="76"/>
                </a:cubicBezTo>
                <a:cubicBezTo>
                  <a:pt x="168" y="67"/>
                  <a:pt x="168" y="67"/>
                  <a:pt x="168" y="67"/>
                </a:cubicBezTo>
                <a:lnTo>
                  <a:pt x="172" y="62"/>
                </a:lnTo>
                <a:close/>
                <a:moveTo>
                  <a:pt x="8" y="16"/>
                </a:moveTo>
                <a:cubicBezTo>
                  <a:pt x="8" y="10"/>
                  <a:pt x="13" y="8"/>
                  <a:pt x="18" y="8"/>
                </a:cubicBezTo>
                <a:cubicBezTo>
                  <a:pt x="19" y="8"/>
                  <a:pt x="20" y="8"/>
                  <a:pt x="20" y="9"/>
                </a:cubicBezTo>
                <a:cubicBezTo>
                  <a:pt x="20" y="122"/>
                  <a:pt x="20" y="122"/>
                  <a:pt x="20" y="122"/>
                </a:cubicBezTo>
                <a:cubicBezTo>
                  <a:pt x="19" y="122"/>
                  <a:pt x="18" y="122"/>
                  <a:pt x="18" y="122"/>
                </a:cubicBezTo>
                <a:cubicBezTo>
                  <a:pt x="14" y="122"/>
                  <a:pt x="11" y="123"/>
                  <a:pt x="8" y="125"/>
                </a:cubicBezTo>
                <a:lnTo>
                  <a:pt x="8" y="16"/>
                </a:lnTo>
                <a:close/>
                <a:moveTo>
                  <a:pt x="18" y="130"/>
                </a:moveTo>
                <a:cubicBezTo>
                  <a:pt x="19" y="130"/>
                  <a:pt x="20" y="131"/>
                  <a:pt x="21" y="131"/>
                </a:cubicBezTo>
                <a:cubicBezTo>
                  <a:pt x="22" y="132"/>
                  <a:pt x="23" y="132"/>
                  <a:pt x="24" y="132"/>
                </a:cubicBezTo>
                <a:cubicBezTo>
                  <a:pt x="26" y="132"/>
                  <a:pt x="28" y="130"/>
                  <a:pt x="28" y="128"/>
                </a:cubicBezTo>
                <a:cubicBezTo>
                  <a:pt x="28" y="24"/>
                  <a:pt x="28" y="24"/>
                  <a:pt x="28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8" y="75"/>
                  <a:pt x="148" y="75"/>
                  <a:pt x="148" y="75"/>
                </a:cubicBezTo>
                <a:cubicBezTo>
                  <a:pt x="114" y="109"/>
                  <a:pt x="114" y="109"/>
                  <a:pt x="114" y="109"/>
                </a:cubicBezTo>
                <a:cubicBezTo>
                  <a:pt x="103" y="120"/>
                  <a:pt x="104" y="136"/>
                  <a:pt x="104" y="136"/>
                </a:cubicBezTo>
                <a:cubicBezTo>
                  <a:pt x="104" y="140"/>
                  <a:pt x="104" y="140"/>
                  <a:pt x="104" y="140"/>
                </a:cubicBezTo>
                <a:cubicBezTo>
                  <a:pt x="108" y="140"/>
                  <a:pt x="108" y="140"/>
                  <a:pt x="108" y="140"/>
                </a:cubicBezTo>
                <a:cubicBezTo>
                  <a:pt x="108" y="140"/>
                  <a:pt x="108" y="140"/>
                  <a:pt x="109" y="140"/>
                </a:cubicBezTo>
                <a:cubicBezTo>
                  <a:pt x="113" y="140"/>
                  <a:pt x="126" y="139"/>
                  <a:pt x="135" y="130"/>
                </a:cubicBezTo>
                <a:cubicBezTo>
                  <a:pt x="148" y="117"/>
                  <a:pt x="148" y="117"/>
                  <a:pt x="148" y="117"/>
                </a:cubicBezTo>
                <a:cubicBezTo>
                  <a:pt x="148" y="152"/>
                  <a:pt x="148" y="152"/>
                  <a:pt x="148" y="152"/>
                </a:cubicBezTo>
                <a:cubicBezTo>
                  <a:pt x="20" y="152"/>
                  <a:pt x="20" y="152"/>
                  <a:pt x="20" y="152"/>
                </a:cubicBezTo>
                <a:cubicBezTo>
                  <a:pt x="13" y="152"/>
                  <a:pt x="8" y="147"/>
                  <a:pt x="8" y="140"/>
                </a:cubicBezTo>
                <a:cubicBezTo>
                  <a:pt x="8" y="135"/>
                  <a:pt x="12" y="130"/>
                  <a:pt x="18" y="130"/>
                </a:cubicBezTo>
                <a:close/>
                <a:moveTo>
                  <a:pt x="48" y="132"/>
                </a:moveTo>
                <a:cubicBezTo>
                  <a:pt x="48" y="44"/>
                  <a:pt x="48" y="44"/>
                  <a:pt x="48" y="44"/>
                </a:cubicBezTo>
                <a:cubicBezTo>
                  <a:pt x="48" y="42"/>
                  <a:pt x="50" y="40"/>
                  <a:pt x="52" y="40"/>
                </a:cubicBezTo>
                <a:cubicBezTo>
                  <a:pt x="124" y="40"/>
                  <a:pt x="124" y="40"/>
                  <a:pt x="124" y="40"/>
                </a:cubicBezTo>
                <a:cubicBezTo>
                  <a:pt x="126" y="40"/>
                  <a:pt x="128" y="42"/>
                  <a:pt x="128" y="44"/>
                </a:cubicBezTo>
                <a:cubicBezTo>
                  <a:pt x="128" y="72"/>
                  <a:pt x="128" y="72"/>
                  <a:pt x="128" y="72"/>
                </a:cubicBezTo>
                <a:cubicBezTo>
                  <a:pt x="128" y="74"/>
                  <a:pt x="126" y="76"/>
                  <a:pt x="124" y="76"/>
                </a:cubicBezTo>
                <a:cubicBezTo>
                  <a:pt x="108" y="76"/>
                  <a:pt x="108" y="76"/>
                  <a:pt x="108" y="76"/>
                </a:cubicBezTo>
                <a:cubicBezTo>
                  <a:pt x="108" y="100"/>
                  <a:pt x="108" y="100"/>
                  <a:pt x="108" y="100"/>
                </a:cubicBezTo>
                <a:cubicBezTo>
                  <a:pt x="108" y="102"/>
                  <a:pt x="106" y="104"/>
                  <a:pt x="104" y="104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8" y="112"/>
                  <a:pt x="88" y="112"/>
                  <a:pt x="88" y="112"/>
                </a:cubicBezTo>
                <a:cubicBezTo>
                  <a:pt x="80" y="112"/>
                  <a:pt x="80" y="112"/>
                  <a:pt x="80" y="112"/>
                </a:cubicBezTo>
                <a:cubicBezTo>
                  <a:pt x="80" y="100"/>
                  <a:pt x="80" y="100"/>
                  <a:pt x="80" y="100"/>
                </a:cubicBezTo>
                <a:cubicBezTo>
                  <a:pt x="80" y="84"/>
                  <a:pt x="80" y="84"/>
                  <a:pt x="80" y="84"/>
                </a:cubicBezTo>
                <a:cubicBezTo>
                  <a:pt x="88" y="84"/>
                  <a:pt x="88" y="84"/>
                  <a:pt x="88" y="84"/>
                </a:cubicBezTo>
                <a:cubicBezTo>
                  <a:pt x="88" y="96"/>
                  <a:pt x="88" y="96"/>
                  <a:pt x="88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80" y="76"/>
                  <a:pt x="80" y="76"/>
                  <a:pt x="80" y="76"/>
                </a:cubicBezTo>
                <a:cubicBezTo>
                  <a:pt x="80" y="68"/>
                  <a:pt x="80" y="68"/>
                  <a:pt x="80" y="68"/>
                </a:cubicBezTo>
                <a:cubicBezTo>
                  <a:pt x="104" y="68"/>
                  <a:pt x="104" y="68"/>
                  <a:pt x="104" y="68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0" y="48"/>
                  <a:pt x="120" y="48"/>
                  <a:pt x="120" y="48"/>
                </a:cubicBezTo>
                <a:cubicBezTo>
                  <a:pt x="56" y="48"/>
                  <a:pt x="56" y="48"/>
                  <a:pt x="56" y="48"/>
                </a:cubicBezTo>
                <a:cubicBezTo>
                  <a:pt x="56" y="68"/>
                  <a:pt x="56" y="68"/>
                  <a:pt x="56" y="68"/>
                </a:cubicBezTo>
                <a:cubicBezTo>
                  <a:pt x="72" y="68"/>
                  <a:pt x="72" y="68"/>
                  <a:pt x="72" y="68"/>
                </a:cubicBezTo>
                <a:cubicBezTo>
                  <a:pt x="72" y="76"/>
                  <a:pt x="72" y="76"/>
                  <a:pt x="72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6" y="128"/>
                  <a:pt x="56" y="128"/>
                  <a:pt x="56" y="128"/>
                </a:cubicBezTo>
                <a:cubicBezTo>
                  <a:pt x="96" y="128"/>
                  <a:pt x="96" y="128"/>
                  <a:pt x="96" y="128"/>
                </a:cubicBezTo>
                <a:cubicBezTo>
                  <a:pt x="96" y="136"/>
                  <a:pt x="96" y="136"/>
                  <a:pt x="96" y="136"/>
                </a:cubicBezTo>
                <a:cubicBezTo>
                  <a:pt x="52" y="136"/>
                  <a:pt x="52" y="136"/>
                  <a:pt x="52" y="136"/>
                </a:cubicBezTo>
                <a:cubicBezTo>
                  <a:pt x="50" y="136"/>
                  <a:pt x="48" y="134"/>
                  <a:pt x="48" y="1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18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Connecteur droit 66">
            <a:extLst>
              <a:ext uri="{FF2B5EF4-FFF2-40B4-BE49-F238E27FC236}">
                <a16:creationId xmlns:a16="http://schemas.microsoft.com/office/drawing/2014/main" id="{A4FC2546-0A30-0A71-4A5D-BF12DACBE505}"/>
              </a:ext>
            </a:extLst>
          </p:cNvPr>
          <p:cNvCxnSpPr>
            <a:cxnSpLocks/>
          </p:cNvCxnSpPr>
          <p:nvPr/>
        </p:nvCxnSpPr>
        <p:spPr>
          <a:xfrm>
            <a:off x="18662" y="1050018"/>
            <a:ext cx="12192000" cy="0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A3A7A2B8-A280-7193-4D3F-7C6720A2D813}"/>
              </a:ext>
            </a:extLst>
          </p:cNvPr>
          <p:cNvSpPr/>
          <p:nvPr/>
        </p:nvSpPr>
        <p:spPr>
          <a:xfrm>
            <a:off x="9387157" y="1054895"/>
            <a:ext cx="2804844" cy="3504182"/>
          </a:xfrm>
          <a:prstGeom prst="rect">
            <a:avLst/>
          </a:prstGeom>
          <a:solidFill>
            <a:srgbClr val="97B8BB">
              <a:alpha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7533FF4-26C8-F072-2458-B91CD3988644}"/>
              </a:ext>
            </a:extLst>
          </p:cNvPr>
          <p:cNvSpPr/>
          <p:nvPr/>
        </p:nvSpPr>
        <p:spPr>
          <a:xfrm>
            <a:off x="3894145" y="4566608"/>
            <a:ext cx="3382950" cy="2291392"/>
          </a:xfrm>
          <a:prstGeom prst="rect">
            <a:avLst/>
          </a:prstGeom>
          <a:solidFill>
            <a:srgbClr val="00A4A6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BD59164-4062-B4C7-A27B-4A745E1EC5C9}"/>
              </a:ext>
            </a:extLst>
          </p:cNvPr>
          <p:cNvSpPr/>
          <p:nvPr/>
        </p:nvSpPr>
        <p:spPr>
          <a:xfrm>
            <a:off x="13709" y="1047261"/>
            <a:ext cx="7271230" cy="3506563"/>
          </a:xfrm>
          <a:prstGeom prst="rect">
            <a:avLst/>
          </a:prstGeom>
          <a:solidFill>
            <a:srgbClr val="00617E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0" name="Forme libre : forme 125">
            <a:extLst>
              <a:ext uri="{FF2B5EF4-FFF2-40B4-BE49-F238E27FC236}">
                <a16:creationId xmlns:a16="http://schemas.microsoft.com/office/drawing/2014/main" id="{02748567-EBD0-8E68-5822-433FE020C0F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61756" y="1055299"/>
            <a:ext cx="1323183" cy="2059614"/>
          </a:xfrm>
          <a:custGeom>
            <a:avLst/>
            <a:gdLst>
              <a:gd name="connsiteX0" fmla="*/ 844267 w 1875558"/>
              <a:gd name="connsiteY0" fmla="*/ 2113486 h 2919420"/>
              <a:gd name="connsiteX1" fmla="*/ 538634 w 1875558"/>
              <a:gd name="connsiteY1" fmla="*/ 2697063 h 2919420"/>
              <a:gd name="connsiteX2" fmla="*/ 1268278 w 1875558"/>
              <a:gd name="connsiteY2" fmla="*/ 2253459 h 2919420"/>
              <a:gd name="connsiteX3" fmla="*/ 844267 w 1875558"/>
              <a:gd name="connsiteY3" fmla="*/ 2113486 h 2919420"/>
              <a:gd name="connsiteX4" fmla="*/ 175171 w 1875558"/>
              <a:gd name="connsiteY4" fmla="*/ 2030897 h 2919420"/>
              <a:gd name="connsiteX5" fmla="*/ 175171 w 1875558"/>
              <a:gd name="connsiteY5" fmla="*/ 2737904 h 2919420"/>
              <a:gd name="connsiteX6" fmla="*/ 680937 w 1875558"/>
              <a:gd name="connsiteY6" fmla="*/ 2091251 h 2919420"/>
              <a:gd name="connsiteX7" fmla="*/ 175171 w 1875558"/>
              <a:gd name="connsiteY7" fmla="*/ 2030897 h 2919420"/>
              <a:gd name="connsiteX8" fmla="*/ 984265 w 1875558"/>
              <a:gd name="connsiteY8" fmla="*/ 1224963 h 2919420"/>
              <a:gd name="connsiteX9" fmla="*/ 883062 w 1875558"/>
              <a:gd name="connsiteY9" fmla="*/ 1970862 h 2919420"/>
              <a:gd name="connsiteX10" fmla="*/ 1369700 w 1875558"/>
              <a:gd name="connsiteY10" fmla="*/ 2132546 h 2919420"/>
              <a:gd name="connsiteX11" fmla="*/ 1714221 w 1875558"/>
              <a:gd name="connsiteY11" fmla="*/ 1224963 h 2919420"/>
              <a:gd name="connsiteX12" fmla="*/ 984265 w 1875558"/>
              <a:gd name="connsiteY12" fmla="*/ 1224963 h 2919420"/>
              <a:gd name="connsiteX13" fmla="*/ 175171 w 1875558"/>
              <a:gd name="connsiteY13" fmla="*/ 1224963 h 2919420"/>
              <a:gd name="connsiteX14" fmla="*/ 175171 w 1875558"/>
              <a:gd name="connsiteY14" fmla="*/ 1869772 h 2919420"/>
              <a:gd name="connsiteX15" fmla="*/ 722046 w 1875558"/>
              <a:gd name="connsiteY15" fmla="*/ 1930155 h 2919420"/>
              <a:gd name="connsiteX16" fmla="*/ 823240 w 1875558"/>
              <a:gd name="connsiteY16" fmla="*/ 1224963 h 2919420"/>
              <a:gd name="connsiteX17" fmla="*/ 175171 w 1875558"/>
              <a:gd name="connsiteY17" fmla="*/ 1224963 h 2919420"/>
              <a:gd name="connsiteX18" fmla="*/ 722046 w 1875558"/>
              <a:gd name="connsiteY18" fmla="*/ 358222 h 2919420"/>
              <a:gd name="connsiteX19" fmla="*/ 175171 w 1875558"/>
              <a:gd name="connsiteY19" fmla="*/ 418605 h 2919420"/>
              <a:gd name="connsiteX20" fmla="*/ 175171 w 1875558"/>
              <a:gd name="connsiteY20" fmla="*/ 1063414 h 2919420"/>
              <a:gd name="connsiteX21" fmla="*/ 823240 w 1875558"/>
              <a:gd name="connsiteY21" fmla="*/ 1063414 h 2919420"/>
              <a:gd name="connsiteX22" fmla="*/ 722046 w 1875558"/>
              <a:gd name="connsiteY22" fmla="*/ 358222 h 2919420"/>
              <a:gd name="connsiteX23" fmla="*/ 1369700 w 1875558"/>
              <a:gd name="connsiteY23" fmla="*/ 155831 h 2919420"/>
              <a:gd name="connsiteX24" fmla="*/ 883062 w 1875558"/>
              <a:gd name="connsiteY24" fmla="*/ 317514 h 2919420"/>
              <a:gd name="connsiteX25" fmla="*/ 984265 w 1875558"/>
              <a:gd name="connsiteY25" fmla="*/ 1063414 h 2919420"/>
              <a:gd name="connsiteX26" fmla="*/ 1714221 w 1875558"/>
              <a:gd name="connsiteY26" fmla="*/ 1063414 h 2919420"/>
              <a:gd name="connsiteX27" fmla="*/ 1369700 w 1875558"/>
              <a:gd name="connsiteY27" fmla="*/ 155831 h 2919420"/>
              <a:gd name="connsiteX28" fmla="*/ 13834 w 1875558"/>
              <a:gd name="connsiteY28" fmla="*/ 0 h 2919420"/>
              <a:gd name="connsiteX29" fmla="*/ 175171 w 1875558"/>
              <a:gd name="connsiteY29" fmla="*/ 0 h 2919420"/>
              <a:gd name="connsiteX30" fmla="*/ 175171 w 1875558"/>
              <a:gd name="connsiteY30" fmla="*/ 24712 h 2919420"/>
              <a:gd name="connsiteX31" fmla="*/ 175171 w 1875558"/>
              <a:gd name="connsiteY31" fmla="*/ 257481 h 2919420"/>
              <a:gd name="connsiteX32" fmla="*/ 680937 w 1875558"/>
              <a:gd name="connsiteY32" fmla="*/ 197097 h 2919420"/>
              <a:gd name="connsiteX33" fmla="*/ 632899 w 1875558"/>
              <a:gd name="connsiteY33" fmla="*/ 72535 h 2919420"/>
              <a:gd name="connsiteX34" fmla="*/ 599341 w 1875558"/>
              <a:gd name="connsiteY34" fmla="*/ 0 h 2919420"/>
              <a:gd name="connsiteX35" fmla="*/ 777756 w 1875558"/>
              <a:gd name="connsiteY35" fmla="*/ 0 h 2919420"/>
              <a:gd name="connsiteX36" fmla="*/ 779259 w 1875558"/>
              <a:gd name="connsiteY36" fmla="*/ 3252 h 2919420"/>
              <a:gd name="connsiteX37" fmla="*/ 844267 w 1875558"/>
              <a:gd name="connsiteY37" fmla="*/ 177613 h 2919420"/>
              <a:gd name="connsiteX38" fmla="*/ 1268278 w 1875558"/>
              <a:gd name="connsiteY38" fmla="*/ 35349 h 2919420"/>
              <a:gd name="connsiteX39" fmla="*/ 1228716 w 1875558"/>
              <a:gd name="connsiteY39" fmla="*/ 0 h 2919420"/>
              <a:gd name="connsiteX40" fmla="*/ 1454982 w 1875558"/>
              <a:gd name="connsiteY40" fmla="*/ 0 h 2919420"/>
              <a:gd name="connsiteX41" fmla="*/ 1468645 w 1875558"/>
              <a:gd name="connsiteY41" fmla="*/ 14976 h 2919420"/>
              <a:gd name="connsiteX42" fmla="*/ 1875558 w 1875558"/>
              <a:gd name="connsiteY42" fmla="*/ 1144188 h 2919420"/>
              <a:gd name="connsiteX43" fmla="*/ 93596 w 1875558"/>
              <a:gd name="connsiteY43" fmla="*/ 2919420 h 2919420"/>
              <a:gd name="connsiteX44" fmla="*/ 0 w 1875558"/>
              <a:gd name="connsiteY44" fmla="*/ 2914712 h 2919420"/>
              <a:gd name="connsiteX45" fmla="*/ 0 w 1875558"/>
              <a:gd name="connsiteY45" fmla="*/ 2733195 h 2919420"/>
              <a:gd name="connsiteX46" fmla="*/ 13834 w 1875558"/>
              <a:gd name="connsiteY46" fmla="*/ 2737904 h 2919420"/>
              <a:gd name="connsiteX47" fmla="*/ 13834 w 1875558"/>
              <a:gd name="connsiteY47" fmla="*/ 2030897 h 2919420"/>
              <a:gd name="connsiteX48" fmla="*/ 0 w 1875558"/>
              <a:gd name="connsiteY48" fmla="*/ 2031309 h 2919420"/>
              <a:gd name="connsiteX49" fmla="*/ 0 w 1875558"/>
              <a:gd name="connsiteY49" fmla="*/ 1870540 h 2919420"/>
              <a:gd name="connsiteX50" fmla="*/ 13834 w 1875558"/>
              <a:gd name="connsiteY50" fmla="*/ 1869772 h 2919420"/>
              <a:gd name="connsiteX51" fmla="*/ 13834 w 1875558"/>
              <a:gd name="connsiteY51" fmla="*/ 1224963 h 2919420"/>
              <a:gd name="connsiteX52" fmla="*/ 3708 w 1875558"/>
              <a:gd name="connsiteY52" fmla="*/ 1224963 h 2919420"/>
              <a:gd name="connsiteX53" fmla="*/ 0 w 1875558"/>
              <a:gd name="connsiteY53" fmla="*/ 1224963 h 2919420"/>
              <a:gd name="connsiteX54" fmla="*/ 0 w 1875558"/>
              <a:gd name="connsiteY54" fmla="*/ 1063414 h 2919420"/>
              <a:gd name="connsiteX55" fmla="*/ 13834 w 1875558"/>
              <a:gd name="connsiteY55" fmla="*/ 1063414 h 2919420"/>
              <a:gd name="connsiteX56" fmla="*/ 13834 w 1875558"/>
              <a:gd name="connsiteY56" fmla="*/ 418605 h 2919420"/>
              <a:gd name="connsiteX57" fmla="*/ 0 w 1875558"/>
              <a:gd name="connsiteY57" fmla="*/ 417837 h 2919420"/>
              <a:gd name="connsiteX58" fmla="*/ 0 w 1875558"/>
              <a:gd name="connsiteY58" fmla="*/ 257101 h 2919420"/>
              <a:gd name="connsiteX59" fmla="*/ 13834 w 1875558"/>
              <a:gd name="connsiteY59" fmla="*/ 257481 h 2919420"/>
              <a:gd name="connsiteX60" fmla="*/ 13834 w 1875558"/>
              <a:gd name="connsiteY60" fmla="*/ 28327 h 291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75558" h="2919420">
                <a:moveTo>
                  <a:pt x="844267" y="2113486"/>
                </a:moveTo>
                <a:cubicBezTo>
                  <a:pt x="762477" y="2354669"/>
                  <a:pt x="661317" y="2557091"/>
                  <a:pt x="538634" y="2697063"/>
                </a:cubicBezTo>
                <a:cubicBezTo>
                  <a:pt x="822743" y="2617386"/>
                  <a:pt x="1065958" y="2455880"/>
                  <a:pt x="1268278" y="2253459"/>
                </a:cubicBezTo>
                <a:cubicBezTo>
                  <a:pt x="1147746" y="2193163"/>
                  <a:pt x="1005692" y="2152248"/>
                  <a:pt x="844267" y="2113486"/>
                </a:cubicBezTo>
                <a:close/>
                <a:moveTo>
                  <a:pt x="175171" y="2030897"/>
                </a:moveTo>
                <a:cubicBezTo>
                  <a:pt x="175171" y="2030897"/>
                  <a:pt x="175171" y="2030897"/>
                  <a:pt x="175171" y="2737904"/>
                </a:cubicBezTo>
                <a:cubicBezTo>
                  <a:pt x="377477" y="2696949"/>
                  <a:pt x="560414" y="2433977"/>
                  <a:pt x="680937" y="2091251"/>
                </a:cubicBezTo>
                <a:cubicBezTo>
                  <a:pt x="519522" y="2052452"/>
                  <a:pt x="358108" y="2030897"/>
                  <a:pt x="175171" y="2030897"/>
                </a:cubicBezTo>
                <a:close/>
                <a:moveTo>
                  <a:pt x="984265" y="1224963"/>
                </a:moveTo>
                <a:cubicBezTo>
                  <a:pt x="984265" y="1487968"/>
                  <a:pt x="945506" y="1748818"/>
                  <a:pt x="883062" y="1970862"/>
                </a:cubicBezTo>
                <a:cubicBezTo>
                  <a:pt x="1066089" y="2011822"/>
                  <a:pt x="1227584" y="2072184"/>
                  <a:pt x="1369700" y="2132546"/>
                </a:cubicBezTo>
                <a:cubicBezTo>
                  <a:pt x="1572106" y="1891099"/>
                  <a:pt x="1694842" y="1567732"/>
                  <a:pt x="1714221" y="1224963"/>
                </a:cubicBezTo>
                <a:cubicBezTo>
                  <a:pt x="1714221" y="1224963"/>
                  <a:pt x="1714221" y="1224963"/>
                  <a:pt x="984265" y="1224963"/>
                </a:cubicBezTo>
                <a:close/>
                <a:moveTo>
                  <a:pt x="175171" y="1224963"/>
                </a:moveTo>
                <a:cubicBezTo>
                  <a:pt x="175171" y="1224963"/>
                  <a:pt x="175171" y="1224963"/>
                  <a:pt x="175171" y="1869772"/>
                </a:cubicBezTo>
                <a:cubicBezTo>
                  <a:pt x="358181" y="1869772"/>
                  <a:pt x="560567" y="1891338"/>
                  <a:pt x="722046" y="1930155"/>
                </a:cubicBezTo>
                <a:cubicBezTo>
                  <a:pt x="782332" y="1710187"/>
                  <a:pt x="823240" y="1488063"/>
                  <a:pt x="823240" y="1224963"/>
                </a:cubicBezTo>
                <a:cubicBezTo>
                  <a:pt x="823240" y="1224963"/>
                  <a:pt x="823240" y="1224963"/>
                  <a:pt x="175171" y="1224963"/>
                </a:cubicBezTo>
                <a:close/>
                <a:moveTo>
                  <a:pt x="722046" y="358222"/>
                </a:moveTo>
                <a:cubicBezTo>
                  <a:pt x="560567" y="397040"/>
                  <a:pt x="358181" y="418605"/>
                  <a:pt x="175171" y="418605"/>
                </a:cubicBezTo>
                <a:cubicBezTo>
                  <a:pt x="175171" y="418605"/>
                  <a:pt x="175171" y="418605"/>
                  <a:pt x="175171" y="1063414"/>
                </a:cubicBezTo>
                <a:cubicBezTo>
                  <a:pt x="175171" y="1063414"/>
                  <a:pt x="175171" y="1063414"/>
                  <a:pt x="823240" y="1063414"/>
                </a:cubicBezTo>
                <a:cubicBezTo>
                  <a:pt x="823240" y="802471"/>
                  <a:pt x="782332" y="580346"/>
                  <a:pt x="722046" y="358222"/>
                </a:cubicBezTo>
                <a:close/>
                <a:moveTo>
                  <a:pt x="1369700" y="155831"/>
                </a:moveTo>
                <a:cubicBezTo>
                  <a:pt x="1227584" y="216193"/>
                  <a:pt x="1066089" y="276555"/>
                  <a:pt x="883062" y="317514"/>
                </a:cubicBezTo>
                <a:cubicBezTo>
                  <a:pt x="945506" y="539559"/>
                  <a:pt x="984265" y="802564"/>
                  <a:pt x="984265" y="1063414"/>
                </a:cubicBezTo>
                <a:cubicBezTo>
                  <a:pt x="984265" y="1063414"/>
                  <a:pt x="984265" y="1063414"/>
                  <a:pt x="1714221" y="1063414"/>
                </a:cubicBezTo>
                <a:cubicBezTo>
                  <a:pt x="1694842" y="720645"/>
                  <a:pt x="1572106" y="397278"/>
                  <a:pt x="1369700" y="155831"/>
                </a:cubicBezTo>
                <a:close/>
                <a:moveTo>
                  <a:pt x="13834" y="0"/>
                </a:moveTo>
                <a:lnTo>
                  <a:pt x="175171" y="0"/>
                </a:lnTo>
                <a:lnTo>
                  <a:pt x="175171" y="24712"/>
                </a:lnTo>
                <a:cubicBezTo>
                  <a:pt x="175171" y="92201"/>
                  <a:pt x="175171" y="169332"/>
                  <a:pt x="175171" y="257481"/>
                </a:cubicBezTo>
                <a:cubicBezTo>
                  <a:pt x="358108" y="257481"/>
                  <a:pt x="519522" y="238071"/>
                  <a:pt x="680937" y="197097"/>
                </a:cubicBezTo>
                <a:cubicBezTo>
                  <a:pt x="665871" y="154236"/>
                  <a:pt x="649831" y="112621"/>
                  <a:pt x="632899" y="72535"/>
                </a:cubicBezTo>
                <a:lnTo>
                  <a:pt x="599341" y="0"/>
                </a:lnTo>
                <a:lnTo>
                  <a:pt x="777756" y="0"/>
                </a:lnTo>
                <a:lnTo>
                  <a:pt x="779259" y="3252"/>
                </a:lnTo>
                <a:cubicBezTo>
                  <a:pt x="802161" y="58521"/>
                  <a:pt x="823819" y="116720"/>
                  <a:pt x="844267" y="177613"/>
                </a:cubicBezTo>
                <a:cubicBezTo>
                  <a:pt x="1005692" y="136658"/>
                  <a:pt x="1147746" y="95703"/>
                  <a:pt x="1268278" y="35349"/>
                </a:cubicBezTo>
                <a:lnTo>
                  <a:pt x="1228716" y="0"/>
                </a:lnTo>
                <a:lnTo>
                  <a:pt x="1454982" y="0"/>
                </a:lnTo>
                <a:lnTo>
                  <a:pt x="1468645" y="14976"/>
                </a:lnTo>
                <a:cubicBezTo>
                  <a:pt x="1722852" y="321841"/>
                  <a:pt x="1875558" y="715249"/>
                  <a:pt x="1875558" y="1144188"/>
                </a:cubicBezTo>
                <a:cubicBezTo>
                  <a:pt x="1875558" y="2124622"/>
                  <a:pt x="1077747" y="2919420"/>
                  <a:pt x="93596" y="2919420"/>
                </a:cubicBezTo>
                <a:lnTo>
                  <a:pt x="0" y="2914712"/>
                </a:lnTo>
                <a:lnTo>
                  <a:pt x="0" y="2733195"/>
                </a:lnTo>
                <a:lnTo>
                  <a:pt x="13834" y="2737904"/>
                </a:lnTo>
                <a:cubicBezTo>
                  <a:pt x="13834" y="2737904"/>
                  <a:pt x="13834" y="2737904"/>
                  <a:pt x="13834" y="2030897"/>
                </a:cubicBezTo>
                <a:lnTo>
                  <a:pt x="0" y="2031309"/>
                </a:lnTo>
                <a:lnTo>
                  <a:pt x="0" y="1870540"/>
                </a:lnTo>
                <a:lnTo>
                  <a:pt x="13834" y="1869772"/>
                </a:lnTo>
                <a:cubicBezTo>
                  <a:pt x="13834" y="1869772"/>
                  <a:pt x="13834" y="1869772"/>
                  <a:pt x="13834" y="1224963"/>
                </a:cubicBezTo>
                <a:cubicBezTo>
                  <a:pt x="13834" y="1224963"/>
                  <a:pt x="13834" y="1224963"/>
                  <a:pt x="3708" y="1224963"/>
                </a:cubicBezTo>
                <a:lnTo>
                  <a:pt x="0" y="1224963"/>
                </a:lnTo>
                <a:lnTo>
                  <a:pt x="0" y="1063414"/>
                </a:lnTo>
                <a:lnTo>
                  <a:pt x="13834" y="1063414"/>
                </a:lnTo>
                <a:cubicBezTo>
                  <a:pt x="13834" y="1063414"/>
                  <a:pt x="13834" y="1063414"/>
                  <a:pt x="13834" y="418605"/>
                </a:cubicBezTo>
                <a:lnTo>
                  <a:pt x="0" y="417837"/>
                </a:lnTo>
                <a:lnTo>
                  <a:pt x="0" y="257101"/>
                </a:lnTo>
                <a:lnTo>
                  <a:pt x="13834" y="257481"/>
                </a:lnTo>
                <a:cubicBezTo>
                  <a:pt x="13834" y="257481"/>
                  <a:pt x="13834" y="257481"/>
                  <a:pt x="13834" y="28327"/>
                </a:cubicBezTo>
                <a:close/>
              </a:path>
            </a:pathLst>
          </a:custGeom>
          <a:solidFill>
            <a:sysClr val="window" lastClr="FFFFFF">
              <a:alpha val="4000"/>
            </a:sysClr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18F672A-1EBE-FB5D-BFBA-55609E1FC849}"/>
              </a:ext>
            </a:extLst>
          </p:cNvPr>
          <p:cNvSpPr/>
          <p:nvPr/>
        </p:nvSpPr>
        <p:spPr>
          <a:xfrm>
            <a:off x="7278084" y="4566608"/>
            <a:ext cx="4913916" cy="2291392"/>
          </a:xfrm>
          <a:prstGeom prst="rect">
            <a:avLst/>
          </a:prstGeom>
          <a:solidFill>
            <a:srgbClr val="0061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ZoneTexte 44">
            <a:extLst>
              <a:ext uri="{FF2B5EF4-FFF2-40B4-BE49-F238E27FC236}">
                <a16:creationId xmlns:a16="http://schemas.microsoft.com/office/drawing/2014/main" id="{51C9BA5A-228E-CDD9-4CED-3145AFB1B377}"/>
              </a:ext>
            </a:extLst>
          </p:cNvPr>
          <p:cNvSpPr txBox="1"/>
          <p:nvPr/>
        </p:nvSpPr>
        <p:spPr>
          <a:xfrm>
            <a:off x="100292" y="4109241"/>
            <a:ext cx="3219151" cy="4985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2022 Turnover</a:t>
            </a:r>
          </a:p>
        </p:txBody>
      </p:sp>
      <p:sp>
        <p:nvSpPr>
          <p:cNvPr id="80" name="Freeform 1123">
            <a:extLst>
              <a:ext uri="{FF2B5EF4-FFF2-40B4-BE49-F238E27FC236}">
                <a16:creationId xmlns:a16="http://schemas.microsoft.com/office/drawing/2014/main" id="{4301A2AC-D89D-FAC8-2F8E-4E8044F7160F}"/>
              </a:ext>
            </a:extLst>
          </p:cNvPr>
          <p:cNvSpPr>
            <a:spLocks noEditPoints="1"/>
          </p:cNvSpPr>
          <p:nvPr/>
        </p:nvSpPr>
        <p:spPr bwMode="auto">
          <a:xfrm>
            <a:off x="3391679" y="4161185"/>
            <a:ext cx="461999" cy="402851"/>
          </a:xfrm>
          <a:custGeom>
            <a:avLst/>
            <a:gdLst>
              <a:gd name="T0" fmla="*/ 192 w 192"/>
              <a:gd name="T1" fmla="*/ 0 h 168"/>
              <a:gd name="T2" fmla="*/ 162 w 192"/>
              <a:gd name="T3" fmla="*/ 8 h 168"/>
              <a:gd name="T4" fmla="*/ 113 w 192"/>
              <a:gd name="T5" fmla="*/ 45 h 168"/>
              <a:gd name="T6" fmla="*/ 98 w 192"/>
              <a:gd name="T7" fmla="*/ 32 h 168"/>
              <a:gd name="T8" fmla="*/ 25 w 192"/>
              <a:gd name="T9" fmla="*/ 47 h 168"/>
              <a:gd name="T10" fmla="*/ 131 w 192"/>
              <a:gd name="T11" fmla="*/ 27 h 168"/>
              <a:gd name="T12" fmla="*/ 160 w 192"/>
              <a:gd name="T13" fmla="*/ 0 h 168"/>
              <a:gd name="T14" fmla="*/ 168 w 192"/>
              <a:gd name="T15" fmla="*/ 104 h 168"/>
              <a:gd name="T16" fmla="*/ 141 w 192"/>
              <a:gd name="T17" fmla="*/ 134 h 168"/>
              <a:gd name="T18" fmla="*/ 176 w 192"/>
              <a:gd name="T19" fmla="*/ 60 h 168"/>
              <a:gd name="T20" fmla="*/ 141 w 192"/>
              <a:gd name="T21" fmla="*/ 38 h 168"/>
              <a:gd name="T22" fmla="*/ 98 w 192"/>
              <a:gd name="T23" fmla="*/ 88 h 168"/>
              <a:gd name="T24" fmla="*/ 80 w 192"/>
              <a:gd name="T25" fmla="*/ 95 h 168"/>
              <a:gd name="T26" fmla="*/ 168 w 192"/>
              <a:gd name="T27" fmla="*/ 76 h 168"/>
              <a:gd name="T28" fmla="*/ 109 w 192"/>
              <a:gd name="T29" fmla="*/ 119 h 168"/>
              <a:gd name="T30" fmla="*/ 98 w 192"/>
              <a:gd name="T31" fmla="*/ 132 h 168"/>
              <a:gd name="T32" fmla="*/ 80 w 192"/>
              <a:gd name="T33" fmla="*/ 139 h 168"/>
              <a:gd name="T34" fmla="*/ 128 w 192"/>
              <a:gd name="T35" fmla="*/ 137 h 168"/>
              <a:gd name="T36" fmla="*/ 160 w 192"/>
              <a:gd name="T37" fmla="*/ 168 h 168"/>
              <a:gd name="T38" fmla="*/ 192 w 192"/>
              <a:gd name="T39" fmla="*/ 160 h 168"/>
              <a:gd name="T40" fmla="*/ 115 w 192"/>
              <a:gd name="T41" fmla="*/ 113 h 168"/>
              <a:gd name="T42" fmla="*/ 72 w 192"/>
              <a:gd name="T43" fmla="*/ 91 h 168"/>
              <a:gd name="T44" fmla="*/ 71 w 192"/>
              <a:gd name="T45" fmla="*/ 136 h 168"/>
              <a:gd name="T46" fmla="*/ 67 w 192"/>
              <a:gd name="T47" fmla="*/ 137 h 168"/>
              <a:gd name="T48" fmla="*/ 56 w 192"/>
              <a:gd name="T49" fmla="*/ 126 h 168"/>
              <a:gd name="T50" fmla="*/ 64 w 192"/>
              <a:gd name="T51" fmla="*/ 93 h 168"/>
              <a:gd name="T52" fmla="*/ 28 w 192"/>
              <a:gd name="T53" fmla="*/ 104 h 168"/>
              <a:gd name="T54" fmla="*/ 53 w 192"/>
              <a:gd name="T55" fmla="*/ 113 h 168"/>
              <a:gd name="T56" fmla="*/ 31 w 192"/>
              <a:gd name="T57" fmla="*/ 147 h 168"/>
              <a:gd name="T58" fmla="*/ 0 w 192"/>
              <a:gd name="T59" fmla="*/ 148 h 168"/>
              <a:gd name="T60" fmla="*/ 26 w 192"/>
              <a:gd name="T61" fmla="*/ 140 h 168"/>
              <a:gd name="T62" fmla="*/ 20 w 192"/>
              <a:gd name="T63" fmla="*/ 104 h 168"/>
              <a:gd name="T64" fmla="*/ 24 w 192"/>
              <a:gd name="T65" fmla="*/ 56 h 168"/>
              <a:gd name="T66" fmla="*/ 104 w 192"/>
              <a:gd name="T67" fmla="*/ 59 h 168"/>
              <a:gd name="T68" fmla="*/ 90 w 192"/>
              <a:gd name="T69" fmla="*/ 64 h 168"/>
              <a:gd name="T70" fmla="*/ 67 w 192"/>
              <a:gd name="T71" fmla="*/ 85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2" h="168">
                <a:moveTo>
                  <a:pt x="160" y="0"/>
                </a:moveTo>
                <a:cubicBezTo>
                  <a:pt x="192" y="0"/>
                  <a:pt x="192" y="0"/>
                  <a:pt x="192" y="0"/>
                </a:cubicBezTo>
                <a:cubicBezTo>
                  <a:pt x="192" y="8"/>
                  <a:pt x="192" y="8"/>
                  <a:pt x="192" y="8"/>
                </a:cubicBezTo>
                <a:cubicBezTo>
                  <a:pt x="162" y="8"/>
                  <a:pt x="162" y="8"/>
                  <a:pt x="162" y="8"/>
                </a:cubicBezTo>
                <a:cubicBezTo>
                  <a:pt x="119" y="51"/>
                  <a:pt x="119" y="51"/>
                  <a:pt x="119" y="51"/>
                </a:cubicBezTo>
                <a:cubicBezTo>
                  <a:pt x="113" y="45"/>
                  <a:pt x="113" y="45"/>
                  <a:pt x="113" y="45"/>
                </a:cubicBezTo>
                <a:cubicBezTo>
                  <a:pt x="124" y="34"/>
                  <a:pt x="124" y="34"/>
                  <a:pt x="124" y="34"/>
                </a:cubicBezTo>
                <a:cubicBezTo>
                  <a:pt x="116" y="33"/>
                  <a:pt x="107" y="32"/>
                  <a:pt x="98" y="32"/>
                </a:cubicBezTo>
                <a:cubicBezTo>
                  <a:pt x="68" y="32"/>
                  <a:pt x="41" y="40"/>
                  <a:pt x="31" y="52"/>
                </a:cubicBezTo>
                <a:cubicBezTo>
                  <a:pt x="25" y="47"/>
                  <a:pt x="25" y="47"/>
                  <a:pt x="25" y="47"/>
                </a:cubicBezTo>
                <a:cubicBezTo>
                  <a:pt x="36" y="33"/>
                  <a:pt x="65" y="24"/>
                  <a:pt x="98" y="24"/>
                </a:cubicBezTo>
                <a:cubicBezTo>
                  <a:pt x="110" y="24"/>
                  <a:pt x="121" y="25"/>
                  <a:pt x="131" y="27"/>
                </a:cubicBezTo>
                <a:cubicBezTo>
                  <a:pt x="157" y="1"/>
                  <a:pt x="157" y="1"/>
                  <a:pt x="157" y="1"/>
                </a:cubicBezTo>
                <a:cubicBezTo>
                  <a:pt x="158" y="0"/>
                  <a:pt x="159" y="0"/>
                  <a:pt x="160" y="0"/>
                </a:cubicBezTo>
                <a:close/>
                <a:moveTo>
                  <a:pt x="168" y="76"/>
                </a:moveTo>
                <a:cubicBezTo>
                  <a:pt x="168" y="104"/>
                  <a:pt x="168" y="104"/>
                  <a:pt x="168" y="104"/>
                </a:cubicBezTo>
                <a:cubicBezTo>
                  <a:pt x="168" y="113"/>
                  <a:pt x="157" y="121"/>
                  <a:pt x="139" y="127"/>
                </a:cubicBezTo>
                <a:cubicBezTo>
                  <a:pt x="141" y="134"/>
                  <a:pt x="141" y="134"/>
                  <a:pt x="141" y="134"/>
                </a:cubicBezTo>
                <a:cubicBezTo>
                  <a:pt x="163" y="128"/>
                  <a:pt x="176" y="117"/>
                  <a:pt x="176" y="104"/>
                </a:cubicBezTo>
                <a:cubicBezTo>
                  <a:pt x="176" y="60"/>
                  <a:pt x="176" y="60"/>
                  <a:pt x="176" y="60"/>
                </a:cubicBezTo>
                <a:cubicBezTo>
                  <a:pt x="176" y="48"/>
                  <a:pt x="164" y="37"/>
                  <a:pt x="143" y="30"/>
                </a:cubicBezTo>
                <a:cubicBezTo>
                  <a:pt x="141" y="38"/>
                  <a:pt x="141" y="38"/>
                  <a:pt x="141" y="38"/>
                </a:cubicBezTo>
                <a:cubicBezTo>
                  <a:pt x="158" y="43"/>
                  <a:pt x="168" y="52"/>
                  <a:pt x="168" y="60"/>
                </a:cubicBezTo>
                <a:cubicBezTo>
                  <a:pt x="168" y="73"/>
                  <a:pt x="139" y="88"/>
                  <a:pt x="98" y="88"/>
                </a:cubicBezTo>
                <a:cubicBezTo>
                  <a:pt x="92" y="88"/>
                  <a:pt x="86" y="88"/>
                  <a:pt x="80" y="87"/>
                </a:cubicBezTo>
                <a:cubicBezTo>
                  <a:pt x="80" y="95"/>
                  <a:pt x="80" y="95"/>
                  <a:pt x="80" y="95"/>
                </a:cubicBezTo>
                <a:cubicBezTo>
                  <a:pt x="86" y="96"/>
                  <a:pt x="92" y="96"/>
                  <a:pt x="98" y="96"/>
                </a:cubicBezTo>
                <a:cubicBezTo>
                  <a:pt x="129" y="96"/>
                  <a:pt x="155" y="88"/>
                  <a:pt x="168" y="76"/>
                </a:cubicBezTo>
                <a:close/>
                <a:moveTo>
                  <a:pt x="115" y="113"/>
                </a:moveTo>
                <a:cubicBezTo>
                  <a:pt x="109" y="119"/>
                  <a:pt x="109" y="119"/>
                  <a:pt x="109" y="119"/>
                </a:cubicBezTo>
                <a:cubicBezTo>
                  <a:pt x="121" y="130"/>
                  <a:pt x="121" y="130"/>
                  <a:pt x="121" y="130"/>
                </a:cubicBezTo>
                <a:cubicBezTo>
                  <a:pt x="113" y="131"/>
                  <a:pt x="106" y="132"/>
                  <a:pt x="98" y="132"/>
                </a:cubicBezTo>
                <a:cubicBezTo>
                  <a:pt x="92" y="132"/>
                  <a:pt x="86" y="132"/>
                  <a:pt x="80" y="131"/>
                </a:cubicBezTo>
                <a:cubicBezTo>
                  <a:pt x="80" y="139"/>
                  <a:pt x="80" y="139"/>
                  <a:pt x="80" y="139"/>
                </a:cubicBezTo>
                <a:cubicBezTo>
                  <a:pt x="86" y="140"/>
                  <a:pt x="92" y="140"/>
                  <a:pt x="98" y="140"/>
                </a:cubicBezTo>
                <a:cubicBezTo>
                  <a:pt x="108" y="140"/>
                  <a:pt x="118" y="139"/>
                  <a:pt x="128" y="137"/>
                </a:cubicBezTo>
                <a:cubicBezTo>
                  <a:pt x="157" y="167"/>
                  <a:pt x="157" y="167"/>
                  <a:pt x="157" y="167"/>
                </a:cubicBezTo>
                <a:cubicBezTo>
                  <a:pt x="158" y="168"/>
                  <a:pt x="159" y="168"/>
                  <a:pt x="160" y="168"/>
                </a:cubicBezTo>
                <a:cubicBezTo>
                  <a:pt x="192" y="168"/>
                  <a:pt x="192" y="168"/>
                  <a:pt x="192" y="168"/>
                </a:cubicBezTo>
                <a:cubicBezTo>
                  <a:pt x="192" y="160"/>
                  <a:pt x="192" y="160"/>
                  <a:pt x="192" y="160"/>
                </a:cubicBezTo>
                <a:cubicBezTo>
                  <a:pt x="162" y="160"/>
                  <a:pt x="162" y="160"/>
                  <a:pt x="162" y="160"/>
                </a:cubicBezTo>
                <a:lnTo>
                  <a:pt x="115" y="113"/>
                </a:lnTo>
                <a:close/>
                <a:moveTo>
                  <a:pt x="103" y="63"/>
                </a:moveTo>
                <a:cubicBezTo>
                  <a:pt x="72" y="91"/>
                  <a:pt x="72" y="91"/>
                  <a:pt x="72" y="91"/>
                </a:cubicBezTo>
                <a:cubicBezTo>
                  <a:pt x="72" y="133"/>
                  <a:pt x="72" y="133"/>
                  <a:pt x="72" y="133"/>
                </a:cubicBezTo>
                <a:cubicBezTo>
                  <a:pt x="72" y="134"/>
                  <a:pt x="71" y="136"/>
                  <a:pt x="71" y="136"/>
                </a:cubicBezTo>
                <a:cubicBezTo>
                  <a:pt x="70" y="137"/>
                  <a:pt x="69" y="137"/>
                  <a:pt x="68" y="137"/>
                </a:cubicBezTo>
                <a:cubicBezTo>
                  <a:pt x="68" y="137"/>
                  <a:pt x="67" y="137"/>
                  <a:pt x="67" y="137"/>
                </a:cubicBezTo>
                <a:cubicBezTo>
                  <a:pt x="62" y="136"/>
                  <a:pt x="58" y="135"/>
                  <a:pt x="54" y="134"/>
                </a:cubicBezTo>
                <a:cubicBezTo>
                  <a:pt x="56" y="126"/>
                  <a:pt x="56" y="126"/>
                  <a:pt x="56" y="126"/>
                </a:cubicBezTo>
                <a:cubicBezTo>
                  <a:pt x="59" y="127"/>
                  <a:pt x="61" y="128"/>
                  <a:pt x="64" y="128"/>
                </a:cubicBezTo>
                <a:cubicBezTo>
                  <a:pt x="64" y="93"/>
                  <a:pt x="64" y="93"/>
                  <a:pt x="64" y="93"/>
                </a:cubicBezTo>
                <a:cubicBezTo>
                  <a:pt x="48" y="89"/>
                  <a:pt x="35" y="83"/>
                  <a:pt x="28" y="76"/>
                </a:cubicBezTo>
                <a:cubicBezTo>
                  <a:pt x="28" y="104"/>
                  <a:pt x="28" y="104"/>
                  <a:pt x="28" y="104"/>
                </a:cubicBezTo>
                <a:cubicBezTo>
                  <a:pt x="28" y="110"/>
                  <a:pt x="34" y="117"/>
                  <a:pt x="45" y="122"/>
                </a:cubicBezTo>
                <a:cubicBezTo>
                  <a:pt x="53" y="113"/>
                  <a:pt x="53" y="113"/>
                  <a:pt x="53" y="113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31" y="147"/>
                  <a:pt x="31" y="147"/>
                  <a:pt x="31" y="147"/>
                </a:cubicBezTo>
                <a:cubicBezTo>
                  <a:pt x="30" y="148"/>
                  <a:pt x="29" y="148"/>
                  <a:pt x="28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0"/>
                  <a:pt x="0" y="140"/>
                  <a:pt x="0" y="140"/>
                </a:cubicBezTo>
                <a:cubicBezTo>
                  <a:pt x="26" y="140"/>
                  <a:pt x="26" y="140"/>
                  <a:pt x="26" y="140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27" y="121"/>
                  <a:pt x="20" y="113"/>
                  <a:pt x="20" y="104"/>
                </a:cubicBezTo>
                <a:cubicBezTo>
                  <a:pt x="20" y="60"/>
                  <a:pt x="20" y="60"/>
                  <a:pt x="20" y="60"/>
                </a:cubicBezTo>
                <a:cubicBezTo>
                  <a:pt x="20" y="58"/>
                  <a:pt x="22" y="56"/>
                  <a:pt x="24" y="56"/>
                </a:cubicBezTo>
                <a:cubicBezTo>
                  <a:pt x="100" y="56"/>
                  <a:pt x="100" y="56"/>
                  <a:pt x="100" y="56"/>
                </a:cubicBezTo>
                <a:cubicBezTo>
                  <a:pt x="102" y="56"/>
                  <a:pt x="103" y="57"/>
                  <a:pt x="104" y="59"/>
                </a:cubicBezTo>
                <a:cubicBezTo>
                  <a:pt x="104" y="60"/>
                  <a:pt x="104" y="62"/>
                  <a:pt x="103" y="63"/>
                </a:cubicBezTo>
                <a:close/>
                <a:moveTo>
                  <a:pt x="90" y="64"/>
                </a:moveTo>
                <a:cubicBezTo>
                  <a:pt x="29" y="64"/>
                  <a:pt x="29" y="64"/>
                  <a:pt x="29" y="64"/>
                </a:cubicBezTo>
                <a:cubicBezTo>
                  <a:pt x="32" y="73"/>
                  <a:pt x="47" y="81"/>
                  <a:pt x="67" y="85"/>
                </a:cubicBezTo>
                <a:lnTo>
                  <a:pt x="90" y="64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cxnSp>
        <p:nvCxnSpPr>
          <p:cNvPr id="81" name="Connecteur droit 62">
            <a:extLst>
              <a:ext uri="{FF2B5EF4-FFF2-40B4-BE49-F238E27FC236}">
                <a16:creationId xmlns:a16="http://schemas.microsoft.com/office/drawing/2014/main" id="{D09E4B0F-59F4-B3AD-1B7E-8384CE80C346}"/>
              </a:ext>
            </a:extLst>
          </p:cNvPr>
          <p:cNvCxnSpPr>
            <a:cxnSpLocks/>
          </p:cNvCxnSpPr>
          <p:nvPr/>
        </p:nvCxnSpPr>
        <p:spPr>
          <a:xfrm>
            <a:off x="9382390" y="1050018"/>
            <a:ext cx="0" cy="3506683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cxnSp>
        <p:nvCxnSpPr>
          <p:cNvPr id="82" name="Connecteur droit 69">
            <a:extLst>
              <a:ext uri="{FF2B5EF4-FFF2-40B4-BE49-F238E27FC236}">
                <a16:creationId xmlns:a16="http://schemas.microsoft.com/office/drawing/2014/main" id="{766C63AD-2100-9383-1920-FE56770DDE88}"/>
              </a:ext>
            </a:extLst>
          </p:cNvPr>
          <p:cNvCxnSpPr>
            <a:cxnSpLocks/>
          </p:cNvCxnSpPr>
          <p:nvPr/>
        </p:nvCxnSpPr>
        <p:spPr>
          <a:xfrm flipH="1" flipV="1">
            <a:off x="-2724" y="4553824"/>
            <a:ext cx="12194733" cy="7639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83" name="ZoneTexte 78">
            <a:extLst>
              <a:ext uri="{FF2B5EF4-FFF2-40B4-BE49-F238E27FC236}">
                <a16:creationId xmlns:a16="http://schemas.microsoft.com/office/drawing/2014/main" id="{533FB07F-C850-A80A-B7E7-5834B536C637}"/>
              </a:ext>
            </a:extLst>
          </p:cNvPr>
          <p:cNvSpPr txBox="1"/>
          <p:nvPr/>
        </p:nvSpPr>
        <p:spPr>
          <a:xfrm>
            <a:off x="1117905" y="1455921"/>
            <a:ext cx="241252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€</a:t>
            </a:r>
            <a:r>
              <a:rPr kumimoji="0" lang="en-GB" sz="6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1.48</a:t>
            </a: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bn</a:t>
            </a:r>
            <a:endParaRPr kumimoji="0" lang="en-GB" sz="4400" b="1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4" name="ZoneTexte 88">
            <a:extLst>
              <a:ext uri="{FF2B5EF4-FFF2-40B4-BE49-F238E27FC236}">
                <a16:creationId xmlns:a16="http://schemas.microsoft.com/office/drawing/2014/main" id="{4D3FE127-E896-F1D2-47C0-6F953ADE7701}"/>
              </a:ext>
            </a:extLst>
          </p:cNvPr>
          <p:cNvSpPr txBox="1"/>
          <p:nvPr/>
        </p:nvSpPr>
        <p:spPr>
          <a:xfrm>
            <a:off x="4693110" y="4882444"/>
            <a:ext cx="2519601" cy="123264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€</a:t>
            </a:r>
            <a:r>
              <a:rPr kumimoji="0" lang="en-GB" sz="4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48</a:t>
            </a:r>
            <a:r>
              <a:rPr kumimoji="0" lang="en-GB" sz="2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</a:t>
            </a:r>
            <a:endParaRPr kumimoji="0" lang="en-GB" sz="4800" b="1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5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</a:rPr>
              <a:t>DISTRIBUTABLE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1" i="0" u="none" strike="noStrike" kern="0" cap="none" spc="5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</a:rPr>
              <a:t>NET PROFIT 2022</a:t>
            </a:r>
          </a:p>
        </p:txBody>
      </p:sp>
      <p:sp>
        <p:nvSpPr>
          <p:cNvPr id="85" name="Freeform 1115">
            <a:extLst>
              <a:ext uri="{FF2B5EF4-FFF2-40B4-BE49-F238E27FC236}">
                <a16:creationId xmlns:a16="http://schemas.microsoft.com/office/drawing/2014/main" id="{6A54C448-A7E5-9151-D3DD-686F3992C8CF}"/>
              </a:ext>
            </a:extLst>
          </p:cNvPr>
          <p:cNvSpPr>
            <a:spLocks noEditPoints="1"/>
          </p:cNvSpPr>
          <p:nvPr/>
        </p:nvSpPr>
        <p:spPr bwMode="auto">
          <a:xfrm>
            <a:off x="4152053" y="4997616"/>
            <a:ext cx="418179" cy="433222"/>
          </a:xfrm>
          <a:custGeom>
            <a:avLst/>
            <a:gdLst>
              <a:gd name="T0" fmla="*/ 52 w 184"/>
              <a:gd name="T1" fmla="*/ 192 h 192"/>
              <a:gd name="T2" fmla="*/ 75 w 184"/>
              <a:gd name="T3" fmla="*/ 171 h 192"/>
              <a:gd name="T4" fmla="*/ 70 w 184"/>
              <a:gd name="T5" fmla="*/ 160 h 192"/>
              <a:gd name="T6" fmla="*/ 128 w 184"/>
              <a:gd name="T7" fmla="*/ 160 h 192"/>
              <a:gd name="T8" fmla="*/ 184 w 184"/>
              <a:gd name="T9" fmla="*/ 98 h 192"/>
              <a:gd name="T10" fmla="*/ 163 w 184"/>
              <a:gd name="T11" fmla="*/ 88 h 192"/>
              <a:gd name="T12" fmla="*/ 132 w 184"/>
              <a:gd name="T13" fmla="*/ 112 h 192"/>
              <a:gd name="T14" fmla="*/ 99 w 184"/>
              <a:gd name="T15" fmla="*/ 108 h 192"/>
              <a:gd name="T16" fmla="*/ 84 w 184"/>
              <a:gd name="T17" fmla="*/ 100 h 192"/>
              <a:gd name="T18" fmla="*/ 45 w 184"/>
              <a:gd name="T19" fmla="*/ 109 h 192"/>
              <a:gd name="T20" fmla="*/ 27 w 184"/>
              <a:gd name="T21" fmla="*/ 117 h 192"/>
              <a:gd name="T22" fmla="*/ 1 w 184"/>
              <a:gd name="T23" fmla="*/ 137 h 192"/>
              <a:gd name="T24" fmla="*/ 49 w 184"/>
              <a:gd name="T25" fmla="*/ 191 h 192"/>
              <a:gd name="T26" fmla="*/ 64 w 184"/>
              <a:gd name="T27" fmla="*/ 108 h 192"/>
              <a:gd name="T28" fmla="*/ 91 w 184"/>
              <a:gd name="T29" fmla="*/ 112 h 192"/>
              <a:gd name="T30" fmla="*/ 120 w 184"/>
              <a:gd name="T31" fmla="*/ 116 h 192"/>
              <a:gd name="T32" fmla="*/ 120 w 184"/>
              <a:gd name="T33" fmla="*/ 128 h 192"/>
              <a:gd name="T34" fmla="*/ 88 w 184"/>
              <a:gd name="T35" fmla="*/ 136 h 192"/>
              <a:gd name="T36" fmla="*/ 136 w 184"/>
              <a:gd name="T37" fmla="*/ 122 h 192"/>
              <a:gd name="T38" fmla="*/ 150 w 184"/>
              <a:gd name="T39" fmla="*/ 112 h 192"/>
              <a:gd name="T40" fmla="*/ 165 w 184"/>
              <a:gd name="T41" fmla="*/ 96 h 192"/>
              <a:gd name="T42" fmla="*/ 157 w 184"/>
              <a:gd name="T43" fmla="*/ 125 h 192"/>
              <a:gd name="T44" fmla="*/ 72 w 184"/>
              <a:gd name="T45" fmla="*/ 152 h 192"/>
              <a:gd name="T46" fmla="*/ 38 w 184"/>
              <a:gd name="T47" fmla="*/ 128 h 192"/>
              <a:gd name="T48" fmla="*/ 24 w 184"/>
              <a:gd name="T49" fmla="*/ 126 h 192"/>
              <a:gd name="T50" fmla="*/ 52 w 184"/>
              <a:gd name="T51" fmla="*/ 182 h 192"/>
              <a:gd name="T52" fmla="*/ 24 w 184"/>
              <a:gd name="T53" fmla="*/ 126 h 192"/>
              <a:gd name="T54" fmla="*/ 35 w 184"/>
              <a:gd name="T55" fmla="*/ 145 h 192"/>
              <a:gd name="T56" fmla="*/ 21 w 184"/>
              <a:gd name="T57" fmla="*/ 143 h 192"/>
              <a:gd name="T58" fmla="*/ 156 w 184"/>
              <a:gd name="T59" fmla="*/ 84 h 192"/>
              <a:gd name="T60" fmla="*/ 132 w 184"/>
              <a:gd name="T61" fmla="*/ 64 h 192"/>
              <a:gd name="T62" fmla="*/ 124 w 184"/>
              <a:gd name="T63" fmla="*/ 104 h 192"/>
              <a:gd name="T64" fmla="*/ 100 w 184"/>
              <a:gd name="T65" fmla="*/ 8 h 192"/>
              <a:gd name="T66" fmla="*/ 92 w 184"/>
              <a:gd name="T67" fmla="*/ 100 h 192"/>
              <a:gd name="T68" fmla="*/ 68 w 184"/>
              <a:gd name="T69" fmla="*/ 36 h 192"/>
              <a:gd name="T70" fmla="*/ 60 w 184"/>
              <a:gd name="T71" fmla="*/ 96 h 192"/>
              <a:gd name="T72" fmla="*/ 64 w 184"/>
              <a:gd name="T73" fmla="*/ 28 h 192"/>
              <a:gd name="T74" fmla="*/ 92 w 184"/>
              <a:gd name="T75" fmla="*/ 4 h 192"/>
              <a:gd name="T76" fmla="*/ 128 w 184"/>
              <a:gd name="T77" fmla="*/ 0 h 192"/>
              <a:gd name="T78" fmla="*/ 132 w 184"/>
              <a:gd name="T79" fmla="*/ 56 h 192"/>
              <a:gd name="T80" fmla="*/ 164 w 184"/>
              <a:gd name="T81" fmla="*/ 60 h 192"/>
              <a:gd name="T82" fmla="*/ 156 w 184"/>
              <a:gd name="T83" fmla="*/ 8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4" h="192">
                <a:moveTo>
                  <a:pt x="49" y="191"/>
                </a:moveTo>
                <a:cubicBezTo>
                  <a:pt x="50" y="192"/>
                  <a:pt x="51" y="192"/>
                  <a:pt x="52" y="192"/>
                </a:cubicBezTo>
                <a:cubicBezTo>
                  <a:pt x="53" y="192"/>
                  <a:pt x="54" y="192"/>
                  <a:pt x="55" y="191"/>
                </a:cubicBezTo>
                <a:cubicBezTo>
                  <a:pt x="75" y="171"/>
                  <a:pt x="75" y="171"/>
                  <a:pt x="75" y="171"/>
                </a:cubicBezTo>
                <a:cubicBezTo>
                  <a:pt x="76" y="169"/>
                  <a:pt x="76" y="167"/>
                  <a:pt x="75" y="165"/>
                </a:cubicBezTo>
                <a:cubicBezTo>
                  <a:pt x="70" y="160"/>
                  <a:pt x="70" y="160"/>
                  <a:pt x="70" y="160"/>
                </a:cubicBezTo>
                <a:cubicBezTo>
                  <a:pt x="71" y="160"/>
                  <a:pt x="71" y="160"/>
                  <a:pt x="72" y="160"/>
                </a:cubicBezTo>
                <a:cubicBezTo>
                  <a:pt x="128" y="160"/>
                  <a:pt x="128" y="160"/>
                  <a:pt x="128" y="160"/>
                </a:cubicBezTo>
                <a:cubicBezTo>
                  <a:pt x="135" y="160"/>
                  <a:pt x="163" y="131"/>
                  <a:pt x="163" y="131"/>
                </a:cubicBezTo>
                <a:cubicBezTo>
                  <a:pt x="166" y="127"/>
                  <a:pt x="180" y="107"/>
                  <a:pt x="184" y="98"/>
                </a:cubicBezTo>
                <a:cubicBezTo>
                  <a:pt x="184" y="96"/>
                  <a:pt x="184" y="95"/>
                  <a:pt x="183" y="94"/>
                </a:cubicBezTo>
                <a:cubicBezTo>
                  <a:pt x="180" y="89"/>
                  <a:pt x="172" y="86"/>
                  <a:pt x="163" y="88"/>
                </a:cubicBezTo>
                <a:cubicBezTo>
                  <a:pt x="155" y="90"/>
                  <a:pt x="150" y="96"/>
                  <a:pt x="145" y="105"/>
                </a:cubicBezTo>
                <a:cubicBezTo>
                  <a:pt x="132" y="112"/>
                  <a:pt x="132" y="112"/>
                  <a:pt x="132" y="112"/>
                </a:cubicBezTo>
                <a:cubicBezTo>
                  <a:pt x="129" y="110"/>
                  <a:pt x="125" y="108"/>
                  <a:pt x="120" y="108"/>
                </a:cubicBezTo>
                <a:cubicBezTo>
                  <a:pt x="99" y="108"/>
                  <a:pt x="99" y="108"/>
                  <a:pt x="99" y="108"/>
                </a:cubicBezTo>
                <a:cubicBezTo>
                  <a:pt x="99" y="108"/>
                  <a:pt x="97" y="106"/>
                  <a:pt x="95" y="106"/>
                </a:cubicBezTo>
                <a:cubicBezTo>
                  <a:pt x="92" y="103"/>
                  <a:pt x="88" y="100"/>
                  <a:pt x="84" y="100"/>
                </a:cubicBezTo>
                <a:cubicBezTo>
                  <a:pt x="64" y="100"/>
                  <a:pt x="64" y="100"/>
                  <a:pt x="64" y="100"/>
                </a:cubicBezTo>
                <a:cubicBezTo>
                  <a:pt x="57" y="100"/>
                  <a:pt x="50" y="105"/>
                  <a:pt x="45" y="109"/>
                </a:cubicBezTo>
                <a:cubicBezTo>
                  <a:pt x="32" y="122"/>
                  <a:pt x="32" y="122"/>
                  <a:pt x="32" y="122"/>
                </a:cubicBezTo>
                <a:cubicBezTo>
                  <a:pt x="27" y="117"/>
                  <a:pt x="27" y="117"/>
                  <a:pt x="27" y="117"/>
                </a:cubicBezTo>
                <a:cubicBezTo>
                  <a:pt x="25" y="116"/>
                  <a:pt x="23" y="116"/>
                  <a:pt x="21" y="117"/>
                </a:cubicBezTo>
                <a:cubicBezTo>
                  <a:pt x="1" y="137"/>
                  <a:pt x="1" y="137"/>
                  <a:pt x="1" y="137"/>
                </a:cubicBezTo>
                <a:cubicBezTo>
                  <a:pt x="0" y="139"/>
                  <a:pt x="0" y="141"/>
                  <a:pt x="1" y="143"/>
                </a:cubicBezTo>
                <a:lnTo>
                  <a:pt x="49" y="191"/>
                </a:lnTo>
                <a:close/>
                <a:moveTo>
                  <a:pt x="51" y="115"/>
                </a:moveTo>
                <a:cubicBezTo>
                  <a:pt x="54" y="111"/>
                  <a:pt x="60" y="108"/>
                  <a:pt x="64" y="108"/>
                </a:cubicBezTo>
                <a:cubicBezTo>
                  <a:pt x="84" y="108"/>
                  <a:pt x="84" y="108"/>
                  <a:pt x="84" y="108"/>
                </a:cubicBezTo>
                <a:cubicBezTo>
                  <a:pt x="86" y="108"/>
                  <a:pt x="89" y="110"/>
                  <a:pt x="91" y="112"/>
                </a:cubicBezTo>
                <a:cubicBezTo>
                  <a:pt x="94" y="114"/>
                  <a:pt x="96" y="116"/>
                  <a:pt x="99" y="116"/>
                </a:cubicBezTo>
                <a:cubicBezTo>
                  <a:pt x="120" y="116"/>
                  <a:pt x="120" y="116"/>
                  <a:pt x="120" y="116"/>
                </a:cubicBezTo>
                <a:cubicBezTo>
                  <a:pt x="126" y="116"/>
                  <a:pt x="128" y="119"/>
                  <a:pt x="128" y="122"/>
                </a:cubicBezTo>
                <a:cubicBezTo>
                  <a:pt x="128" y="125"/>
                  <a:pt x="126" y="128"/>
                  <a:pt x="120" y="128"/>
                </a:cubicBezTo>
                <a:cubicBezTo>
                  <a:pt x="88" y="128"/>
                  <a:pt x="88" y="128"/>
                  <a:pt x="88" y="128"/>
                </a:cubicBezTo>
                <a:cubicBezTo>
                  <a:pt x="88" y="136"/>
                  <a:pt x="88" y="136"/>
                  <a:pt x="88" y="136"/>
                </a:cubicBezTo>
                <a:cubicBezTo>
                  <a:pt x="120" y="136"/>
                  <a:pt x="120" y="136"/>
                  <a:pt x="120" y="136"/>
                </a:cubicBezTo>
                <a:cubicBezTo>
                  <a:pt x="131" y="136"/>
                  <a:pt x="136" y="129"/>
                  <a:pt x="136" y="122"/>
                </a:cubicBezTo>
                <a:cubicBezTo>
                  <a:pt x="136" y="121"/>
                  <a:pt x="136" y="120"/>
                  <a:pt x="136" y="119"/>
                </a:cubicBezTo>
                <a:cubicBezTo>
                  <a:pt x="150" y="112"/>
                  <a:pt x="150" y="112"/>
                  <a:pt x="150" y="112"/>
                </a:cubicBezTo>
                <a:cubicBezTo>
                  <a:pt x="151" y="111"/>
                  <a:pt x="151" y="111"/>
                  <a:pt x="152" y="110"/>
                </a:cubicBezTo>
                <a:cubicBezTo>
                  <a:pt x="156" y="101"/>
                  <a:pt x="160" y="97"/>
                  <a:pt x="165" y="96"/>
                </a:cubicBezTo>
                <a:cubicBezTo>
                  <a:pt x="169" y="95"/>
                  <a:pt x="173" y="96"/>
                  <a:pt x="175" y="97"/>
                </a:cubicBezTo>
                <a:cubicBezTo>
                  <a:pt x="170" y="106"/>
                  <a:pt x="160" y="123"/>
                  <a:pt x="157" y="125"/>
                </a:cubicBezTo>
                <a:cubicBezTo>
                  <a:pt x="152" y="130"/>
                  <a:pt x="132" y="150"/>
                  <a:pt x="128" y="152"/>
                </a:cubicBezTo>
                <a:cubicBezTo>
                  <a:pt x="72" y="152"/>
                  <a:pt x="72" y="152"/>
                  <a:pt x="72" y="152"/>
                </a:cubicBezTo>
                <a:cubicBezTo>
                  <a:pt x="68" y="152"/>
                  <a:pt x="66" y="153"/>
                  <a:pt x="64" y="154"/>
                </a:cubicBezTo>
                <a:cubicBezTo>
                  <a:pt x="38" y="128"/>
                  <a:pt x="38" y="128"/>
                  <a:pt x="38" y="128"/>
                </a:cubicBezTo>
                <a:lnTo>
                  <a:pt x="51" y="115"/>
                </a:lnTo>
                <a:close/>
                <a:moveTo>
                  <a:pt x="24" y="126"/>
                </a:moveTo>
                <a:cubicBezTo>
                  <a:pt x="66" y="168"/>
                  <a:pt x="66" y="168"/>
                  <a:pt x="66" y="168"/>
                </a:cubicBezTo>
                <a:cubicBezTo>
                  <a:pt x="52" y="182"/>
                  <a:pt x="52" y="182"/>
                  <a:pt x="52" y="182"/>
                </a:cubicBezTo>
                <a:cubicBezTo>
                  <a:pt x="10" y="140"/>
                  <a:pt x="10" y="140"/>
                  <a:pt x="10" y="140"/>
                </a:cubicBezTo>
                <a:lnTo>
                  <a:pt x="24" y="126"/>
                </a:lnTo>
                <a:close/>
                <a:moveTo>
                  <a:pt x="27" y="137"/>
                </a:moveTo>
                <a:cubicBezTo>
                  <a:pt x="35" y="145"/>
                  <a:pt x="35" y="145"/>
                  <a:pt x="35" y="145"/>
                </a:cubicBezTo>
                <a:cubicBezTo>
                  <a:pt x="29" y="151"/>
                  <a:pt x="29" y="151"/>
                  <a:pt x="29" y="151"/>
                </a:cubicBezTo>
                <a:cubicBezTo>
                  <a:pt x="21" y="143"/>
                  <a:pt x="21" y="143"/>
                  <a:pt x="21" y="143"/>
                </a:cubicBezTo>
                <a:lnTo>
                  <a:pt x="27" y="137"/>
                </a:lnTo>
                <a:close/>
                <a:moveTo>
                  <a:pt x="156" y="84"/>
                </a:moveTo>
                <a:cubicBezTo>
                  <a:pt x="156" y="64"/>
                  <a:pt x="156" y="64"/>
                  <a:pt x="156" y="64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32" y="104"/>
                  <a:pt x="132" y="104"/>
                  <a:pt x="132" y="104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24" y="8"/>
                  <a:pt x="124" y="8"/>
                  <a:pt x="124" y="8"/>
                </a:cubicBezTo>
                <a:cubicBezTo>
                  <a:pt x="100" y="8"/>
                  <a:pt x="100" y="8"/>
                  <a:pt x="100" y="8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92" y="100"/>
                  <a:pt x="92" y="100"/>
                  <a:pt x="92" y="100"/>
                </a:cubicBezTo>
                <a:cubicBezTo>
                  <a:pt x="92" y="36"/>
                  <a:pt x="92" y="36"/>
                  <a:pt x="92" y="36"/>
                </a:cubicBezTo>
                <a:cubicBezTo>
                  <a:pt x="68" y="36"/>
                  <a:pt x="68" y="36"/>
                  <a:pt x="68" y="36"/>
                </a:cubicBezTo>
                <a:cubicBezTo>
                  <a:pt x="68" y="96"/>
                  <a:pt x="68" y="96"/>
                  <a:pt x="68" y="96"/>
                </a:cubicBezTo>
                <a:cubicBezTo>
                  <a:pt x="60" y="96"/>
                  <a:pt x="60" y="96"/>
                  <a:pt x="60" y="96"/>
                </a:cubicBezTo>
                <a:cubicBezTo>
                  <a:pt x="60" y="32"/>
                  <a:pt x="60" y="32"/>
                  <a:pt x="60" y="32"/>
                </a:cubicBezTo>
                <a:cubicBezTo>
                  <a:pt x="60" y="30"/>
                  <a:pt x="62" y="28"/>
                  <a:pt x="64" y="28"/>
                </a:cubicBezTo>
                <a:cubicBezTo>
                  <a:pt x="92" y="28"/>
                  <a:pt x="92" y="28"/>
                  <a:pt x="92" y="28"/>
                </a:cubicBezTo>
                <a:cubicBezTo>
                  <a:pt x="92" y="4"/>
                  <a:pt x="92" y="4"/>
                  <a:pt x="92" y="4"/>
                </a:cubicBezTo>
                <a:cubicBezTo>
                  <a:pt x="92" y="2"/>
                  <a:pt x="94" y="0"/>
                  <a:pt x="96" y="0"/>
                </a:cubicBezTo>
                <a:cubicBezTo>
                  <a:pt x="128" y="0"/>
                  <a:pt x="128" y="0"/>
                  <a:pt x="128" y="0"/>
                </a:cubicBezTo>
                <a:cubicBezTo>
                  <a:pt x="130" y="0"/>
                  <a:pt x="132" y="2"/>
                  <a:pt x="132" y="4"/>
                </a:cubicBezTo>
                <a:cubicBezTo>
                  <a:pt x="132" y="56"/>
                  <a:pt x="132" y="56"/>
                  <a:pt x="132" y="56"/>
                </a:cubicBezTo>
                <a:cubicBezTo>
                  <a:pt x="160" y="56"/>
                  <a:pt x="160" y="56"/>
                  <a:pt x="160" y="56"/>
                </a:cubicBezTo>
                <a:cubicBezTo>
                  <a:pt x="162" y="56"/>
                  <a:pt x="164" y="58"/>
                  <a:pt x="164" y="60"/>
                </a:cubicBezTo>
                <a:cubicBezTo>
                  <a:pt x="164" y="84"/>
                  <a:pt x="164" y="84"/>
                  <a:pt x="164" y="84"/>
                </a:cubicBezTo>
                <a:lnTo>
                  <a:pt x="156" y="84"/>
                </a:ln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86" name="ZoneTexte 90">
            <a:extLst>
              <a:ext uri="{FF2B5EF4-FFF2-40B4-BE49-F238E27FC236}">
                <a16:creationId xmlns:a16="http://schemas.microsoft.com/office/drawing/2014/main" id="{5975012E-0D5E-F3C3-31C7-971745B3E8D9}"/>
              </a:ext>
            </a:extLst>
          </p:cNvPr>
          <p:cNvSpPr txBox="1"/>
          <p:nvPr/>
        </p:nvSpPr>
        <p:spPr>
          <a:xfrm>
            <a:off x="8369012" y="4882444"/>
            <a:ext cx="1976503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18,000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EMPLOYEES</a:t>
            </a:r>
            <a:b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1800" b="0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 THE WORLD</a:t>
            </a:r>
          </a:p>
        </p:txBody>
      </p:sp>
      <p:grpSp>
        <p:nvGrpSpPr>
          <p:cNvPr id="87" name="Groupe 91">
            <a:extLst>
              <a:ext uri="{FF2B5EF4-FFF2-40B4-BE49-F238E27FC236}">
                <a16:creationId xmlns:a16="http://schemas.microsoft.com/office/drawing/2014/main" id="{BD7184A6-047E-14E7-85C3-CC25510254AF}"/>
              </a:ext>
            </a:extLst>
          </p:cNvPr>
          <p:cNvGrpSpPr/>
          <p:nvPr/>
        </p:nvGrpSpPr>
        <p:grpSpPr>
          <a:xfrm>
            <a:off x="7875784" y="5007263"/>
            <a:ext cx="373110" cy="375421"/>
            <a:chOff x="12904744" y="2037940"/>
            <a:chExt cx="584389" cy="588009"/>
          </a:xfrm>
          <a:solidFill>
            <a:srgbClr val="00A4A6"/>
          </a:solidFill>
        </p:grpSpPr>
        <p:sp>
          <p:nvSpPr>
            <p:cNvPr id="88" name="Freeform 103">
              <a:extLst>
                <a:ext uri="{FF2B5EF4-FFF2-40B4-BE49-F238E27FC236}">
                  <a16:creationId xmlns:a16="http://schemas.microsoft.com/office/drawing/2014/main" id="{092A18CF-C25B-907D-EDE9-CB1D6BBE9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21762" y="2172918"/>
              <a:ext cx="230653" cy="183591"/>
            </a:xfrm>
            <a:custGeom>
              <a:avLst/>
              <a:gdLst>
                <a:gd name="T0" fmla="*/ 267 w 364"/>
                <a:gd name="T1" fmla="*/ 290 h 290"/>
                <a:gd name="T2" fmla="*/ 267 w 364"/>
                <a:gd name="T3" fmla="*/ 251 h 290"/>
                <a:gd name="T4" fmla="*/ 325 w 364"/>
                <a:gd name="T5" fmla="*/ 193 h 290"/>
                <a:gd name="T6" fmla="*/ 325 w 364"/>
                <a:gd name="T7" fmla="*/ 116 h 290"/>
                <a:gd name="T8" fmla="*/ 228 w 364"/>
                <a:gd name="T9" fmla="*/ 38 h 290"/>
                <a:gd name="T10" fmla="*/ 132 w 364"/>
                <a:gd name="T11" fmla="*/ 38 h 290"/>
                <a:gd name="T12" fmla="*/ 37 w 364"/>
                <a:gd name="T13" fmla="*/ 100 h 290"/>
                <a:gd name="T14" fmla="*/ 31 w 364"/>
                <a:gd name="T15" fmla="*/ 108 h 290"/>
                <a:gd name="T16" fmla="*/ 0 w 364"/>
                <a:gd name="T17" fmla="*/ 85 h 290"/>
                <a:gd name="T18" fmla="*/ 6 w 364"/>
                <a:gd name="T19" fmla="*/ 76 h 290"/>
                <a:gd name="T20" fmla="*/ 132 w 364"/>
                <a:gd name="T21" fmla="*/ 0 h 290"/>
                <a:gd name="T22" fmla="*/ 228 w 364"/>
                <a:gd name="T23" fmla="*/ 0 h 290"/>
                <a:gd name="T24" fmla="*/ 364 w 364"/>
                <a:gd name="T25" fmla="*/ 116 h 290"/>
                <a:gd name="T26" fmla="*/ 364 w 364"/>
                <a:gd name="T27" fmla="*/ 193 h 290"/>
                <a:gd name="T28" fmla="*/ 267 w 364"/>
                <a:gd name="T29" fmla="*/ 29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290">
                  <a:moveTo>
                    <a:pt x="267" y="290"/>
                  </a:moveTo>
                  <a:cubicBezTo>
                    <a:pt x="267" y="251"/>
                    <a:pt x="267" y="251"/>
                    <a:pt x="267" y="251"/>
                  </a:cubicBezTo>
                  <a:cubicBezTo>
                    <a:pt x="294" y="251"/>
                    <a:pt x="325" y="226"/>
                    <a:pt x="325" y="193"/>
                  </a:cubicBezTo>
                  <a:cubicBezTo>
                    <a:pt x="325" y="116"/>
                    <a:pt x="325" y="116"/>
                    <a:pt x="325" y="116"/>
                  </a:cubicBezTo>
                  <a:cubicBezTo>
                    <a:pt x="325" y="48"/>
                    <a:pt x="264" y="38"/>
                    <a:pt x="228" y="38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83" y="38"/>
                    <a:pt x="70" y="56"/>
                    <a:pt x="37" y="100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41" y="30"/>
                    <a:pt x="64" y="0"/>
                    <a:pt x="132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94" y="0"/>
                    <a:pt x="364" y="30"/>
                    <a:pt x="364" y="116"/>
                  </a:cubicBezTo>
                  <a:cubicBezTo>
                    <a:pt x="364" y="193"/>
                    <a:pt x="364" y="193"/>
                    <a:pt x="364" y="193"/>
                  </a:cubicBezTo>
                  <a:cubicBezTo>
                    <a:pt x="364" y="245"/>
                    <a:pt x="319" y="290"/>
                    <a:pt x="267" y="2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Freeform 104">
              <a:extLst>
                <a:ext uri="{FF2B5EF4-FFF2-40B4-BE49-F238E27FC236}">
                  <a16:creationId xmlns:a16="http://schemas.microsoft.com/office/drawing/2014/main" id="{AC13EDF8-0E66-37B2-0E93-C049636FD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50723" y="2258249"/>
              <a:ext cx="54819" cy="73436"/>
            </a:xfrm>
            <a:custGeom>
              <a:avLst/>
              <a:gdLst>
                <a:gd name="T0" fmla="*/ 87 w 87"/>
                <a:gd name="T1" fmla="*/ 116 h 116"/>
                <a:gd name="T2" fmla="*/ 48 w 87"/>
                <a:gd name="T3" fmla="*/ 116 h 116"/>
                <a:gd name="T4" fmla="*/ 48 w 87"/>
                <a:gd name="T5" fmla="*/ 41 h 116"/>
                <a:gd name="T6" fmla="*/ 18 w 87"/>
                <a:gd name="T7" fmla="*/ 56 h 116"/>
                <a:gd name="T8" fmla="*/ 0 w 87"/>
                <a:gd name="T9" fmla="*/ 22 h 116"/>
                <a:gd name="T10" fmla="*/ 39 w 87"/>
                <a:gd name="T11" fmla="*/ 2 h 116"/>
                <a:gd name="T12" fmla="*/ 48 w 87"/>
                <a:gd name="T13" fmla="*/ 0 h 116"/>
                <a:gd name="T14" fmla="*/ 67 w 87"/>
                <a:gd name="T15" fmla="*/ 0 h 116"/>
                <a:gd name="T16" fmla="*/ 87 w 87"/>
                <a:gd name="T17" fmla="*/ 20 h 116"/>
                <a:gd name="T18" fmla="*/ 87 w 87"/>
                <a:gd name="T1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7" h="116">
                  <a:moveTo>
                    <a:pt x="87" y="116"/>
                  </a:moveTo>
                  <a:cubicBezTo>
                    <a:pt x="48" y="116"/>
                    <a:pt x="48" y="116"/>
                    <a:pt x="48" y="116"/>
                  </a:cubicBezTo>
                  <a:cubicBezTo>
                    <a:pt x="48" y="41"/>
                    <a:pt x="48" y="41"/>
                    <a:pt x="48" y="41"/>
                  </a:cubicBezTo>
                  <a:cubicBezTo>
                    <a:pt x="18" y="56"/>
                    <a:pt x="18" y="56"/>
                    <a:pt x="18" y="5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2" y="1"/>
                    <a:pt x="45" y="0"/>
                    <a:pt x="4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8" y="0"/>
                    <a:pt x="87" y="9"/>
                    <a:pt x="87" y="20"/>
                  </a:cubicBezTo>
                  <a:lnTo>
                    <a:pt x="87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Rectangle 105">
              <a:extLst>
                <a:ext uri="{FF2B5EF4-FFF2-40B4-BE49-F238E27FC236}">
                  <a16:creationId xmlns:a16="http://schemas.microsoft.com/office/drawing/2014/main" id="{C558B0E8-D33E-B5F4-14E9-74FEA9252B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8978" y="2258249"/>
              <a:ext cx="24306" cy="1225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Freeform 106">
              <a:extLst>
                <a:ext uri="{FF2B5EF4-FFF2-40B4-BE49-F238E27FC236}">
                  <a16:creationId xmlns:a16="http://schemas.microsoft.com/office/drawing/2014/main" id="{0F0084DB-724C-7171-124C-B34FD91EB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04744" y="2329617"/>
              <a:ext cx="584389" cy="296332"/>
            </a:xfrm>
            <a:custGeom>
              <a:avLst/>
              <a:gdLst>
                <a:gd name="T0" fmla="*/ 904 w 923"/>
                <a:gd name="T1" fmla="*/ 468 h 468"/>
                <a:gd name="T2" fmla="*/ 19 w 923"/>
                <a:gd name="T3" fmla="*/ 468 h 468"/>
                <a:gd name="T4" fmla="*/ 5 w 923"/>
                <a:gd name="T5" fmla="*/ 462 h 468"/>
                <a:gd name="T6" fmla="*/ 0 w 923"/>
                <a:gd name="T7" fmla="*/ 448 h 468"/>
                <a:gd name="T8" fmla="*/ 75 w 923"/>
                <a:gd name="T9" fmla="*/ 210 h 468"/>
                <a:gd name="T10" fmla="*/ 107 w 923"/>
                <a:gd name="T11" fmla="*/ 231 h 468"/>
                <a:gd name="T12" fmla="*/ 39 w 923"/>
                <a:gd name="T13" fmla="*/ 429 h 468"/>
                <a:gd name="T14" fmla="*/ 883 w 923"/>
                <a:gd name="T15" fmla="*/ 429 h 468"/>
                <a:gd name="T16" fmla="*/ 461 w 923"/>
                <a:gd name="T17" fmla="*/ 39 h 468"/>
                <a:gd name="T18" fmla="*/ 383 w 923"/>
                <a:gd name="T19" fmla="*/ 46 h 468"/>
                <a:gd name="T20" fmla="*/ 376 w 923"/>
                <a:gd name="T21" fmla="*/ 8 h 468"/>
                <a:gd name="T22" fmla="*/ 461 w 923"/>
                <a:gd name="T23" fmla="*/ 0 h 468"/>
                <a:gd name="T24" fmla="*/ 923 w 923"/>
                <a:gd name="T25" fmla="*/ 448 h 468"/>
                <a:gd name="T26" fmla="*/ 917 w 923"/>
                <a:gd name="T27" fmla="*/ 462 h 468"/>
                <a:gd name="T28" fmla="*/ 904 w 923"/>
                <a:gd name="T29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3" h="468">
                  <a:moveTo>
                    <a:pt x="904" y="468"/>
                  </a:moveTo>
                  <a:cubicBezTo>
                    <a:pt x="19" y="468"/>
                    <a:pt x="19" y="468"/>
                    <a:pt x="19" y="468"/>
                  </a:cubicBezTo>
                  <a:cubicBezTo>
                    <a:pt x="14" y="468"/>
                    <a:pt x="9" y="466"/>
                    <a:pt x="5" y="462"/>
                  </a:cubicBezTo>
                  <a:cubicBezTo>
                    <a:pt x="2" y="458"/>
                    <a:pt x="0" y="453"/>
                    <a:pt x="0" y="448"/>
                  </a:cubicBezTo>
                  <a:cubicBezTo>
                    <a:pt x="2" y="367"/>
                    <a:pt x="29" y="280"/>
                    <a:pt x="75" y="210"/>
                  </a:cubicBezTo>
                  <a:cubicBezTo>
                    <a:pt x="107" y="231"/>
                    <a:pt x="107" y="231"/>
                    <a:pt x="107" y="231"/>
                  </a:cubicBezTo>
                  <a:cubicBezTo>
                    <a:pt x="69" y="289"/>
                    <a:pt x="45" y="361"/>
                    <a:pt x="39" y="429"/>
                  </a:cubicBezTo>
                  <a:cubicBezTo>
                    <a:pt x="883" y="429"/>
                    <a:pt x="883" y="429"/>
                    <a:pt x="883" y="429"/>
                  </a:cubicBezTo>
                  <a:cubicBezTo>
                    <a:pt x="868" y="212"/>
                    <a:pt x="683" y="39"/>
                    <a:pt x="461" y="39"/>
                  </a:cubicBezTo>
                  <a:cubicBezTo>
                    <a:pt x="435" y="39"/>
                    <a:pt x="409" y="41"/>
                    <a:pt x="383" y="46"/>
                  </a:cubicBezTo>
                  <a:cubicBezTo>
                    <a:pt x="376" y="8"/>
                    <a:pt x="376" y="8"/>
                    <a:pt x="376" y="8"/>
                  </a:cubicBezTo>
                  <a:cubicBezTo>
                    <a:pt x="404" y="3"/>
                    <a:pt x="433" y="0"/>
                    <a:pt x="461" y="0"/>
                  </a:cubicBezTo>
                  <a:cubicBezTo>
                    <a:pt x="711" y="0"/>
                    <a:pt x="918" y="201"/>
                    <a:pt x="923" y="448"/>
                  </a:cubicBezTo>
                  <a:cubicBezTo>
                    <a:pt x="923" y="453"/>
                    <a:pt x="921" y="458"/>
                    <a:pt x="917" y="462"/>
                  </a:cubicBezTo>
                  <a:cubicBezTo>
                    <a:pt x="914" y="466"/>
                    <a:pt x="909" y="468"/>
                    <a:pt x="904" y="4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Freeform 107">
              <a:extLst>
                <a:ext uri="{FF2B5EF4-FFF2-40B4-BE49-F238E27FC236}">
                  <a16:creationId xmlns:a16="http://schemas.microsoft.com/office/drawing/2014/main" id="{44D0118F-C3D8-EEE6-8942-335F19F4A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23173" y="2417534"/>
              <a:ext cx="208415" cy="196520"/>
            </a:xfrm>
            <a:custGeom>
              <a:avLst/>
              <a:gdLst>
                <a:gd name="T0" fmla="*/ 39 w 329"/>
                <a:gd name="T1" fmla="*/ 310 h 310"/>
                <a:gd name="T2" fmla="*/ 0 w 329"/>
                <a:gd name="T3" fmla="*/ 310 h 310"/>
                <a:gd name="T4" fmla="*/ 0 w 329"/>
                <a:gd name="T5" fmla="*/ 273 h 310"/>
                <a:gd name="T6" fmla="*/ 58 w 329"/>
                <a:gd name="T7" fmla="*/ 213 h 310"/>
                <a:gd name="T8" fmla="*/ 184 w 329"/>
                <a:gd name="T9" fmla="*/ 213 h 310"/>
                <a:gd name="T10" fmla="*/ 213 w 329"/>
                <a:gd name="T11" fmla="*/ 183 h 310"/>
                <a:gd name="T12" fmla="*/ 213 w 329"/>
                <a:gd name="T13" fmla="*/ 165 h 310"/>
                <a:gd name="T14" fmla="*/ 274 w 329"/>
                <a:gd name="T15" fmla="*/ 97 h 310"/>
                <a:gd name="T16" fmla="*/ 274 w 329"/>
                <a:gd name="T17" fmla="*/ 97 h 310"/>
                <a:gd name="T18" fmla="*/ 291 w 329"/>
                <a:gd name="T19" fmla="*/ 74 h 310"/>
                <a:gd name="T20" fmla="*/ 291 w 329"/>
                <a:gd name="T21" fmla="*/ 56 h 310"/>
                <a:gd name="T22" fmla="*/ 274 w 329"/>
                <a:gd name="T23" fmla="*/ 39 h 310"/>
                <a:gd name="T24" fmla="*/ 194 w 329"/>
                <a:gd name="T25" fmla="*/ 39 h 310"/>
                <a:gd name="T26" fmla="*/ 194 w 329"/>
                <a:gd name="T27" fmla="*/ 0 h 310"/>
                <a:gd name="T28" fmla="*/ 274 w 329"/>
                <a:gd name="T29" fmla="*/ 0 h 310"/>
                <a:gd name="T30" fmla="*/ 329 w 329"/>
                <a:gd name="T31" fmla="*/ 56 h 310"/>
                <a:gd name="T32" fmla="*/ 329 w 329"/>
                <a:gd name="T33" fmla="*/ 74 h 310"/>
                <a:gd name="T34" fmla="*/ 274 w 329"/>
                <a:gd name="T35" fmla="*/ 135 h 310"/>
                <a:gd name="T36" fmla="*/ 274 w 329"/>
                <a:gd name="T37" fmla="*/ 135 h 310"/>
                <a:gd name="T38" fmla="*/ 274 w 329"/>
                <a:gd name="T39" fmla="*/ 135 h 310"/>
                <a:gd name="T40" fmla="*/ 252 w 329"/>
                <a:gd name="T41" fmla="*/ 165 h 310"/>
                <a:gd name="T42" fmla="*/ 252 w 329"/>
                <a:gd name="T43" fmla="*/ 183 h 310"/>
                <a:gd name="T44" fmla="*/ 184 w 329"/>
                <a:gd name="T45" fmla="*/ 251 h 310"/>
                <a:gd name="T46" fmla="*/ 58 w 329"/>
                <a:gd name="T47" fmla="*/ 251 h 310"/>
                <a:gd name="T48" fmla="*/ 39 w 329"/>
                <a:gd name="T49" fmla="*/ 273 h 310"/>
                <a:gd name="T50" fmla="*/ 39 w 329"/>
                <a:gd name="T51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9" h="310">
                  <a:moveTo>
                    <a:pt x="39" y="310"/>
                  </a:moveTo>
                  <a:cubicBezTo>
                    <a:pt x="0" y="310"/>
                    <a:pt x="0" y="310"/>
                    <a:pt x="0" y="310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0" y="236"/>
                    <a:pt x="23" y="213"/>
                    <a:pt x="58" y="213"/>
                  </a:cubicBezTo>
                  <a:cubicBezTo>
                    <a:pt x="184" y="213"/>
                    <a:pt x="184" y="213"/>
                    <a:pt x="184" y="213"/>
                  </a:cubicBezTo>
                  <a:cubicBezTo>
                    <a:pt x="198" y="213"/>
                    <a:pt x="213" y="197"/>
                    <a:pt x="213" y="183"/>
                  </a:cubicBezTo>
                  <a:cubicBezTo>
                    <a:pt x="213" y="165"/>
                    <a:pt x="213" y="165"/>
                    <a:pt x="213" y="165"/>
                  </a:cubicBezTo>
                  <a:cubicBezTo>
                    <a:pt x="213" y="127"/>
                    <a:pt x="240" y="97"/>
                    <a:pt x="274" y="97"/>
                  </a:cubicBezTo>
                  <a:cubicBezTo>
                    <a:pt x="274" y="97"/>
                    <a:pt x="274" y="97"/>
                    <a:pt x="274" y="97"/>
                  </a:cubicBezTo>
                  <a:cubicBezTo>
                    <a:pt x="281" y="97"/>
                    <a:pt x="291" y="97"/>
                    <a:pt x="291" y="74"/>
                  </a:cubicBezTo>
                  <a:cubicBezTo>
                    <a:pt x="291" y="56"/>
                    <a:pt x="291" y="56"/>
                    <a:pt x="291" y="56"/>
                  </a:cubicBezTo>
                  <a:cubicBezTo>
                    <a:pt x="291" y="41"/>
                    <a:pt x="287" y="39"/>
                    <a:pt x="274" y="39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309" y="0"/>
                    <a:pt x="329" y="20"/>
                    <a:pt x="329" y="56"/>
                  </a:cubicBezTo>
                  <a:cubicBezTo>
                    <a:pt x="329" y="74"/>
                    <a:pt x="329" y="74"/>
                    <a:pt x="329" y="74"/>
                  </a:cubicBezTo>
                  <a:cubicBezTo>
                    <a:pt x="329" y="112"/>
                    <a:pt x="308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74" y="135"/>
                    <a:pt x="274" y="135"/>
                    <a:pt x="274" y="135"/>
                  </a:cubicBezTo>
                  <a:cubicBezTo>
                    <a:pt x="260" y="135"/>
                    <a:pt x="252" y="151"/>
                    <a:pt x="252" y="165"/>
                  </a:cubicBezTo>
                  <a:cubicBezTo>
                    <a:pt x="252" y="183"/>
                    <a:pt x="252" y="183"/>
                    <a:pt x="252" y="183"/>
                  </a:cubicBezTo>
                  <a:cubicBezTo>
                    <a:pt x="252" y="219"/>
                    <a:pt x="220" y="251"/>
                    <a:pt x="184" y="251"/>
                  </a:cubicBezTo>
                  <a:cubicBezTo>
                    <a:pt x="58" y="251"/>
                    <a:pt x="58" y="251"/>
                    <a:pt x="58" y="251"/>
                  </a:cubicBezTo>
                  <a:cubicBezTo>
                    <a:pt x="48" y="251"/>
                    <a:pt x="39" y="254"/>
                    <a:pt x="39" y="273"/>
                  </a:cubicBezTo>
                  <a:lnTo>
                    <a:pt x="39" y="3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Freeform 108">
              <a:extLst>
                <a:ext uri="{FF2B5EF4-FFF2-40B4-BE49-F238E27FC236}">
                  <a16:creationId xmlns:a16="http://schemas.microsoft.com/office/drawing/2014/main" id="{E910864B-5C89-B44E-B15D-16FE31AF0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9694" y="2429946"/>
              <a:ext cx="183591" cy="184108"/>
            </a:xfrm>
            <a:custGeom>
              <a:avLst/>
              <a:gdLst>
                <a:gd name="T0" fmla="*/ 39 w 290"/>
                <a:gd name="T1" fmla="*/ 291 h 291"/>
                <a:gd name="T2" fmla="*/ 0 w 290"/>
                <a:gd name="T3" fmla="*/ 291 h 291"/>
                <a:gd name="T4" fmla="*/ 0 w 290"/>
                <a:gd name="T5" fmla="*/ 263 h 291"/>
                <a:gd name="T6" fmla="*/ 100 w 290"/>
                <a:gd name="T7" fmla="*/ 174 h 291"/>
                <a:gd name="T8" fmla="*/ 190 w 290"/>
                <a:gd name="T9" fmla="*/ 174 h 291"/>
                <a:gd name="T10" fmla="*/ 213 w 290"/>
                <a:gd name="T11" fmla="*/ 156 h 291"/>
                <a:gd name="T12" fmla="*/ 213 w 290"/>
                <a:gd name="T13" fmla="*/ 154 h 291"/>
                <a:gd name="T14" fmla="*/ 190 w 290"/>
                <a:gd name="T15" fmla="*/ 136 h 291"/>
                <a:gd name="T16" fmla="*/ 154 w 290"/>
                <a:gd name="T17" fmla="*/ 136 h 291"/>
                <a:gd name="T18" fmla="*/ 97 w 290"/>
                <a:gd name="T19" fmla="*/ 82 h 291"/>
                <a:gd name="T20" fmla="*/ 97 w 290"/>
                <a:gd name="T21" fmla="*/ 64 h 291"/>
                <a:gd name="T22" fmla="*/ 154 w 290"/>
                <a:gd name="T23" fmla="*/ 0 h 291"/>
                <a:gd name="T24" fmla="*/ 290 w 290"/>
                <a:gd name="T25" fmla="*/ 0 h 291"/>
                <a:gd name="T26" fmla="*/ 290 w 290"/>
                <a:gd name="T27" fmla="*/ 39 h 291"/>
                <a:gd name="T28" fmla="*/ 154 w 290"/>
                <a:gd name="T29" fmla="*/ 39 h 291"/>
                <a:gd name="T30" fmla="*/ 136 w 290"/>
                <a:gd name="T31" fmla="*/ 64 h 291"/>
                <a:gd name="T32" fmla="*/ 136 w 290"/>
                <a:gd name="T33" fmla="*/ 82 h 291"/>
                <a:gd name="T34" fmla="*/ 154 w 290"/>
                <a:gd name="T35" fmla="*/ 97 h 291"/>
                <a:gd name="T36" fmla="*/ 190 w 290"/>
                <a:gd name="T37" fmla="*/ 97 h 291"/>
                <a:gd name="T38" fmla="*/ 252 w 290"/>
                <a:gd name="T39" fmla="*/ 154 h 291"/>
                <a:gd name="T40" fmla="*/ 252 w 290"/>
                <a:gd name="T41" fmla="*/ 156 h 291"/>
                <a:gd name="T42" fmla="*/ 190 w 290"/>
                <a:gd name="T43" fmla="*/ 213 h 291"/>
                <a:gd name="T44" fmla="*/ 100 w 290"/>
                <a:gd name="T45" fmla="*/ 213 h 291"/>
                <a:gd name="T46" fmla="*/ 39 w 290"/>
                <a:gd name="T47" fmla="*/ 263 h 291"/>
                <a:gd name="T48" fmla="*/ 39 w 290"/>
                <a:gd name="T49" fmla="*/ 291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0" h="291">
                  <a:moveTo>
                    <a:pt x="39" y="291"/>
                  </a:moveTo>
                  <a:cubicBezTo>
                    <a:pt x="0" y="291"/>
                    <a:pt x="0" y="291"/>
                    <a:pt x="0" y="291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10"/>
                    <a:pt x="52" y="174"/>
                    <a:pt x="100" y="174"/>
                  </a:cubicBezTo>
                  <a:cubicBezTo>
                    <a:pt x="190" y="174"/>
                    <a:pt x="190" y="174"/>
                    <a:pt x="190" y="174"/>
                  </a:cubicBezTo>
                  <a:cubicBezTo>
                    <a:pt x="200" y="174"/>
                    <a:pt x="213" y="164"/>
                    <a:pt x="213" y="156"/>
                  </a:cubicBezTo>
                  <a:cubicBezTo>
                    <a:pt x="213" y="154"/>
                    <a:pt x="213" y="154"/>
                    <a:pt x="213" y="154"/>
                  </a:cubicBezTo>
                  <a:cubicBezTo>
                    <a:pt x="213" y="146"/>
                    <a:pt x="200" y="136"/>
                    <a:pt x="190" y="136"/>
                  </a:cubicBezTo>
                  <a:cubicBezTo>
                    <a:pt x="154" y="136"/>
                    <a:pt x="154" y="136"/>
                    <a:pt x="154" y="136"/>
                  </a:cubicBezTo>
                  <a:cubicBezTo>
                    <a:pt x="122" y="136"/>
                    <a:pt x="97" y="112"/>
                    <a:pt x="97" y="82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35"/>
                    <a:pt x="122" y="0"/>
                    <a:pt x="154" y="0"/>
                  </a:cubicBezTo>
                  <a:cubicBezTo>
                    <a:pt x="290" y="0"/>
                    <a:pt x="290" y="0"/>
                    <a:pt x="290" y="0"/>
                  </a:cubicBezTo>
                  <a:cubicBezTo>
                    <a:pt x="290" y="39"/>
                    <a:pt x="290" y="39"/>
                    <a:pt x="290" y="39"/>
                  </a:cubicBezTo>
                  <a:cubicBezTo>
                    <a:pt x="154" y="39"/>
                    <a:pt x="154" y="39"/>
                    <a:pt x="154" y="39"/>
                  </a:cubicBezTo>
                  <a:cubicBezTo>
                    <a:pt x="147" y="39"/>
                    <a:pt x="136" y="53"/>
                    <a:pt x="136" y="64"/>
                  </a:cubicBezTo>
                  <a:cubicBezTo>
                    <a:pt x="136" y="82"/>
                    <a:pt x="136" y="82"/>
                    <a:pt x="136" y="82"/>
                  </a:cubicBezTo>
                  <a:cubicBezTo>
                    <a:pt x="136" y="92"/>
                    <a:pt x="145" y="97"/>
                    <a:pt x="154" y="97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219" y="97"/>
                    <a:pt x="252" y="121"/>
                    <a:pt x="252" y="154"/>
                  </a:cubicBezTo>
                  <a:cubicBezTo>
                    <a:pt x="252" y="156"/>
                    <a:pt x="252" y="156"/>
                    <a:pt x="252" y="156"/>
                  </a:cubicBezTo>
                  <a:cubicBezTo>
                    <a:pt x="252" y="188"/>
                    <a:pt x="219" y="213"/>
                    <a:pt x="190" y="213"/>
                  </a:cubicBezTo>
                  <a:cubicBezTo>
                    <a:pt x="100" y="213"/>
                    <a:pt x="100" y="213"/>
                    <a:pt x="100" y="213"/>
                  </a:cubicBezTo>
                  <a:cubicBezTo>
                    <a:pt x="71" y="213"/>
                    <a:pt x="39" y="234"/>
                    <a:pt x="39" y="263"/>
                  </a:cubicBezTo>
                  <a:lnTo>
                    <a:pt x="39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Freeform 109">
              <a:extLst>
                <a:ext uri="{FF2B5EF4-FFF2-40B4-BE49-F238E27FC236}">
                  <a16:creationId xmlns:a16="http://schemas.microsoft.com/office/drawing/2014/main" id="{C8304FA7-2023-026C-66D4-4DE1192FF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7842" y="2172918"/>
              <a:ext cx="311329" cy="342876"/>
            </a:xfrm>
            <a:custGeom>
              <a:avLst/>
              <a:gdLst>
                <a:gd name="T0" fmla="*/ 290 w 492"/>
                <a:gd name="T1" fmla="*/ 542 h 542"/>
                <a:gd name="T2" fmla="*/ 251 w 492"/>
                <a:gd name="T3" fmla="*/ 542 h 542"/>
                <a:gd name="T4" fmla="*/ 251 w 492"/>
                <a:gd name="T5" fmla="*/ 135 h 542"/>
                <a:gd name="T6" fmla="*/ 271 w 492"/>
                <a:gd name="T7" fmla="*/ 116 h 542"/>
                <a:gd name="T8" fmla="*/ 292 w 492"/>
                <a:gd name="T9" fmla="*/ 116 h 542"/>
                <a:gd name="T10" fmla="*/ 303 w 492"/>
                <a:gd name="T11" fmla="*/ 120 h 542"/>
                <a:gd name="T12" fmla="*/ 379 w 492"/>
                <a:gd name="T13" fmla="*/ 178 h 542"/>
                <a:gd name="T14" fmla="*/ 442 w 492"/>
                <a:gd name="T15" fmla="*/ 180 h 542"/>
                <a:gd name="T16" fmla="*/ 355 w 492"/>
                <a:gd name="T17" fmla="*/ 91 h 542"/>
                <a:gd name="T18" fmla="*/ 232 w 492"/>
                <a:gd name="T19" fmla="*/ 38 h 542"/>
                <a:gd name="T20" fmla="*/ 135 w 492"/>
                <a:gd name="T21" fmla="*/ 38 h 542"/>
                <a:gd name="T22" fmla="*/ 38 w 492"/>
                <a:gd name="T23" fmla="*/ 135 h 542"/>
                <a:gd name="T24" fmla="*/ 38 w 492"/>
                <a:gd name="T25" fmla="*/ 213 h 542"/>
                <a:gd name="T26" fmla="*/ 97 w 492"/>
                <a:gd name="T27" fmla="*/ 271 h 542"/>
                <a:gd name="T28" fmla="*/ 97 w 492"/>
                <a:gd name="T29" fmla="*/ 309 h 542"/>
                <a:gd name="T30" fmla="*/ 0 w 492"/>
                <a:gd name="T31" fmla="*/ 213 h 542"/>
                <a:gd name="T32" fmla="*/ 0 w 492"/>
                <a:gd name="T33" fmla="*/ 135 h 542"/>
                <a:gd name="T34" fmla="*/ 135 w 492"/>
                <a:gd name="T35" fmla="*/ 0 h 542"/>
                <a:gd name="T36" fmla="*/ 232 w 492"/>
                <a:gd name="T37" fmla="*/ 0 h 542"/>
                <a:gd name="T38" fmla="*/ 381 w 492"/>
                <a:gd name="T39" fmla="*/ 63 h 542"/>
                <a:gd name="T40" fmla="*/ 486 w 492"/>
                <a:gd name="T41" fmla="*/ 170 h 542"/>
                <a:gd name="T42" fmla="*/ 492 w 492"/>
                <a:gd name="T43" fmla="*/ 184 h 542"/>
                <a:gd name="T44" fmla="*/ 485 w 492"/>
                <a:gd name="T45" fmla="*/ 198 h 542"/>
                <a:gd name="T46" fmla="*/ 356 w 492"/>
                <a:gd name="T47" fmla="*/ 209 h 542"/>
                <a:gd name="T48" fmla="*/ 290 w 492"/>
                <a:gd name="T49" fmla="*/ 158 h 542"/>
                <a:gd name="T50" fmla="*/ 290 w 492"/>
                <a:gd name="T51" fmla="*/ 542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2" h="542">
                  <a:moveTo>
                    <a:pt x="290" y="542"/>
                  </a:moveTo>
                  <a:cubicBezTo>
                    <a:pt x="251" y="542"/>
                    <a:pt x="251" y="542"/>
                    <a:pt x="251" y="542"/>
                  </a:cubicBezTo>
                  <a:cubicBezTo>
                    <a:pt x="251" y="135"/>
                    <a:pt x="251" y="135"/>
                    <a:pt x="251" y="135"/>
                  </a:cubicBezTo>
                  <a:cubicBezTo>
                    <a:pt x="251" y="124"/>
                    <a:pt x="260" y="116"/>
                    <a:pt x="271" y="116"/>
                  </a:cubicBezTo>
                  <a:cubicBezTo>
                    <a:pt x="292" y="116"/>
                    <a:pt x="292" y="116"/>
                    <a:pt x="292" y="116"/>
                  </a:cubicBezTo>
                  <a:cubicBezTo>
                    <a:pt x="296" y="116"/>
                    <a:pt x="300" y="117"/>
                    <a:pt x="303" y="120"/>
                  </a:cubicBezTo>
                  <a:cubicBezTo>
                    <a:pt x="303" y="120"/>
                    <a:pt x="348" y="154"/>
                    <a:pt x="379" y="178"/>
                  </a:cubicBezTo>
                  <a:cubicBezTo>
                    <a:pt x="401" y="195"/>
                    <a:pt x="426" y="188"/>
                    <a:pt x="442" y="180"/>
                  </a:cubicBezTo>
                  <a:cubicBezTo>
                    <a:pt x="419" y="156"/>
                    <a:pt x="377" y="112"/>
                    <a:pt x="355" y="91"/>
                  </a:cubicBezTo>
                  <a:cubicBezTo>
                    <a:pt x="318" y="59"/>
                    <a:pt x="285" y="38"/>
                    <a:pt x="232" y="38"/>
                  </a:cubicBezTo>
                  <a:cubicBezTo>
                    <a:pt x="135" y="38"/>
                    <a:pt x="135" y="38"/>
                    <a:pt x="135" y="38"/>
                  </a:cubicBezTo>
                  <a:cubicBezTo>
                    <a:pt x="119" y="38"/>
                    <a:pt x="38" y="43"/>
                    <a:pt x="38" y="135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38" y="243"/>
                    <a:pt x="71" y="271"/>
                    <a:pt x="97" y="271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52" y="309"/>
                    <a:pt x="0" y="267"/>
                    <a:pt x="0" y="213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42"/>
                    <a:pt x="68" y="0"/>
                    <a:pt x="135" y="0"/>
                  </a:cubicBezTo>
                  <a:cubicBezTo>
                    <a:pt x="232" y="0"/>
                    <a:pt x="232" y="0"/>
                    <a:pt x="232" y="0"/>
                  </a:cubicBezTo>
                  <a:cubicBezTo>
                    <a:pt x="301" y="0"/>
                    <a:pt x="344" y="30"/>
                    <a:pt x="381" y="63"/>
                  </a:cubicBezTo>
                  <a:cubicBezTo>
                    <a:pt x="414" y="93"/>
                    <a:pt x="483" y="167"/>
                    <a:pt x="486" y="170"/>
                  </a:cubicBezTo>
                  <a:cubicBezTo>
                    <a:pt x="490" y="174"/>
                    <a:pt x="492" y="179"/>
                    <a:pt x="492" y="184"/>
                  </a:cubicBezTo>
                  <a:cubicBezTo>
                    <a:pt x="491" y="189"/>
                    <a:pt x="489" y="194"/>
                    <a:pt x="485" y="198"/>
                  </a:cubicBezTo>
                  <a:cubicBezTo>
                    <a:pt x="462" y="218"/>
                    <a:pt x="405" y="246"/>
                    <a:pt x="356" y="209"/>
                  </a:cubicBezTo>
                  <a:cubicBezTo>
                    <a:pt x="334" y="192"/>
                    <a:pt x="305" y="170"/>
                    <a:pt x="290" y="158"/>
                  </a:cubicBezTo>
                  <a:lnTo>
                    <a:pt x="290" y="5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Rectangle 110">
              <a:extLst>
                <a:ext uri="{FF2B5EF4-FFF2-40B4-BE49-F238E27FC236}">
                  <a16:creationId xmlns:a16="http://schemas.microsoft.com/office/drawing/2014/main" id="{832E0402-9CB2-17A1-5263-559D25268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6455" y="2246355"/>
              <a:ext cx="24824" cy="2694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Rectangle 111">
              <a:extLst>
                <a:ext uri="{FF2B5EF4-FFF2-40B4-BE49-F238E27FC236}">
                  <a16:creationId xmlns:a16="http://schemas.microsoft.com/office/drawing/2014/main" id="{07D5227E-7B9A-C80F-2F33-63531246E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35585" y="2344098"/>
              <a:ext cx="24306" cy="1716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Freeform 112">
              <a:extLst>
                <a:ext uri="{FF2B5EF4-FFF2-40B4-BE49-F238E27FC236}">
                  <a16:creationId xmlns:a16="http://schemas.microsoft.com/office/drawing/2014/main" id="{0143E36E-8914-82A5-9D91-36D5482229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98867" y="2037940"/>
              <a:ext cx="110672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8 w 174"/>
                <a:gd name="T17" fmla="*/ 81 h 193"/>
                <a:gd name="T18" fmla="*/ 38 w 174"/>
                <a:gd name="T19" fmla="*/ 112 h 193"/>
                <a:gd name="T20" fmla="*/ 87 w 174"/>
                <a:gd name="T21" fmla="*/ 155 h 193"/>
                <a:gd name="T22" fmla="*/ 135 w 174"/>
                <a:gd name="T23" fmla="*/ 112 h 193"/>
                <a:gd name="T24" fmla="*/ 135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8" y="54"/>
                    <a:pt x="38" y="81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38" y="139"/>
                    <a:pt x="63" y="155"/>
                    <a:pt x="87" y="155"/>
                  </a:cubicBezTo>
                  <a:cubicBezTo>
                    <a:pt x="110" y="155"/>
                    <a:pt x="135" y="139"/>
                    <a:pt x="135" y="11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35" y="54"/>
                    <a:pt x="110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Freeform 113">
              <a:extLst>
                <a:ext uri="{FF2B5EF4-FFF2-40B4-BE49-F238E27FC236}">
                  <a16:creationId xmlns:a16="http://schemas.microsoft.com/office/drawing/2014/main" id="{D036FAFA-1438-8858-9526-239E711176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293130" y="2037940"/>
              <a:ext cx="110155" cy="122049"/>
            </a:xfrm>
            <a:custGeom>
              <a:avLst/>
              <a:gdLst>
                <a:gd name="T0" fmla="*/ 87 w 174"/>
                <a:gd name="T1" fmla="*/ 193 h 193"/>
                <a:gd name="T2" fmla="*/ 0 w 174"/>
                <a:gd name="T3" fmla="*/ 112 h 193"/>
                <a:gd name="T4" fmla="*/ 0 w 174"/>
                <a:gd name="T5" fmla="*/ 81 h 193"/>
                <a:gd name="T6" fmla="*/ 87 w 174"/>
                <a:gd name="T7" fmla="*/ 0 h 193"/>
                <a:gd name="T8" fmla="*/ 174 w 174"/>
                <a:gd name="T9" fmla="*/ 81 h 193"/>
                <a:gd name="T10" fmla="*/ 174 w 174"/>
                <a:gd name="T11" fmla="*/ 112 h 193"/>
                <a:gd name="T12" fmla="*/ 87 w 174"/>
                <a:gd name="T13" fmla="*/ 193 h 193"/>
                <a:gd name="T14" fmla="*/ 87 w 174"/>
                <a:gd name="T15" fmla="*/ 38 h 193"/>
                <a:gd name="T16" fmla="*/ 39 w 174"/>
                <a:gd name="T17" fmla="*/ 81 h 193"/>
                <a:gd name="T18" fmla="*/ 39 w 174"/>
                <a:gd name="T19" fmla="*/ 112 h 193"/>
                <a:gd name="T20" fmla="*/ 87 w 174"/>
                <a:gd name="T21" fmla="*/ 155 h 193"/>
                <a:gd name="T22" fmla="*/ 136 w 174"/>
                <a:gd name="T23" fmla="*/ 112 h 193"/>
                <a:gd name="T24" fmla="*/ 136 w 174"/>
                <a:gd name="T25" fmla="*/ 81 h 193"/>
                <a:gd name="T26" fmla="*/ 87 w 174"/>
                <a:gd name="T27" fmla="*/ 38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4" h="193">
                  <a:moveTo>
                    <a:pt x="87" y="193"/>
                  </a:moveTo>
                  <a:cubicBezTo>
                    <a:pt x="38" y="193"/>
                    <a:pt x="0" y="158"/>
                    <a:pt x="0" y="112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35"/>
                    <a:pt x="38" y="0"/>
                    <a:pt x="87" y="0"/>
                  </a:cubicBezTo>
                  <a:cubicBezTo>
                    <a:pt x="136" y="0"/>
                    <a:pt x="174" y="35"/>
                    <a:pt x="174" y="81"/>
                  </a:cubicBezTo>
                  <a:cubicBezTo>
                    <a:pt x="174" y="112"/>
                    <a:pt x="174" y="112"/>
                    <a:pt x="174" y="112"/>
                  </a:cubicBezTo>
                  <a:cubicBezTo>
                    <a:pt x="174" y="158"/>
                    <a:pt x="136" y="193"/>
                    <a:pt x="87" y="193"/>
                  </a:cubicBezTo>
                  <a:close/>
                  <a:moveTo>
                    <a:pt x="87" y="38"/>
                  </a:moveTo>
                  <a:cubicBezTo>
                    <a:pt x="63" y="38"/>
                    <a:pt x="39" y="54"/>
                    <a:pt x="39" y="81"/>
                  </a:cubicBezTo>
                  <a:cubicBezTo>
                    <a:pt x="39" y="112"/>
                    <a:pt x="39" y="112"/>
                    <a:pt x="39" y="112"/>
                  </a:cubicBezTo>
                  <a:cubicBezTo>
                    <a:pt x="39" y="139"/>
                    <a:pt x="63" y="155"/>
                    <a:pt x="87" y="155"/>
                  </a:cubicBezTo>
                  <a:cubicBezTo>
                    <a:pt x="111" y="155"/>
                    <a:pt x="136" y="139"/>
                    <a:pt x="136" y="112"/>
                  </a:cubicBezTo>
                  <a:cubicBezTo>
                    <a:pt x="136" y="81"/>
                    <a:pt x="136" y="81"/>
                    <a:pt x="136" y="81"/>
                  </a:cubicBezTo>
                  <a:cubicBezTo>
                    <a:pt x="136" y="54"/>
                    <a:pt x="111" y="38"/>
                    <a:pt x="87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99" name="Connecteur droit 104">
            <a:extLst>
              <a:ext uri="{FF2B5EF4-FFF2-40B4-BE49-F238E27FC236}">
                <a16:creationId xmlns:a16="http://schemas.microsoft.com/office/drawing/2014/main" id="{DD14157A-B2FA-CBC3-67B5-4A0492D3747F}"/>
              </a:ext>
            </a:extLst>
          </p:cNvPr>
          <p:cNvCxnSpPr>
            <a:cxnSpLocks/>
          </p:cNvCxnSpPr>
          <p:nvPr/>
        </p:nvCxnSpPr>
        <p:spPr>
          <a:xfrm>
            <a:off x="7278084" y="1050018"/>
            <a:ext cx="0" cy="5807982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100" name="Freeform 1294">
            <a:extLst>
              <a:ext uri="{FF2B5EF4-FFF2-40B4-BE49-F238E27FC236}">
                <a16:creationId xmlns:a16="http://schemas.microsoft.com/office/drawing/2014/main" id="{BB9D82C8-71D7-57F5-458E-ACF4D0E3D483}"/>
              </a:ext>
            </a:extLst>
          </p:cNvPr>
          <p:cNvSpPr>
            <a:spLocks noEditPoints="1"/>
          </p:cNvSpPr>
          <p:nvPr/>
        </p:nvSpPr>
        <p:spPr bwMode="auto">
          <a:xfrm>
            <a:off x="11423388" y="1422838"/>
            <a:ext cx="327407" cy="372701"/>
          </a:xfrm>
          <a:custGeom>
            <a:avLst/>
            <a:gdLst>
              <a:gd name="T0" fmla="*/ 36 w 168"/>
              <a:gd name="T1" fmla="*/ 192 h 192"/>
              <a:gd name="T2" fmla="*/ 90 w 168"/>
              <a:gd name="T3" fmla="*/ 166 h 192"/>
              <a:gd name="T4" fmla="*/ 72 w 168"/>
              <a:gd name="T5" fmla="*/ 132 h 192"/>
              <a:gd name="T6" fmla="*/ 96 w 168"/>
              <a:gd name="T7" fmla="*/ 100 h 192"/>
              <a:gd name="T8" fmla="*/ 104 w 168"/>
              <a:gd name="T9" fmla="*/ 42 h 192"/>
              <a:gd name="T10" fmla="*/ 136 w 168"/>
              <a:gd name="T11" fmla="*/ 88 h 192"/>
              <a:gd name="T12" fmla="*/ 102 w 168"/>
              <a:gd name="T13" fmla="*/ 0 h 192"/>
              <a:gd name="T14" fmla="*/ 64 w 168"/>
              <a:gd name="T15" fmla="*/ 20 h 192"/>
              <a:gd name="T16" fmla="*/ 32 w 168"/>
              <a:gd name="T17" fmla="*/ 76 h 192"/>
              <a:gd name="T18" fmla="*/ 0 w 168"/>
              <a:gd name="T19" fmla="*/ 132 h 192"/>
              <a:gd name="T20" fmla="*/ 8 w 168"/>
              <a:gd name="T21" fmla="*/ 142 h 192"/>
              <a:gd name="T22" fmla="*/ 8 w 168"/>
              <a:gd name="T23" fmla="*/ 170 h 192"/>
              <a:gd name="T24" fmla="*/ 96 w 168"/>
              <a:gd name="T25" fmla="*/ 70 h 192"/>
              <a:gd name="T26" fmla="*/ 96 w 168"/>
              <a:gd name="T27" fmla="*/ 42 h 192"/>
              <a:gd name="T28" fmla="*/ 41 w 168"/>
              <a:gd name="T29" fmla="*/ 78 h 192"/>
              <a:gd name="T30" fmla="*/ 64 w 168"/>
              <a:gd name="T31" fmla="*/ 98 h 192"/>
              <a:gd name="T32" fmla="*/ 40 w 168"/>
              <a:gd name="T33" fmla="*/ 86 h 192"/>
              <a:gd name="T34" fmla="*/ 36 w 168"/>
              <a:gd name="T35" fmla="*/ 148 h 192"/>
              <a:gd name="T36" fmla="*/ 63 w 168"/>
              <a:gd name="T37" fmla="*/ 134 h 192"/>
              <a:gd name="T38" fmla="*/ 64 w 168"/>
              <a:gd name="T39" fmla="*/ 142 h 192"/>
              <a:gd name="T40" fmla="*/ 100 w 168"/>
              <a:gd name="T41" fmla="*/ 8 h 192"/>
              <a:gd name="T42" fmla="*/ 73 w 168"/>
              <a:gd name="T43" fmla="*/ 22 h 192"/>
              <a:gd name="T44" fmla="*/ 116 w 168"/>
              <a:gd name="T45" fmla="*/ 100 h 192"/>
              <a:gd name="T46" fmla="*/ 103 w 168"/>
              <a:gd name="T47" fmla="*/ 108 h 192"/>
              <a:gd name="T48" fmla="*/ 91 w 168"/>
              <a:gd name="T49" fmla="*/ 128 h 192"/>
              <a:gd name="T50" fmla="*/ 96 w 168"/>
              <a:gd name="T51" fmla="*/ 140 h 192"/>
              <a:gd name="T52" fmla="*/ 97 w 168"/>
              <a:gd name="T53" fmla="*/ 163 h 192"/>
              <a:gd name="T54" fmla="*/ 116 w 168"/>
              <a:gd name="T55" fmla="*/ 166 h 192"/>
              <a:gd name="T56" fmla="*/ 136 w 168"/>
              <a:gd name="T57" fmla="*/ 176 h 192"/>
              <a:gd name="T58" fmla="*/ 148 w 168"/>
              <a:gd name="T59" fmla="*/ 161 h 192"/>
              <a:gd name="T60" fmla="*/ 167 w 168"/>
              <a:gd name="T61" fmla="*/ 149 h 192"/>
              <a:gd name="T62" fmla="*/ 160 w 168"/>
              <a:gd name="T63" fmla="*/ 136 h 192"/>
              <a:gd name="T64" fmla="*/ 167 w 168"/>
              <a:gd name="T65" fmla="*/ 123 h 192"/>
              <a:gd name="T66" fmla="*/ 153 w 168"/>
              <a:gd name="T67" fmla="*/ 108 h 192"/>
              <a:gd name="T68" fmla="*/ 140 w 168"/>
              <a:gd name="T69" fmla="*/ 100 h 192"/>
              <a:gd name="T70" fmla="*/ 145 w 168"/>
              <a:gd name="T71" fmla="*/ 119 h 192"/>
              <a:gd name="T72" fmla="*/ 158 w 168"/>
              <a:gd name="T73" fmla="*/ 123 h 192"/>
              <a:gd name="T74" fmla="*/ 152 w 168"/>
              <a:gd name="T75" fmla="*/ 136 h 192"/>
              <a:gd name="T76" fmla="*/ 158 w 168"/>
              <a:gd name="T77" fmla="*/ 149 h 192"/>
              <a:gd name="T78" fmla="*/ 144 w 168"/>
              <a:gd name="T79" fmla="*/ 153 h 192"/>
              <a:gd name="T80" fmla="*/ 132 w 168"/>
              <a:gd name="T81" fmla="*/ 168 h 192"/>
              <a:gd name="T82" fmla="*/ 121 w 168"/>
              <a:gd name="T83" fmla="*/ 159 h 192"/>
              <a:gd name="T84" fmla="*/ 102 w 168"/>
              <a:gd name="T85" fmla="*/ 155 h 192"/>
              <a:gd name="T86" fmla="*/ 105 w 168"/>
              <a:gd name="T87" fmla="*/ 141 h 192"/>
              <a:gd name="T88" fmla="*/ 103 w 168"/>
              <a:gd name="T89" fmla="*/ 126 h 192"/>
              <a:gd name="T90" fmla="*/ 107 w 168"/>
              <a:gd name="T91" fmla="*/ 119 h 192"/>
              <a:gd name="T92" fmla="*/ 124 w 168"/>
              <a:gd name="T93" fmla="*/ 109 h 192"/>
              <a:gd name="T94" fmla="*/ 132 w 168"/>
              <a:gd name="T95" fmla="*/ 109 h 192"/>
              <a:gd name="T96" fmla="*/ 112 w 168"/>
              <a:gd name="T97" fmla="*/ 136 h 192"/>
              <a:gd name="T98" fmla="*/ 128 w 168"/>
              <a:gd name="T99" fmla="*/ 120 h 192"/>
              <a:gd name="T100" fmla="*/ 128 w 168"/>
              <a:gd name="T101" fmla="*/ 144 h 192"/>
              <a:gd name="T102" fmla="*/ 136 w 168"/>
              <a:gd name="T103" fmla="*/ 13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68" h="192">
                <a:moveTo>
                  <a:pt x="2" y="176"/>
                </a:moveTo>
                <a:cubicBezTo>
                  <a:pt x="34" y="192"/>
                  <a:pt x="34" y="192"/>
                  <a:pt x="34" y="192"/>
                </a:cubicBezTo>
                <a:cubicBezTo>
                  <a:pt x="35" y="192"/>
                  <a:pt x="35" y="192"/>
                  <a:pt x="36" y="192"/>
                </a:cubicBezTo>
                <a:cubicBezTo>
                  <a:pt x="37" y="192"/>
                  <a:pt x="37" y="192"/>
                  <a:pt x="38" y="192"/>
                </a:cubicBezTo>
                <a:cubicBezTo>
                  <a:pt x="70" y="176"/>
                  <a:pt x="70" y="176"/>
                  <a:pt x="70" y="176"/>
                </a:cubicBezTo>
                <a:cubicBezTo>
                  <a:pt x="90" y="166"/>
                  <a:pt x="90" y="166"/>
                  <a:pt x="90" y="166"/>
                </a:cubicBezTo>
                <a:cubicBezTo>
                  <a:pt x="86" y="159"/>
                  <a:pt x="86" y="159"/>
                  <a:pt x="86" y="159"/>
                </a:cubicBezTo>
                <a:cubicBezTo>
                  <a:pt x="72" y="166"/>
                  <a:pt x="72" y="166"/>
                  <a:pt x="72" y="166"/>
                </a:cubicBezTo>
                <a:cubicBezTo>
                  <a:pt x="72" y="132"/>
                  <a:pt x="72" y="132"/>
                  <a:pt x="72" y="132"/>
                </a:cubicBezTo>
                <a:cubicBezTo>
                  <a:pt x="72" y="98"/>
                  <a:pt x="72" y="98"/>
                  <a:pt x="72" y="98"/>
                </a:cubicBezTo>
                <a:cubicBezTo>
                  <a:pt x="96" y="86"/>
                  <a:pt x="96" y="86"/>
                  <a:pt x="96" y="86"/>
                </a:cubicBezTo>
                <a:cubicBezTo>
                  <a:pt x="96" y="100"/>
                  <a:pt x="96" y="100"/>
                  <a:pt x="96" y="100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76"/>
                  <a:pt x="104" y="76"/>
                  <a:pt x="104" y="76"/>
                </a:cubicBezTo>
                <a:cubicBezTo>
                  <a:pt x="104" y="42"/>
                  <a:pt x="104" y="42"/>
                  <a:pt x="104" y="42"/>
                </a:cubicBezTo>
                <a:cubicBezTo>
                  <a:pt x="128" y="30"/>
                  <a:pt x="128" y="30"/>
                  <a:pt x="128" y="30"/>
                </a:cubicBezTo>
                <a:cubicBezTo>
                  <a:pt x="128" y="88"/>
                  <a:pt x="128" y="88"/>
                  <a:pt x="128" y="88"/>
                </a:cubicBezTo>
                <a:cubicBezTo>
                  <a:pt x="136" y="88"/>
                  <a:pt x="136" y="88"/>
                  <a:pt x="136" y="88"/>
                </a:cubicBezTo>
                <a:cubicBezTo>
                  <a:pt x="136" y="20"/>
                  <a:pt x="136" y="20"/>
                  <a:pt x="136" y="20"/>
                </a:cubicBezTo>
                <a:cubicBezTo>
                  <a:pt x="136" y="18"/>
                  <a:pt x="135" y="17"/>
                  <a:pt x="134" y="16"/>
                </a:cubicBezTo>
                <a:cubicBezTo>
                  <a:pt x="102" y="0"/>
                  <a:pt x="102" y="0"/>
                  <a:pt x="102" y="0"/>
                </a:cubicBezTo>
                <a:cubicBezTo>
                  <a:pt x="101" y="0"/>
                  <a:pt x="99" y="0"/>
                  <a:pt x="98" y="0"/>
                </a:cubicBezTo>
                <a:cubicBezTo>
                  <a:pt x="66" y="16"/>
                  <a:pt x="66" y="16"/>
                  <a:pt x="66" y="16"/>
                </a:cubicBezTo>
                <a:cubicBezTo>
                  <a:pt x="65" y="17"/>
                  <a:pt x="64" y="18"/>
                  <a:pt x="64" y="20"/>
                </a:cubicBezTo>
                <a:cubicBezTo>
                  <a:pt x="64" y="58"/>
                  <a:pt x="64" y="58"/>
                  <a:pt x="64" y="58"/>
                </a:cubicBezTo>
                <a:cubicBezTo>
                  <a:pt x="34" y="72"/>
                  <a:pt x="34" y="72"/>
                  <a:pt x="34" y="72"/>
                </a:cubicBezTo>
                <a:cubicBezTo>
                  <a:pt x="33" y="73"/>
                  <a:pt x="32" y="74"/>
                  <a:pt x="32" y="76"/>
                </a:cubicBezTo>
                <a:cubicBezTo>
                  <a:pt x="32" y="114"/>
                  <a:pt x="32" y="114"/>
                  <a:pt x="32" y="114"/>
                </a:cubicBezTo>
                <a:cubicBezTo>
                  <a:pt x="2" y="128"/>
                  <a:pt x="2" y="128"/>
                  <a:pt x="2" y="128"/>
                </a:cubicBezTo>
                <a:cubicBezTo>
                  <a:pt x="1" y="129"/>
                  <a:pt x="0" y="130"/>
                  <a:pt x="0" y="132"/>
                </a:cubicBezTo>
                <a:cubicBezTo>
                  <a:pt x="0" y="172"/>
                  <a:pt x="0" y="172"/>
                  <a:pt x="0" y="172"/>
                </a:cubicBezTo>
                <a:cubicBezTo>
                  <a:pt x="0" y="174"/>
                  <a:pt x="1" y="175"/>
                  <a:pt x="2" y="176"/>
                </a:cubicBezTo>
                <a:close/>
                <a:moveTo>
                  <a:pt x="8" y="142"/>
                </a:moveTo>
                <a:cubicBezTo>
                  <a:pt x="32" y="154"/>
                  <a:pt x="32" y="154"/>
                  <a:pt x="32" y="154"/>
                </a:cubicBezTo>
                <a:cubicBezTo>
                  <a:pt x="32" y="182"/>
                  <a:pt x="32" y="182"/>
                  <a:pt x="32" y="182"/>
                </a:cubicBezTo>
                <a:cubicBezTo>
                  <a:pt x="8" y="170"/>
                  <a:pt x="8" y="170"/>
                  <a:pt x="8" y="170"/>
                </a:cubicBezTo>
                <a:lnTo>
                  <a:pt x="8" y="142"/>
                </a:lnTo>
                <a:close/>
                <a:moveTo>
                  <a:pt x="96" y="42"/>
                </a:moveTo>
                <a:cubicBezTo>
                  <a:pt x="96" y="70"/>
                  <a:pt x="96" y="70"/>
                  <a:pt x="96" y="70"/>
                </a:cubicBezTo>
                <a:cubicBezTo>
                  <a:pt x="72" y="58"/>
                  <a:pt x="72" y="58"/>
                  <a:pt x="72" y="58"/>
                </a:cubicBezTo>
                <a:cubicBezTo>
                  <a:pt x="72" y="30"/>
                  <a:pt x="72" y="30"/>
                  <a:pt x="72" y="30"/>
                </a:cubicBezTo>
                <a:lnTo>
                  <a:pt x="96" y="42"/>
                </a:lnTo>
                <a:close/>
                <a:moveTo>
                  <a:pt x="95" y="78"/>
                </a:moveTo>
                <a:cubicBezTo>
                  <a:pt x="68" y="92"/>
                  <a:pt x="68" y="92"/>
                  <a:pt x="68" y="92"/>
                </a:cubicBezTo>
                <a:cubicBezTo>
                  <a:pt x="41" y="78"/>
                  <a:pt x="41" y="78"/>
                  <a:pt x="41" y="78"/>
                </a:cubicBezTo>
                <a:cubicBezTo>
                  <a:pt x="68" y="64"/>
                  <a:pt x="68" y="64"/>
                  <a:pt x="68" y="64"/>
                </a:cubicBezTo>
                <a:lnTo>
                  <a:pt x="95" y="78"/>
                </a:lnTo>
                <a:close/>
                <a:moveTo>
                  <a:pt x="64" y="98"/>
                </a:moveTo>
                <a:cubicBezTo>
                  <a:pt x="64" y="126"/>
                  <a:pt x="64" y="126"/>
                  <a:pt x="64" y="126"/>
                </a:cubicBezTo>
                <a:cubicBezTo>
                  <a:pt x="40" y="114"/>
                  <a:pt x="40" y="114"/>
                  <a:pt x="40" y="114"/>
                </a:cubicBezTo>
                <a:cubicBezTo>
                  <a:pt x="40" y="86"/>
                  <a:pt x="40" y="86"/>
                  <a:pt x="40" y="86"/>
                </a:cubicBezTo>
                <a:lnTo>
                  <a:pt x="64" y="98"/>
                </a:lnTo>
                <a:close/>
                <a:moveTo>
                  <a:pt x="63" y="134"/>
                </a:moveTo>
                <a:cubicBezTo>
                  <a:pt x="36" y="148"/>
                  <a:pt x="36" y="148"/>
                  <a:pt x="36" y="148"/>
                </a:cubicBezTo>
                <a:cubicBezTo>
                  <a:pt x="9" y="134"/>
                  <a:pt x="9" y="134"/>
                  <a:pt x="9" y="134"/>
                </a:cubicBezTo>
                <a:cubicBezTo>
                  <a:pt x="36" y="120"/>
                  <a:pt x="36" y="120"/>
                  <a:pt x="36" y="120"/>
                </a:cubicBezTo>
                <a:lnTo>
                  <a:pt x="63" y="134"/>
                </a:lnTo>
                <a:close/>
                <a:moveTo>
                  <a:pt x="40" y="182"/>
                </a:moveTo>
                <a:cubicBezTo>
                  <a:pt x="40" y="154"/>
                  <a:pt x="40" y="154"/>
                  <a:pt x="40" y="154"/>
                </a:cubicBezTo>
                <a:cubicBezTo>
                  <a:pt x="64" y="142"/>
                  <a:pt x="64" y="142"/>
                  <a:pt x="64" y="142"/>
                </a:cubicBezTo>
                <a:cubicBezTo>
                  <a:pt x="64" y="170"/>
                  <a:pt x="64" y="170"/>
                  <a:pt x="64" y="170"/>
                </a:cubicBezTo>
                <a:lnTo>
                  <a:pt x="40" y="182"/>
                </a:lnTo>
                <a:close/>
                <a:moveTo>
                  <a:pt x="100" y="8"/>
                </a:moveTo>
                <a:cubicBezTo>
                  <a:pt x="127" y="22"/>
                  <a:pt x="127" y="22"/>
                  <a:pt x="127" y="22"/>
                </a:cubicBezTo>
                <a:cubicBezTo>
                  <a:pt x="100" y="36"/>
                  <a:pt x="100" y="36"/>
                  <a:pt x="100" y="36"/>
                </a:cubicBezTo>
                <a:cubicBezTo>
                  <a:pt x="73" y="22"/>
                  <a:pt x="73" y="22"/>
                  <a:pt x="73" y="22"/>
                </a:cubicBezTo>
                <a:lnTo>
                  <a:pt x="100" y="8"/>
                </a:lnTo>
                <a:close/>
                <a:moveTo>
                  <a:pt x="120" y="96"/>
                </a:moveTo>
                <a:cubicBezTo>
                  <a:pt x="118" y="96"/>
                  <a:pt x="116" y="98"/>
                  <a:pt x="116" y="100"/>
                </a:cubicBezTo>
                <a:cubicBezTo>
                  <a:pt x="116" y="106"/>
                  <a:pt x="116" y="106"/>
                  <a:pt x="116" y="106"/>
                </a:cubicBezTo>
                <a:cubicBezTo>
                  <a:pt x="113" y="107"/>
                  <a:pt x="111" y="109"/>
                  <a:pt x="108" y="111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7"/>
                  <a:pt x="98" y="107"/>
                  <a:pt x="97" y="109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88" y="125"/>
                  <a:pt x="89" y="127"/>
                  <a:pt x="91" y="128"/>
                </a:cubicBezTo>
                <a:cubicBezTo>
                  <a:pt x="96" y="132"/>
                  <a:pt x="96" y="132"/>
                  <a:pt x="96" y="132"/>
                </a:cubicBezTo>
                <a:cubicBezTo>
                  <a:pt x="96" y="133"/>
                  <a:pt x="96" y="134"/>
                  <a:pt x="96" y="136"/>
                </a:cubicBezTo>
                <a:cubicBezTo>
                  <a:pt x="96" y="137"/>
                  <a:pt x="96" y="139"/>
                  <a:pt x="96" y="140"/>
                </a:cubicBezTo>
                <a:cubicBezTo>
                  <a:pt x="91" y="144"/>
                  <a:pt x="91" y="144"/>
                  <a:pt x="91" y="144"/>
                </a:cubicBezTo>
                <a:cubicBezTo>
                  <a:pt x="89" y="145"/>
                  <a:pt x="88" y="147"/>
                  <a:pt x="89" y="149"/>
                </a:cubicBezTo>
                <a:cubicBezTo>
                  <a:pt x="97" y="163"/>
                  <a:pt x="97" y="163"/>
                  <a:pt x="97" y="163"/>
                </a:cubicBezTo>
                <a:cubicBezTo>
                  <a:pt x="98" y="165"/>
                  <a:pt x="101" y="165"/>
                  <a:pt x="103" y="164"/>
                </a:cubicBezTo>
                <a:cubicBezTo>
                  <a:pt x="108" y="161"/>
                  <a:pt x="108" y="161"/>
                  <a:pt x="108" y="161"/>
                </a:cubicBezTo>
                <a:cubicBezTo>
                  <a:pt x="111" y="163"/>
                  <a:pt x="113" y="164"/>
                  <a:pt x="116" y="166"/>
                </a:cubicBezTo>
                <a:cubicBezTo>
                  <a:pt x="116" y="172"/>
                  <a:pt x="116" y="172"/>
                  <a:pt x="116" y="172"/>
                </a:cubicBezTo>
                <a:cubicBezTo>
                  <a:pt x="116" y="174"/>
                  <a:pt x="118" y="176"/>
                  <a:pt x="120" y="176"/>
                </a:cubicBezTo>
                <a:cubicBezTo>
                  <a:pt x="136" y="176"/>
                  <a:pt x="136" y="176"/>
                  <a:pt x="136" y="176"/>
                </a:cubicBezTo>
                <a:cubicBezTo>
                  <a:pt x="138" y="176"/>
                  <a:pt x="140" y="174"/>
                  <a:pt x="140" y="172"/>
                </a:cubicBezTo>
                <a:cubicBezTo>
                  <a:pt x="140" y="166"/>
                  <a:pt x="140" y="166"/>
                  <a:pt x="140" y="166"/>
                </a:cubicBezTo>
                <a:cubicBezTo>
                  <a:pt x="143" y="164"/>
                  <a:pt x="145" y="163"/>
                  <a:pt x="148" y="161"/>
                </a:cubicBezTo>
                <a:cubicBezTo>
                  <a:pt x="153" y="164"/>
                  <a:pt x="153" y="164"/>
                  <a:pt x="153" y="164"/>
                </a:cubicBezTo>
                <a:cubicBezTo>
                  <a:pt x="155" y="165"/>
                  <a:pt x="158" y="165"/>
                  <a:pt x="159" y="163"/>
                </a:cubicBezTo>
                <a:cubicBezTo>
                  <a:pt x="167" y="149"/>
                  <a:pt x="167" y="149"/>
                  <a:pt x="167" y="149"/>
                </a:cubicBezTo>
                <a:cubicBezTo>
                  <a:pt x="168" y="147"/>
                  <a:pt x="167" y="145"/>
                  <a:pt x="165" y="144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60" y="139"/>
                  <a:pt x="160" y="137"/>
                  <a:pt x="160" y="136"/>
                </a:cubicBezTo>
                <a:cubicBezTo>
                  <a:pt x="160" y="134"/>
                  <a:pt x="160" y="133"/>
                  <a:pt x="160" y="132"/>
                </a:cubicBezTo>
                <a:cubicBezTo>
                  <a:pt x="165" y="128"/>
                  <a:pt x="165" y="128"/>
                  <a:pt x="165" y="128"/>
                </a:cubicBezTo>
                <a:cubicBezTo>
                  <a:pt x="167" y="127"/>
                  <a:pt x="168" y="125"/>
                  <a:pt x="167" y="123"/>
                </a:cubicBezTo>
                <a:cubicBezTo>
                  <a:pt x="159" y="109"/>
                  <a:pt x="159" y="109"/>
                  <a:pt x="159" y="109"/>
                </a:cubicBezTo>
                <a:cubicBezTo>
                  <a:pt x="158" y="108"/>
                  <a:pt x="157" y="107"/>
                  <a:pt x="156" y="107"/>
                </a:cubicBezTo>
                <a:cubicBezTo>
                  <a:pt x="155" y="107"/>
                  <a:pt x="154" y="107"/>
                  <a:pt x="153" y="108"/>
                </a:cubicBezTo>
                <a:cubicBezTo>
                  <a:pt x="148" y="111"/>
                  <a:pt x="148" y="111"/>
                  <a:pt x="148" y="111"/>
                </a:cubicBezTo>
                <a:cubicBezTo>
                  <a:pt x="145" y="109"/>
                  <a:pt x="143" y="107"/>
                  <a:pt x="140" y="106"/>
                </a:cubicBezTo>
                <a:cubicBezTo>
                  <a:pt x="140" y="100"/>
                  <a:pt x="140" y="100"/>
                  <a:pt x="140" y="100"/>
                </a:cubicBezTo>
                <a:cubicBezTo>
                  <a:pt x="140" y="98"/>
                  <a:pt x="138" y="96"/>
                  <a:pt x="136" y="96"/>
                </a:cubicBezTo>
                <a:lnTo>
                  <a:pt x="120" y="96"/>
                </a:lnTo>
                <a:close/>
                <a:moveTo>
                  <a:pt x="145" y="119"/>
                </a:moveTo>
                <a:cubicBezTo>
                  <a:pt x="146" y="120"/>
                  <a:pt x="148" y="120"/>
                  <a:pt x="149" y="119"/>
                </a:cubicBezTo>
                <a:cubicBezTo>
                  <a:pt x="154" y="117"/>
                  <a:pt x="154" y="117"/>
                  <a:pt x="154" y="117"/>
                </a:cubicBezTo>
                <a:cubicBezTo>
                  <a:pt x="158" y="123"/>
                  <a:pt x="158" y="123"/>
                  <a:pt x="158" y="123"/>
                </a:cubicBezTo>
                <a:cubicBezTo>
                  <a:pt x="153" y="126"/>
                  <a:pt x="153" y="126"/>
                  <a:pt x="153" y="126"/>
                </a:cubicBezTo>
                <a:cubicBezTo>
                  <a:pt x="152" y="127"/>
                  <a:pt x="151" y="129"/>
                  <a:pt x="151" y="130"/>
                </a:cubicBezTo>
                <a:cubicBezTo>
                  <a:pt x="152" y="132"/>
                  <a:pt x="152" y="134"/>
                  <a:pt x="152" y="136"/>
                </a:cubicBezTo>
                <a:cubicBezTo>
                  <a:pt x="152" y="138"/>
                  <a:pt x="152" y="140"/>
                  <a:pt x="151" y="142"/>
                </a:cubicBezTo>
                <a:cubicBezTo>
                  <a:pt x="151" y="143"/>
                  <a:pt x="152" y="145"/>
                  <a:pt x="153" y="146"/>
                </a:cubicBezTo>
                <a:cubicBezTo>
                  <a:pt x="158" y="149"/>
                  <a:pt x="158" y="149"/>
                  <a:pt x="158" y="149"/>
                </a:cubicBezTo>
                <a:cubicBezTo>
                  <a:pt x="154" y="155"/>
                  <a:pt x="154" y="155"/>
                  <a:pt x="154" y="155"/>
                </a:cubicBezTo>
                <a:cubicBezTo>
                  <a:pt x="149" y="153"/>
                  <a:pt x="149" y="153"/>
                  <a:pt x="149" y="153"/>
                </a:cubicBezTo>
                <a:cubicBezTo>
                  <a:pt x="148" y="152"/>
                  <a:pt x="146" y="152"/>
                  <a:pt x="144" y="153"/>
                </a:cubicBezTo>
                <a:cubicBezTo>
                  <a:pt x="142" y="156"/>
                  <a:pt x="138" y="158"/>
                  <a:pt x="135" y="159"/>
                </a:cubicBezTo>
                <a:cubicBezTo>
                  <a:pt x="133" y="159"/>
                  <a:pt x="132" y="161"/>
                  <a:pt x="132" y="163"/>
                </a:cubicBezTo>
                <a:cubicBezTo>
                  <a:pt x="132" y="168"/>
                  <a:pt x="132" y="168"/>
                  <a:pt x="132" y="168"/>
                </a:cubicBezTo>
                <a:cubicBezTo>
                  <a:pt x="124" y="168"/>
                  <a:pt x="124" y="168"/>
                  <a:pt x="124" y="168"/>
                </a:cubicBezTo>
                <a:cubicBezTo>
                  <a:pt x="124" y="163"/>
                  <a:pt x="124" y="163"/>
                  <a:pt x="124" y="163"/>
                </a:cubicBezTo>
                <a:cubicBezTo>
                  <a:pt x="124" y="161"/>
                  <a:pt x="123" y="159"/>
                  <a:pt x="121" y="159"/>
                </a:cubicBezTo>
                <a:cubicBezTo>
                  <a:pt x="118" y="158"/>
                  <a:pt x="114" y="156"/>
                  <a:pt x="112" y="153"/>
                </a:cubicBezTo>
                <a:cubicBezTo>
                  <a:pt x="110" y="152"/>
                  <a:pt x="108" y="152"/>
                  <a:pt x="107" y="153"/>
                </a:cubicBezTo>
                <a:cubicBezTo>
                  <a:pt x="102" y="155"/>
                  <a:pt x="102" y="155"/>
                  <a:pt x="102" y="155"/>
                </a:cubicBezTo>
                <a:cubicBezTo>
                  <a:pt x="98" y="149"/>
                  <a:pt x="98" y="149"/>
                  <a:pt x="98" y="149"/>
                </a:cubicBezTo>
                <a:cubicBezTo>
                  <a:pt x="103" y="146"/>
                  <a:pt x="103" y="146"/>
                  <a:pt x="103" y="146"/>
                </a:cubicBezTo>
                <a:cubicBezTo>
                  <a:pt x="104" y="145"/>
                  <a:pt x="105" y="143"/>
                  <a:pt x="105" y="141"/>
                </a:cubicBezTo>
                <a:cubicBezTo>
                  <a:pt x="104" y="140"/>
                  <a:pt x="104" y="138"/>
                  <a:pt x="104" y="136"/>
                </a:cubicBezTo>
                <a:cubicBezTo>
                  <a:pt x="104" y="134"/>
                  <a:pt x="104" y="132"/>
                  <a:pt x="105" y="130"/>
                </a:cubicBezTo>
                <a:cubicBezTo>
                  <a:pt x="105" y="129"/>
                  <a:pt x="104" y="127"/>
                  <a:pt x="103" y="126"/>
                </a:cubicBezTo>
                <a:cubicBezTo>
                  <a:pt x="98" y="123"/>
                  <a:pt x="98" y="123"/>
                  <a:pt x="98" y="123"/>
                </a:cubicBezTo>
                <a:cubicBezTo>
                  <a:pt x="102" y="117"/>
                  <a:pt x="102" y="117"/>
                  <a:pt x="102" y="117"/>
                </a:cubicBezTo>
                <a:cubicBezTo>
                  <a:pt x="107" y="119"/>
                  <a:pt x="107" y="119"/>
                  <a:pt x="107" y="119"/>
                </a:cubicBezTo>
                <a:cubicBezTo>
                  <a:pt x="108" y="120"/>
                  <a:pt x="110" y="120"/>
                  <a:pt x="112" y="119"/>
                </a:cubicBezTo>
                <a:cubicBezTo>
                  <a:pt x="114" y="116"/>
                  <a:pt x="118" y="114"/>
                  <a:pt x="121" y="113"/>
                </a:cubicBezTo>
                <a:cubicBezTo>
                  <a:pt x="123" y="112"/>
                  <a:pt x="124" y="111"/>
                  <a:pt x="124" y="109"/>
                </a:cubicBezTo>
                <a:cubicBezTo>
                  <a:pt x="124" y="104"/>
                  <a:pt x="124" y="104"/>
                  <a:pt x="124" y="104"/>
                </a:cubicBezTo>
                <a:cubicBezTo>
                  <a:pt x="132" y="104"/>
                  <a:pt x="132" y="104"/>
                  <a:pt x="132" y="104"/>
                </a:cubicBezTo>
                <a:cubicBezTo>
                  <a:pt x="132" y="109"/>
                  <a:pt x="132" y="109"/>
                  <a:pt x="132" y="109"/>
                </a:cubicBezTo>
                <a:cubicBezTo>
                  <a:pt x="132" y="111"/>
                  <a:pt x="133" y="112"/>
                  <a:pt x="135" y="113"/>
                </a:cubicBezTo>
                <a:cubicBezTo>
                  <a:pt x="138" y="114"/>
                  <a:pt x="142" y="116"/>
                  <a:pt x="145" y="119"/>
                </a:cubicBezTo>
                <a:close/>
                <a:moveTo>
                  <a:pt x="112" y="136"/>
                </a:moveTo>
                <a:cubicBezTo>
                  <a:pt x="112" y="145"/>
                  <a:pt x="119" y="152"/>
                  <a:pt x="128" y="152"/>
                </a:cubicBezTo>
                <a:cubicBezTo>
                  <a:pt x="137" y="152"/>
                  <a:pt x="144" y="145"/>
                  <a:pt x="144" y="136"/>
                </a:cubicBezTo>
                <a:cubicBezTo>
                  <a:pt x="144" y="127"/>
                  <a:pt x="137" y="120"/>
                  <a:pt x="128" y="120"/>
                </a:cubicBezTo>
                <a:cubicBezTo>
                  <a:pt x="119" y="120"/>
                  <a:pt x="112" y="127"/>
                  <a:pt x="112" y="136"/>
                </a:cubicBezTo>
                <a:close/>
                <a:moveTo>
                  <a:pt x="136" y="136"/>
                </a:moveTo>
                <a:cubicBezTo>
                  <a:pt x="136" y="140"/>
                  <a:pt x="132" y="144"/>
                  <a:pt x="128" y="144"/>
                </a:cubicBezTo>
                <a:cubicBezTo>
                  <a:pt x="124" y="144"/>
                  <a:pt x="120" y="140"/>
                  <a:pt x="120" y="136"/>
                </a:cubicBezTo>
                <a:cubicBezTo>
                  <a:pt x="120" y="132"/>
                  <a:pt x="124" y="128"/>
                  <a:pt x="128" y="128"/>
                </a:cubicBezTo>
                <a:cubicBezTo>
                  <a:pt x="132" y="128"/>
                  <a:pt x="136" y="132"/>
                  <a:pt x="136" y="136"/>
                </a:cubicBezTo>
                <a:close/>
              </a:path>
            </a:pathLst>
          </a:custGeom>
          <a:solidFill>
            <a:srgbClr val="97B8BB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79F0FA2-C9A2-8D69-8585-1520D7482271}"/>
              </a:ext>
            </a:extLst>
          </p:cNvPr>
          <p:cNvSpPr/>
          <p:nvPr/>
        </p:nvSpPr>
        <p:spPr>
          <a:xfrm>
            <a:off x="1213807" y="2291481"/>
            <a:ext cx="3301492" cy="391628"/>
          </a:xfrm>
          <a:prstGeom prst="rect">
            <a:avLst/>
          </a:prstGeom>
          <a:solidFill>
            <a:srgbClr val="00617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2022 TURNOVER</a:t>
            </a:r>
          </a:p>
        </p:txBody>
      </p:sp>
      <p:grpSp>
        <p:nvGrpSpPr>
          <p:cNvPr id="102" name="Groupe 141">
            <a:extLst>
              <a:ext uri="{FF2B5EF4-FFF2-40B4-BE49-F238E27FC236}">
                <a16:creationId xmlns:a16="http://schemas.microsoft.com/office/drawing/2014/main" id="{9EEE347C-D33B-552D-DD8B-8AFC7EF99C7F}"/>
              </a:ext>
            </a:extLst>
          </p:cNvPr>
          <p:cNvGrpSpPr/>
          <p:nvPr/>
        </p:nvGrpSpPr>
        <p:grpSpPr>
          <a:xfrm>
            <a:off x="4030669" y="1668826"/>
            <a:ext cx="479141" cy="439213"/>
            <a:chOff x="18288000" y="8854207"/>
            <a:chExt cx="723900" cy="663576"/>
          </a:xfrm>
          <a:solidFill>
            <a:srgbClr val="97B8BB"/>
          </a:solidFill>
        </p:grpSpPr>
        <p:sp>
          <p:nvSpPr>
            <p:cNvPr id="103" name="Freeform 51">
              <a:extLst>
                <a:ext uri="{FF2B5EF4-FFF2-40B4-BE49-F238E27FC236}">
                  <a16:creationId xmlns:a16="http://schemas.microsoft.com/office/drawing/2014/main" id="{39296222-80F2-4F7B-0E79-E4C6B8BB0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0275" y="8854207"/>
              <a:ext cx="301625" cy="542925"/>
            </a:xfrm>
            <a:custGeom>
              <a:avLst/>
              <a:gdLst>
                <a:gd name="T0" fmla="*/ 28 w 80"/>
                <a:gd name="T1" fmla="*/ 144 h 144"/>
                <a:gd name="T2" fmla="*/ 20 w 80"/>
                <a:gd name="T3" fmla="*/ 144 h 144"/>
                <a:gd name="T4" fmla="*/ 20 w 80"/>
                <a:gd name="T5" fmla="*/ 56 h 144"/>
                <a:gd name="T6" fmla="*/ 4 w 80"/>
                <a:gd name="T7" fmla="*/ 56 h 144"/>
                <a:gd name="T8" fmla="*/ 0 w 80"/>
                <a:gd name="T9" fmla="*/ 54 h 144"/>
                <a:gd name="T10" fmla="*/ 1 w 80"/>
                <a:gd name="T11" fmla="*/ 50 h 144"/>
                <a:gd name="T12" fmla="*/ 37 w 80"/>
                <a:gd name="T13" fmla="*/ 2 h 144"/>
                <a:gd name="T14" fmla="*/ 43 w 80"/>
                <a:gd name="T15" fmla="*/ 2 h 144"/>
                <a:gd name="T16" fmla="*/ 79 w 80"/>
                <a:gd name="T17" fmla="*/ 50 h 144"/>
                <a:gd name="T18" fmla="*/ 80 w 80"/>
                <a:gd name="T19" fmla="*/ 54 h 144"/>
                <a:gd name="T20" fmla="*/ 76 w 80"/>
                <a:gd name="T21" fmla="*/ 56 h 144"/>
                <a:gd name="T22" fmla="*/ 60 w 80"/>
                <a:gd name="T23" fmla="*/ 56 h 144"/>
                <a:gd name="T24" fmla="*/ 60 w 80"/>
                <a:gd name="T25" fmla="*/ 104 h 144"/>
                <a:gd name="T26" fmla="*/ 52 w 80"/>
                <a:gd name="T27" fmla="*/ 104 h 144"/>
                <a:gd name="T28" fmla="*/ 52 w 80"/>
                <a:gd name="T29" fmla="*/ 52 h 144"/>
                <a:gd name="T30" fmla="*/ 56 w 80"/>
                <a:gd name="T31" fmla="*/ 48 h 144"/>
                <a:gd name="T32" fmla="*/ 68 w 80"/>
                <a:gd name="T33" fmla="*/ 48 h 144"/>
                <a:gd name="T34" fmla="*/ 40 w 80"/>
                <a:gd name="T35" fmla="*/ 11 h 144"/>
                <a:gd name="T36" fmla="*/ 12 w 80"/>
                <a:gd name="T37" fmla="*/ 48 h 144"/>
                <a:gd name="T38" fmla="*/ 24 w 80"/>
                <a:gd name="T39" fmla="*/ 48 h 144"/>
                <a:gd name="T40" fmla="*/ 28 w 80"/>
                <a:gd name="T41" fmla="*/ 52 h 144"/>
                <a:gd name="T42" fmla="*/ 28 w 80"/>
                <a:gd name="T4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0" h="144">
                  <a:moveTo>
                    <a:pt x="28" y="144"/>
                  </a:moveTo>
                  <a:cubicBezTo>
                    <a:pt x="20" y="144"/>
                    <a:pt x="20" y="144"/>
                    <a:pt x="20" y="144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4" y="56"/>
                    <a:pt x="4" y="56"/>
                    <a:pt x="4" y="56"/>
                  </a:cubicBezTo>
                  <a:cubicBezTo>
                    <a:pt x="2" y="56"/>
                    <a:pt x="1" y="55"/>
                    <a:pt x="0" y="54"/>
                  </a:cubicBezTo>
                  <a:cubicBezTo>
                    <a:pt x="0" y="52"/>
                    <a:pt x="0" y="51"/>
                    <a:pt x="1" y="50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8" y="0"/>
                    <a:pt x="42" y="0"/>
                    <a:pt x="43" y="2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80" y="51"/>
                    <a:pt x="80" y="52"/>
                    <a:pt x="80" y="54"/>
                  </a:cubicBezTo>
                  <a:cubicBezTo>
                    <a:pt x="79" y="55"/>
                    <a:pt x="78" y="56"/>
                    <a:pt x="76" y="56"/>
                  </a:cubicBezTo>
                  <a:cubicBezTo>
                    <a:pt x="60" y="56"/>
                    <a:pt x="60" y="56"/>
                    <a:pt x="60" y="56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2" y="52"/>
                    <a:pt x="52" y="52"/>
                    <a:pt x="52" y="52"/>
                  </a:cubicBezTo>
                  <a:cubicBezTo>
                    <a:pt x="52" y="50"/>
                    <a:pt x="54" y="48"/>
                    <a:pt x="56" y="48"/>
                  </a:cubicBezTo>
                  <a:cubicBezTo>
                    <a:pt x="68" y="48"/>
                    <a:pt x="68" y="48"/>
                    <a:pt x="68" y="4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6" y="48"/>
                    <a:pt x="28" y="50"/>
                    <a:pt x="28" y="52"/>
                  </a:cubicBezTo>
                  <a:lnTo>
                    <a:pt x="28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Rectangle 52">
              <a:extLst>
                <a:ext uri="{FF2B5EF4-FFF2-40B4-BE49-F238E27FC236}">
                  <a16:creationId xmlns:a16="http://schemas.microsoft.com/office/drawing/2014/main" id="{28CE01BC-B504-DE04-944E-C90E3FA72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4888" y="9427295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Rectangle 53">
              <a:extLst>
                <a:ext uri="{FF2B5EF4-FFF2-40B4-BE49-F238E27FC236}">
                  <a16:creationId xmlns:a16="http://schemas.microsoft.com/office/drawing/2014/main" id="{0C312599-3AC9-174C-A08E-98607DBBE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4888" y="9487620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Rectangle 54">
              <a:extLst>
                <a:ext uri="{FF2B5EF4-FFF2-40B4-BE49-F238E27FC236}">
                  <a16:creationId xmlns:a16="http://schemas.microsoft.com/office/drawing/2014/main" id="{83206419-8BBB-0A28-D797-6DBE318C1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5538" y="9276482"/>
              <a:ext cx="30163" cy="746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Rectangle 55">
              <a:extLst>
                <a:ext uri="{FF2B5EF4-FFF2-40B4-BE49-F238E27FC236}">
                  <a16:creationId xmlns:a16="http://schemas.microsoft.com/office/drawing/2014/main" id="{80505127-E050-ED85-B449-B35475489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05538" y="9381257"/>
              <a:ext cx="30163" cy="301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Rectangle 56">
              <a:extLst>
                <a:ext uri="{FF2B5EF4-FFF2-40B4-BE49-F238E27FC236}">
                  <a16:creationId xmlns:a16="http://schemas.microsoft.com/office/drawing/2014/main" id="{66986E9F-7F62-87BC-42E1-57EDF36C69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5863" y="9306645"/>
              <a:ext cx="30163" cy="1809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Freeform 57">
              <a:extLst>
                <a:ext uri="{FF2B5EF4-FFF2-40B4-BE49-F238E27FC236}">
                  <a16:creationId xmlns:a16="http://schemas.microsoft.com/office/drawing/2014/main" id="{9F80A4B3-0F02-323D-D6A6-410920A8E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9788" y="9125670"/>
              <a:ext cx="134938" cy="392113"/>
            </a:xfrm>
            <a:custGeom>
              <a:avLst/>
              <a:gdLst>
                <a:gd name="T0" fmla="*/ 36 w 36"/>
                <a:gd name="T1" fmla="*/ 104 h 104"/>
                <a:gd name="T2" fmla="*/ 28 w 36"/>
                <a:gd name="T3" fmla="*/ 104 h 104"/>
                <a:gd name="T4" fmla="*/ 28 w 36"/>
                <a:gd name="T5" fmla="*/ 8 h 104"/>
                <a:gd name="T6" fmla="*/ 8 w 36"/>
                <a:gd name="T7" fmla="*/ 8 h 104"/>
                <a:gd name="T8" fmla="*/ 8 w 36"/>
                <a:gd name="T9" fmla="*/ 104 h 104"/>
                <a:gd name="T10" fmla="*/ 0 w 36"/>
                <a:gd name="T11" fmla="*/ 104 h 104"/>
                <a:gd name="T12" fmla="*/ 0 w 36"/>
                <a:gd name="T13" fmla="*/ 4 h 104"/>
                <a:gd name="T14" fmla="*/ 4 w 36"/>
                <a:gd name="T15" fmla="*/ 0 h 104"/>
                <a:gd name="T16" fmla="*/ 32 w 36"/>
                <a:gd name="T17" fmla="*/ 0 h 104"/>
                <a:gd name="T18" fmla="*/ 36 w 36"/>
                <a:gd name="T19" fmla="*/ 4 h 104"/>
                <a:gd name="T20" fmla="*/ 36 w 36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104">
                  <a:moveTo>
                    <a:pt x="36" y="104"/>
                  </a:moveTo>
                  <a:cubicBezTo>
                    <a:pt x="28" y="104"/>
                    <a:pt x="28" y="104"/>
                    <a:pt x="28" y="104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Freeform 58">
              <a:extLst>
                <a:ext uri="{FF2B5EF4-FFF2-40B4-BE49-F238E27FC236}">
                  <a16:creationId xmlns:a16="http://schemas.microsoft.com/office/drawing/2014/main" id="{3A4C2FFD-03B5-65BD-BED1-90FAE715E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3100" y="9260607"/>
              <a:ext cx="136525" cy="257175"/>
            </a:xfrm>
            <a:custGeom>
              <a:avLst/>
              <a:gdLst>
                <a:gd name="T0" fmla="*/ 36 w 36"/>
                <a:gd name="T1" fmla="*/ 68 h 68"/>
                <a:gd name="T2" fmla="*/ 28 w 36"/>
                <a:gd name="T3" fmla="*/ 68 h 68"/>
                <a:gd name="T4" fmla="*/ 28 w 36"/>
                <a:gd name="T5" fmla="*/ 8 h 68"/>
                <a:gd name="T6" fmla="*/ 8 w 36"/>
                <a:gd name="T7" fmla="*/ 8 h 68"/>
                <a:gd name="T8" fmla="*/ 8 w 36"/>
                <a:gd name="T9" fmla="*/ 68 h 68"/>
                <a:gd name="T10" fmla="*/ 0 w 36"/>
                <a:gd name="T11" fmla="*/ 68 h 68"/>
                <a:gd name="T12" fmla="*/ 0 w 36"/>
                <a:gd name="T13" fmla="*/ 4 h 68"/>
                <a:gd name="T14" fmla="*/ 4 w 36"/>
                <a:gd name="T15" fmla="*/ 0 h 68"/>
                <a:gd name="T16" fmla="*/ 32 w 36"/>
                <a:gd name="T17" fmla="*/ 0 h 68"/>
                <a:gd name="T18" fmla="*/ 36 w 36"/>
                <a:gd name="T19" fmla="*/ 4 h 68"/>
                <a:gd name="T20" fmla="*/ 36 w 36"/>
                <a:gd name="T2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68">
                  <a:moveTo>
                    <a:pt x="36" y="68"/>
                  </a:moveTo>
                  <a:cubicBezTo>
                    <a:pt x="28" y="68"/>
                    <a:pt x="28" y="68"/>
                    <a:pt x="28" y="6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Freeform 59">
              <a:extLst>
                <a:ext uri="{FF2B5EF4-FFF2-40B4-BE49-F238E27FC236}">
                  <a16:creationId xmlns:a16="http://schemas.microsoft.com/office/drawing/2014/main" id="{45EBAE93-48EE-62C9-1ACE-A539FDC732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8000" y="9381257"/>
              <a:ext cx="134938" cy="136525"/>
            </a:xfrm>
            <a:custGeom>
              <a:avLst/>
              <a:gdLst>
                <a:gd name="T0" fmla="*/ 36 w 36"/>
                <a:gd name="T1" fmla="*/ 36 h 36"/>
                <a:gd name="T2" fmla="*/ 28 w 36"/>
                <a:gd name="T3" fmla="*/ 36 h 36"/>
                <a:gd name="T4" fmla="*/ 28 w 36"/>
                <a:gd name="T5" fmla="*/ 8 h 36"/>
                <a:gd name="T6" fmla="*/ 8 w 36"/>
                <a:gd name="T7" fmla="*/ 8 h 36"/>
                <a:gd name="T8" fmla="*/ 8 w 36"/>
                <a:gd name="T9" fmla="*/ 36 h 36"/>
                <a:gd name="T10" fmla="*/ 0 w 36"/>
                <a:gd name="T11" fmla="*/ 36 h 36"/>
                <a:gd name="T12" fmla="*/ 0 w 36"/>
                <a:gd name="T13" fmla="*/ 4 h 36"/>
                <a:gd name="T14" fmla="*/ 4 w 36"/>
                <a:gd name="T15" fmla="*/ 0 h 36"/>
                <a:gd name="T16" fmla="*/ 32 w 36"/>
                <a:gd name="T17" fmla="*/ 0 h 36"/>
                <a:gd name="T18" fmla="*/ 36 w 36"/>
                <a:gd name="T19" fmla="*/ 4 h 36"/>
                <a:gd name="T20" fmla="*/ 36 w 36"/>
                <a:gd name="T2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36">
                  <a:moveTo>
                    <a:pt x="36" y="36"/>
                  </a:moveTo>
                  <a:cubicBezTo>
                    <a:pt x="28" y="36"/>
                    <a:pt x="28" y="36"/>
                    <a:pt x="28" y="3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4" y="0"/>
                    <a:pt x="36" y="2"/>
                    <a:pt x="36" y="4"/>
                  </a:cubicBezTo>
                  <a:lnTo>
                    <a:pt x="36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112" name="Graphique 159">
            <a:extLst>
              <a:ext uri="{FF2B5EF4-FFF2-40B4-BE49-F238E27FC236}">
                <a16:creationId xmlns:a16="http://schemas.microsoft.com/office/drawing/2014/main" id="{2CB9EEDE-3FD8-409F-6FFD-4524C3B32054}"/>
              </a:ext>
            </a:extLst>
          </p:cNvPr>
          <p:cNvGraphicFramePr/>
          <p:nvPr/>
        </p:nvGraphicFramePr>
        <p:xfrm>
          <a:off x="2754581" y="2853517"/>
          <a:ext cx="1906516" cy="1271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3" name="ZoneTexte 160">
            <a:extLst>
              <a:ext uri="{FF2B5EF4-FFF2-40B4-BE49-F238E27FC236}">
                <a16:creationId xmlns:a16="http://schemas.microsoft.com/office/drawing/2014/main" id="{9E3FD453-DCF2-A6F2-EB67-5010C5178AA8}"/>
              </a:ext>
            </a:extLst>
          </p:cNvPr>
          <p:cNvSpPr txBox="1"/>
          <p:nvPr/>
        </p:nvSpPr>
        <p:spPr>
          <a:xfrm>
            <a:off x="955217" y="3227412"/>
            <a:ext cx="2040623" cy="523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79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Consulting &amp; engineering</a:t>
            </a:r>
          </a:p>
        </p:txBody>
      </p:sp>
      <p:sp>
        <p:nvSpPr>
          <p:cNvPr id="114" name="ZoneTexte 161">
            <a:extLst>
              <a:ext uri="{FF2B5EF4-FFF2-40B4-BE49-F238E27FC236}">
                <a16:creationId xmlns:a16="http://schemas.microsoft.com/office/drawing/2014/main" id="{731F4398-BBF8-9F2D-980F-C2C0EF19B020}"/>
              </a:ext>
            </a:extLst>
          </p:cNvPr>
          <p:cNvSpPr txBox="1"/>
          <p:nvPr/>
        </p:nvSpPr>
        <p:spPr>
          <a:xfrm>
            <a:off x="4424700" y="3119690"/>
            <a:ext cx="201033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21</a:t>
            </a:r>
            <a:r>
              <a:rPr kumimoji="0" lang="en-GB" sz="1400" b="1" i="0" u="none" strike="noStrike" kern="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Operation &amp; mobility services</a:t>
            </a:r>
          </a:p>
        </p:txBody>
      </p:sp>
      <p:sp>
        <p:nvSpPr>
          <p:cNvPr id="115" name="Titre 173">
            <a:extLst>
              <a:ext uri="{FF2B5EF4-FFF2-40B4-BE49-F238E27FC236}">
                <a16:creationId xmlns:a16="http://schemas.microsoft.com/office/drawing/2014/main" id="{DF6CA61C-64B2-0219-2881-20CC189A649A}"/>
              </a:ext>
            </a:extLst>
          </p:cNvPr>
          <p:cNvSpPr txBox="1">
            <a:spLocks/>
          </p:cNvSpPr>
          <p:nvPr/>
        </p:nvSpPr>
        <p:spPr>
          <a:xfrm>
            <a:off x="720000" y="604180"/>
            <a:ext cx="10752000" cy="4431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none" baseline="0">
                <a:solidFill>
                  <a:schemeClr val="accent1"/>
                </a:solidFill>
                <a:latin typeface="Segoe UI Black" panose="020B0A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ysClr val="window" lastClr="FFFFFF"/>
                </a:solidFill>
                <a:ea typeface="Segoe UI Black" panose="020B0A02040204020203" pitchFamily="34" charset="0"/>
              </a:rPr>
              <a:t>K</a:t>
            </a: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ey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+mj-cs"/>
              </a:rPr>
              <a:t> figures</a:t>
            </a:r>
          </a:p>
        </p:txBody>
      </p:sp>
      <p:sp>
        <p:nvSpPr>
          <p:cNvPr id="116" name="ZoneTexte 63">
            <a:extLst>
              <a:ext uri="{FF2B5EF4-FFF2-40B4-BE49-F238E27FC236}">
                <a16:creationId xmlns:a16="http://schemas.microsoft.com/office/drawing/2014/main" id="{1EC3B433-A97F-B382-0B54-E2C56DD456C2}"/>
              </a:ext>
            </a:extLst>
          </p:cNvPr>
          <p:cNvSpPr txBox="1"/>
          <p:nvPr/>
        </p:nvSpPr>
        <p:spPr>
          <a:xfrm>
            <a:off x="7518200" y="6340606"/>
            <a:ext cx="200054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74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Consulting &amp; engineering</a:t>
            </a:r>
          </a:p>
        </p:txBody>
      </p:sp>
      <p:sp>
        <p:nvSpPr>
          <p:cNvPr id="117" name="ZoneTexte 64">
            <a:extLst>
              <a:ext uri="{FF2B5EF4-FFF2-40B4-BE49-F238E27FC236}">
                <a16:creationId xmlns:a16="http://schemas.microsoft.com/office/drawing/2014/main" id="{A9C33E7D-9009-C116-D778-BD7E11414C18}"/>
              </a:ext>
            </a:extLst>
          </p:cNvPr>
          <p:cNvSpPr txBox="1"/>
          <p:nvPr/>
        </p:nvSpPr>
        <p:spPr>
          <a:xfrm>
            <a:off x="9663808" y="6340606"/>
            <a:ext cx="224420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26</a:t>
            </a:r>
            <a:r>
              <a:rPr kumimoji="0" lang="en-GB" sz="1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 </a:t>
            </a:r>
            <a:r>
              <a: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Operation &amp; mobility services</a:t>
            </a:r>
          </a:p>
        </p:txBody>
      </p:sp>
      <p:cxnSp>
        <p:nvCxnSpPr>
          <p:cNvPr id="118" name="Connecteur droit 73">
            <a:extLst>
              <a:ext uri="{FF2B5EF4-FFF2-40B4-BE49-F238E27FC236}">
                <a16:creationId xmlns:a16="http://schemas.microsoft.com/office/drawing/2014/main" id="{1C01C94A-9E0B-9FF1-A784-E1DDB02EF19D}"/>
              </a:ext>
            </a:extLst>
          </p:cNvPr>
          <p:cNvCxnSpPr>
            <a:cxnSpLocks/>
          </p:cNvCxnSpPr>
          <p:nvPr/>
        </p:nvCxnSpPr>
        <p:spPr>
          <a:xfrm>
            <a:off x="3887478" y="4556701"/>
            <a:ext cx="0" cy="2301299"/>
          </a:xfrm>
          <a:prstGeom prst="line">
            <a:avLst/>
          </a:prstGeom>
          <a:noFill/>
          <a:ln w="6350" cap="flat" cmpd="sng" algn="ctr">
            <a:solidFill>
              <a:srgbClr val="00617E"/>
            </a:solidFill>
            <a:prstDash val="solid"/>
            <a:miter lim="800000"/>
          </a:ln>
          <a:effectLst/>
        </p:spPr>
      </p:cxnSp>
      <p:sp>
        <p:nvSpPr>
          <p:cNvPr id="119" name="ZoneTexte 75">
            <a:extLst>
              <a:ext uri="{FF2B5EF4-FFF2-40B4-BE49-F238E27FC236}">
                <a16:creationId xmlns:a16="http://schemas.microsoft.com/office/drawing/2014/main" id="{FF91C4FA-0195-92F5-28AB-4B7DF975C793}"/>
              </a:ext>
            </a:extLst>
          </p:cNvPr>
          <p:cNvSpPr txBox="1"/>
          <p:nvPr/>
        </p:nvSpPr>
        <p:spPr>
          <a:xfrm>
            <a:off x="7507244" y="3388404"/>
            <a:ext cx="170633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kern="0" spc="50" dirty="0">
                <a:solidFill>
                  <a:prstClr val="white"/>
                </a:solidFill>
              </a:rPr>
              <a:t>43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URBAN PARKING LOTS IN FRANCE</a:t>
            </a:r>
          </a:p>
        </p:txBody>
      </p:sp>
      <p:sp>
        <p:nvSpPr>
          <p:cNvPr id="120" name="ZoneTexte 76">
            <a:extLst>
              <a:ext uri="{FF2B5EF4-FFF2-40B4-BE49-F238E27FC236}">
                <a16:creationId xmlns:a16="http://schemas.microsoft.com/office/drawing/2014/main" id="{3287C769-84A3-1EAC-2CD1-452071770A88}"/>
              </a:ext>
            </a:extLst>
          </p:cNvPr>
          <p:cNvSpPr txBox="1"/>
          <p:nvPr/>
        </p:nvSpPr>
        <p:spPr>
          <a:xfrm>
            <a:off x="7507244" y="2554060"/>
            <a:ext cx="851387" cy="6924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20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AIRPORTS</a:t>
            </a:r>
          </a:p>
        </p:txBody>
      </p:sp>
      <p:sp>
        <p:nvSpPr>
          <p:cNvPr id="121" name="ZoneTexte 70">
            <a:extLst>
              <a:ext uri="{FF2B5EF4-FFF2-40B4-BE49-F238E27FC236}">
                <a16:creationId xmlns:a16="http://schemas.microsoft.com/office/drawing/2014/main" id="{349E960E-CC82-A84C-06A9-4EBD95085BAB}"/>
              </a:ext>
            </a:extLst>
          </p:cNvPr>
          <p:cNvSpPr txBox="1"/>
          <p:nvPr/>
        </p:nvSpPr>
        <p:spPr>
          <a:xfrm>
            <a:off x="7507244" y="1331918"/>
            <a:ext cx="1706335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28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ROAD OPERATING COMPANIES</a:t>
            </a:r>
          </a:p>
        </p:txBody>
      </p:sp>
      <p:sp>
        <p:nvSpPr>
          <p:cNvPr id="122" name="ZoneTexte 71">
            <a:extLst>
              <a:ext uri="{FF2B5EF4-FFF2-40B4-BE49-F238E27FC236}">
                <a16:creationId xmlns:a16="http://schemas.microsoft.com/office/drawing/2014/main" id="{E0CBFF4C-74FC-8FBD-54CC-D4DA1274B926}"/>
              </a:ext>
            </a:extLst>
          </p:cNvPr>
          <p:cNvSpPr txBox="1"/>
          <p:nvPr/>
        </p:nvSpPr>
        <p:spPr>
          <a:xfrm>
            <a:off x="4982539" y="1919002"/>
            <a:ext cx="1639616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65</a:t>
            </a:r>
            <a:r>
              <a:rPr kumimoji="0" lang="en-GB" sz="2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%</a:t>
            </a:r>
            <a:br>
              <a:rPr kumimoji="0" lang="en-GB" sz="28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</a:br>
            <a:r>
              <a:rPr kumimoji="0" lang="en-GB" sz="20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international</a:t>
            </a:r>
            <a:endParaRPr kumimoji="0" lang="en-GB" sz="2800" b="0" i="0" u="none" strike="noStrike" kern="0" cap="none" spc="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23" name="ZoneTexte 74">
            <a:extLst>
              <a:ext uri="{FF2B5EF4-FFF2-40B4-BE49-F238E27FC236}">
                <a16:creationId xmlns:a16="http://schemas.microsoft.com/office/drawing/2014/main" id="{56FCCD13-778B-C6CE-B77A-5488D22CA1B5}"/>
              </a:ext>
            </a:extLst>
          </p:cNvPr>
          <p:cNvSpPr txBox="1"/>
          <p:nvPr/>
        </p:nvSpPr>
        <p:spPr>
          <a:xfrm>
            <a:off x="9598973" y="2439132"/>
            <a:ext cx="234020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1</a:t>
            </a:r>
            <a:r>
              <a:rPr kumimoji="0" lang="en-GB" sz="3600" b="1" i="0" u="none" strike="noStrike" kern="0" cap="none" spc="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FRENCH ENGINEERING COMPANY</a:t>
            </a:r>
          </a:p>
        </p:txBody>
      </p:sp>
      <p:sp>
        <p:nvSpPr>
          <p:cNvPr id="124" name="ZoneTexte 79">
            <a:extLst>
              <a:ext uri="{FF2B5EF4-FFF2-40B4-BE49-F238E27FC236}">
                <a16:creationId xmlns:a16="http://schemas.microsoft.com/office/drawing/2014/main" id="{3E6BB4DD-0BF9-C722-99B4-1AB174FD5E22}"/>
              </a:ext>
            </a:extLst>
          </p:cNvPr>
          <p:cNvSpPr txBox="1"/>
          <p:nvPr/>
        </p:nvSpPr>
        <p:spPr>
          <a:xfrm>
            <a:off x="9598973" y="3390922"/>
            <a:ext cx="234020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8</a:t>
            </a:r>
            <a:r>
              <a:rPr kumimoji="0" lang="en-GB" sz="3600" b="1" i="0" u="none" strike="noStrike" kern="0" cap="none" spc="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th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50" normalizeH="0" baseline="0" noProof="0" dirty="0">
                <a:ln>
                  <a:noFill/>
                </a:ln>
                <a:solidFill>
                  <a:srgbClr val="00A4A6"/>
                </a:solidFill>
                <a:effectLst/>
                <a:uLnTx/>
                <a:uFillTx/>
              </a:rPr>
              <a:t>IN TRANSPORTATION MARKET</a:t>
            </a:r>
          </a:p>
        </p:txBody>
      </p:sp>
      <p:sp>
        <p:nvSpPr>
          <p:cNvPr id="125" name="ZoneTexte 80">
            <a:extLst>
              <a:ext uri="{FF2B5EF4-FFF2-40B4-BE49-F238E27FC236}">
                <a16:creationId xmlns:a16="http://schemas.microsoft.com/office/drawing/2014/main" id="{69C213E2-A942-57F5-E795-77E08B957C7A}"/>
              </a:ext>
            </a:extLst>
          </p:cNvPr>
          <p:cNvSpPr txBox="1"/>
          <p:nvPr/>
        </p:nvSpPr>
        <p:spPr>
          <a:xfrm>
            <a:off x="9619053" y="1404098"/>
            <a:ext cx="2340208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ENR</a:t>
            </a:r>
            <a:r>
              <a:rPr kumimoji="0" lang="en-GB" sz="36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21</a:t>
            </a:r>
            <a:r>
              <a:rPr kumimoji="0" lang="en-GB" sz="3600" b="1" i="0" u="none" strike="noStrike" kern="0" cap="none" spc="5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ENGINEERING NEWS RECORD GLOBAL RANKING</a:t>
            </a:r>
            <a:endParaRPr kumimoji="0" lang="en-GB" sz="1400" b="0" i="0" u="none" strike="noStrike" kern="0" cap="none" spc="5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</a:endParaRPr>
          </a:p>
        </p:txBody>
      </p:sp>
      <p:sp>
        <p:nvSpPr>
          <p:cNvPr id="126" name="ZoneTexte 72">
            <a:extLst>
              <a:ext uri="{FF2B5EF4-FFF2-40B4-BE49-F238E27FC236}">
                <a16:creationId xmlns:a16="http://schemas.microsoft.com/office/drawing/2014/main" id="{72B618E3-7B4D-4FCE-FF4B-2168D5022623}"/>
              </a:ext>
            </a:extLst>
          </p:cNvPr>
          <p:cNvSpPr txBox="1"/>
          <p:nvPr/>
        </p:nvSpPr>
        <p:spPr>
          <a:xfrm>
            <a:off x="4701902" y="6140656"/>
            <a:ext cx="1032334" cy="5816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€176M</a:t>
            </a:r>
          </a:p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50" normalizeH="0" baseline="0" noProof="0" dirty="0">
                <a:ln>
                  <a:noFill/>
                </a:ln>
                <a:solidFill>
                  <a:srgbClr val="97B8BB"/>
                </a:solidFill>
                <a:effectLst/>
                <a:uLnTx/>
                <a:uFillTx/>
              </a:rPr>
              <a:t>EBITDA</a:t>
            </a:r>
            <a:endParaRPr kumimoji="0" lang="en-GB" sz="2400" b="1" i="0" u="none" strike="noStrike" kern="0" cap="none" spc="50" normalizeH="0" baseline="0" noProof="0" dirty="0">
              <a:ln>
                <a:noFill/>
              </a:ln>
              <a:solidFill>
                <a:srgbClr val="97B8BB"/>
              </a:solidFill>
              <a:effectLst/>
              <a:uLnTx/>
              <a:uFillTx/>
            </a:endParaRPr>
          </a:p>
        </p:txBody>
      </p:sp>
      <p:pic>
        <p:nvPicPr>
          <p:cNvPr id="130" name="Image 3" descr="Une image contenant capture d’écran, Graphique&#10;&#10;Description générée automatiquement">
            <a:extLst>
              <a:ext uri="{FF2B5EF4-FFF2-40B4-BE49-F238E27FC236}">
                <a16:creationId xmlns:a16="http://schemas.microsoft.com/office/drawing/2014/main" id="{B695CF1D-3E7A-1F85-5E61-4B17D32F99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2723" y="650757"/>
            <a:ext cx="619125" cy="836621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ABB33EA5-6EA9-4184-78D0-FBAEEAC9CB67}"/>
              </a:ext>
            </a:extLst>
          </p:cNvPr>
          <p:cNvSpPr txBox="1"/>
          <p:nvPr/>
        </p:nvSpPr>
        <p:spPr>
          <a:xfrm>
            <a:off x="441342" y="5368748"/>
            <a:ext cx="1243162" cy="215444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Transportation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02AA1F1E-6E09-B92C-4E82-F2051A1E5A66}"/>
              </a:ext>
            </a:extLst>
          </p:cNvPr>
          <p:cNvSpPr txBox="1"/>
          <p:nvPr/>
        </p:nvSpPr>
        <p:spPr>
          <a:xfrm>
            <a:off x="286871" y="5659071"/>
            <a:ext cx="1397632" cy="64633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Energy &amp; Sustainable Cities</a:t>
            </a:r>
          </a:p>
        </p:txBody>
      </p:sp>
      <p:sp>
        <p:nvSpPr>
          <p:cNvPr id="12" name="Ellipse 54">
            <a:extLst>
              <a:ext uri="{FF2B5EF4-FFF2-40B4-BE49-F238E27FC236}">
                <a16:creationId xmlns:a16="http://schemas.microsoft.com/office/drawing/2014/main" id="{20792AD5-B2E3-46CE-BB8E-D10B65E496C3}"/>
              </a:ext>
            </a:extLst>
          </p:cNvPr>
          <p:cNvSpPr/>
          <p:nvPr/>
        </p:nvSpPr>
        <p:spPr>
          <a:xfrm>
            <a:off x="3038636" y="5339929"/>
            <a:ext cx="311182" cy="3111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prstClr val="white"/>
                </a:solidFill>
                <a:latin typeface="Segoe UI"/>
              </a:rPr>
              <a:t>62</a:t>
            </a:r>
          </a:p>
        </p:txBody>
      </p:sp>
      <p:sp>
        <p:nvSpPr>
          <p:cNvPr id="13" name="ZoneTexte 55">
            <a:extLst>
              <a:ext uri="{FF2B5EF4-FFF2-40B4-BE49-F238E27FC236}">
                <a16:creationId xmlns:a16="http://schemas.microsoft.com/office/drawing/2014/main" id="{D0C07922-F75C-5DE5-34A8-DE85A526D103}"/>
              </a:ext>
            </a:extLst>
          </p:cNvPr>
          <p:cNvSpPr txBox="1"/>
          <p:nvPr/>
        </p:nvSpPr>
        <p:spPr>
          <a:xfrm>
            <a:off x="3382633" y="5469376"/>
            <a:ext cx="11553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%</a:t>
            </a:r>
          </a:p>
        </p:txBody>
      </p:sp>
      <p:sp>
        <p:nvSpPr>
          <p:cNvPr id="14" name="Ellipse 56">
            <a:extLst>
              <a:ext uri="{FF2B5EF4-FFF2-40B4-BE49-F238E27FC236}">
                <a16:creationId xmlns:a16="http://schemas.microsoft.com/office/drawing/2014/main" id="{BA9888AA-B206-B2D0-FFE5-62D666F1321A}"/>
              </a:ext>
            </a:extLst>
          </p:cNvPr>
          <p:cNvSpPr/>
          <p:nvPr/>
        </p:nvSpPr>
        <p:spPr>
          <a:xfrm>
            <a:off x="3038636" y="5818800"/>
            <a:ext cx="311182" cy="31118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prstClr val="white"/>
                </a:solidFill>
                <a:latin typeface="Segoe UI"/>
              </a:rPr>
              <a:t>38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ZoneTexte 57">
            <a:extLst>
              <a:ext uri="{FF2B5EF4-FFF2-40B4-BE49-F238E27FC236}">
                <a16:creationId xmlns:a16="http://schemas.microsoft.com/office/drawing/2014/main" id="{A87EA1AF-A066-1DD4-E718-7D76C5FC4546}"/>
              </a:ext>
            </a:extLst>
          </p:cNvPr>
          <p:cNvSpPr txBox="1"/>
          <p:nvPr/>
        </p:nvSpPr>
        <p:spPr>
          <a:xfrm>
            <a:off x="3382633" y="5948248"/>
            <a:ext cx="115530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ABC1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%</a:t>
            </a:r>
          </a:p>
        </p:txBody>
      </p:sp>
      <p:graphicFrame>
        <p:nvGraphicFramePr>
          <p:cNvPr id="16" name="Chart 27">
            <a:extLst>
              <a:ext uri="{FF2B5EF4-FFF2-40B4-BE49-F238E27FC236}">
                <a16:creationId xmlns:a16="http://schemas.microsoft.com/office/drawing/2014/main" id="{C59F88A5-46E4-5552-9971-BA4742EC63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7029626"/>
              </p:ext>
            </p:extLst>
          </p:nvPr>
        </p:nvGraphicFramePr>
        <p:xfrm>
          <a:off x="1784063" y="5410729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27">
            <a:extLst>
              <a:ext uri="{FF2B5EF4-FFF2-40B4-BE49-F238E27FC236}">
                <a16:creationId xmlns:a16="http://schemas.microsoft.com/office/drawing/2014/main" id="{3311408B-EA6D-49B0-4D57-F294AA4EB6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6078504"/>
              </p:ext>
            </p:extLst>
          </p:nvPr>
        </p:nvGraphicFramePr>
        <p:xfrm>
          <a:off x="1787823" y="5906335"/>
          <a:ext cx="1885759" cy="15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2324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E9B0998-1404-60C0-B9EF-EB2985BC6413}"/>
              </a:ext>
            </a:extLst>
          </p:cNvPr>
          <p:cNvSpPr/>
          <p:nvPr/>
        </p:nvSpPr>
        <p:spPr>
          <a:xfrm>
            <a:off x="0" y="3429000"/>
            <a:ext cx="12192000" cy="2281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84A179-6B0A-D3E4-58C9-5DFCAC82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Our values</a:t>
            </a:r>
          </a:p>
        </p:txBody>
      </p:sp>
      <p:sp>
        <p:nvSpPr>
          <p:cNvPr id="5" name="!!Losange 49">
            <a:extLst>
              <a:ext uri="{FF2B5EF4-FFF2-40B4-BE49-F238E27FC236}">
                <a16:creationId xmlns:a16="http://schemas.microsoft.com/office/drawing/2014/main" id="{9A735738-8156-42FB-843B-2C383B9B0C16}"/>
              </a:ext>
            </a:extLst>
          </p:cNvPr>
          <p:cNvSpPr/>
          <p:nvPr/>
        </p:nvSpPr>
        <p:spPr>
          <a:xfrm>
            <a:off x="2661659" y="2304872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6" name="Losange 49">
            <a:extLst>
              <a:ext uri="{FF2B5EF4-FFF2-40B4-BE49-F238E27FC236}">
                <a16:creationId xmlns:a16="http://schemas.microsoft.com/office/drawing/2014/main" id="{80C9DD65-E05A-6C4A-DD73-2ECDB3DF0AE9}"/>
              </a:ext>
            </a:extLst>
          </p:cNvPr>
          <p:cNvSpPr/>
          <p:nvPr/>
        </p:nvSpPr>
        <p:spPr>
          <a:xfrm>
            <a:off x="7249854" y="2295348"/>
            <a:ext cx="2277451" cy="226712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  <a:gd name="connsiteX0" fmla="*/ 0 w 2014343"/>
              <a:gd name="connsiteY0" fmla="*/ 1024802 h 2030553"/>
              <a:gd name="connsiteX1" fmla="*/ 1024802 w 2014343"/>
              <a:gd name="connsiteY1" fmla="*/ 0 h 2030553"/>
              <a:gd name="connsiteX2" fmla="*/ 2014343 w 2014343"/>
              <a:gd name="connsiteY2" fmla="*/ 1029022 h 2030553"/>
              <a:gd name="connsiteX3" fmla="*/ 1005752 w 2014343"/>
              <a:gd name="connsiteY3" fmla="*/ 2030553 h 2030553"/>
              <a:gd name="connsiteX4" fmla="*/ 0 w 2014343"/>
              <a:gd name="connsiteY4" fmla="*/ 1024802 h 2030553"/>
              <a:gd name="connsiteX0" fmla="*/ 0 w 2014343"/>
              <a:gd name="connsiteY0" fmla="*/ 1007882 h 2013633"/>
              <a:gd name="connsiteX1" fmla="*/ 1002242 w 2014343"/>
              <a:gd name="connsiteY1" fmla="*/ 0 h 2013633"/>
              <a:gd name="connsiteX2" fmla="*/ 2014343 w 2014343"/>
              <a:gd name="connsiteY2" fmla="*/ 1012102 h 2013633"/>
              <a:gd name="connsiteX3" fmla="*/ 1005752 w 2014343"/>
              <a:gd name="connsiteY3" fmla="*/ 2013633 h 2013633"/>
              <a:gd name="connsiteX4" fmla="*/ 0 w 2014343"/>
              <a:gd name="connsiteY4" fmla="*/ 1007882 h 2013633"/>
              <a:gd name="connsiteX0" fmla="*/ 0 w 2022803"/>
              <a:gd name="connsiteY0" fmla="*/ 1002242 h 2013633"/>
              <a:gd name="connsiteX1" fmla="*/ 1010702 w 2022803"/>
              <a:gd name="connsiteY1" fmla="*/ 0 h 2013633"/>
              <a:gd name="connsiteX2" fmla="*/ 2022803 w 2022803"/>
              <a:gd name="connsiteY2" fmla="*/ 1012102 h 2013633"/>
              <a:gd name="connsiteX3" fmla="*/ 1014212 w 2022803"/>
              <a:gd name="connsiteY3" fmla="*/ 2013633 h 2013633"/>
              <a:gd name="connsiteX4" fmla="*/ 0 w 2022803"/>
              <a:gd name="connsiteY4" fmla="*/ 1002242 h 2013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803" h="2013633">
                <a:moveTo>
                  <a:pt x="0" y="1002242"/>
                </a:moveTo>
                <a:lnTo>
                  <a:pt x="1010702" y="0"/>
                </a:lnTo>
                <a:lnTo>
                  <a:pt x="2022803" y="1012102"/>
                </a:lnTo>
                <a:lnTo>
                  <a:pt x="1014212" y="2013633"/>
                </a:lnTo>
                <a:lnTo>
                  <a:pt x="0" y="10022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CCA6F5-F4C3-3890-46A7-C5F059A7D283}"/>
              </a:ext>
            </a:extLst>
          </p:cNvPr>
          <p:cNvSpPr/>
          <p:nvPr/>
        </p:nvSpPr>
        <p:spPr>
          <a:xfrm>
            <a:off x="3414472" y="3606197"/>
            <a:ext cx="78386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i="1" spc="200" dirty="0">
                <a:solidFill>
                  <a:schemeClr val="accent1"/>
                </a:solidFill>
              </a:rPr>
              <a:t>COMPANY</a:t>
            </a:r>
          </a:p>
        </p:txBody>
      </p:sp>
      <p:sp>
        <p:nvSpPr>
          <p:cNvPr id="8" name="!!Rectangle 39">
            <a:extLst>
              <a:ext uri="{FF2B5EF4-FFF2-40B4-BE49-F238E27FC236}">
                <a16:creationId xmlns:a16="http://schemas.microsoft.com/office/drawing/2014/main" id="{1D6243CD-34C0-B787-4D3E-EC5151EADB6B}"/>
              </a:ext>
            </a:extLst>
          </p:cNvPr>
          <p:cNvSpPr/>
          <p:nvPr/>
        </p:nvSpPr>
        <p:spPr>
          <a:xfrm>
            <a:off x="2766921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Developing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the careers and skills 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of its employees</a:t>
            </a:r>
          </a:p>
        </p:txBody>
      </p:sp>
      <p:sp>
        <p:nvSpPr>
          <p:cNvPr id="9" name="Losange 49">
            <a:extLst>
              <a:ext uri="{FF2B5EF4-FFF2-40B4-BE49-F238E27FC236}">
                <a16:creationId xmlns:a16="http://schemas.microsoft.com/office/drawing/2014/main" id="{3C006571-A116-DE3B-E31D-2D7FBD4D511B}"/>
              </a:ext>
            </a:extLst>
          </p:cNvPr>
          <p:cNvSpPr/>
          <p:nvPr/>
        </p:nvSpPr>
        <p:spPr>
          <a:xfrm>
            <a:off x="4956870" y="2292173"/>
            <a:ext cx="2293326" cy="2286178"/>
          </a:xfrm>
          <a:custGeom>
            <a:avLst/>
            <a:gdLst>
              <a:gd name="connsiteX0" fmla="*/ 0 w 2024203"/>
              <a:gd name="connsiteY0" fmla="*/ 1012102 h 2024203"/>
              <a:gd name="connsiteX1" fmla="*/ 1012102 w 2024203"/>
              <a:gd name="connsiteY1" fmla="*/ 0 h 2024203"/>
              <a:gd name="connsiteX2" fmla="*/ 2024203 w 2024203"/>
              <a:gd name="connsiteY2" fmla="*/ 1012102 h 2024203"/>
              <a:gd name="connsiteX3" fmla="*/ 1012102 w 2024203"/>
              <a:gd name="connsiteY3" fmla="*/ 2024203 h 2024203"/>
              <a:gd name="connsiteX4" fmla="*/ 0 w 2024203"/>
              <a:gd name="connsiteY4" fmla="*/ 1012102 h 2024203"/>
              <a:gd name="connsiteX0" fmla="*/ 0 w 2024203"/>
              <a:gd name="connsiteY0" fmla="*/ 1012102 h 2030553"/>
              <a:gd name="connsiteX1" fmla="*/ 1012102 w 2024203"/>
              <a:gd name="connsiteY1" fmla="*/ 0 h 2030553"/>
              <a:gd name="connsiteX2" fmla="*/ 2024203 w 2024203"/>
              <a:gd name="connsiteY2" fmla="*/ 1012102 h 2030553"/>
              <a:gd name="connsiteX3" fmla="*/ 993052 w 2024203"/>
              <a:gd name="connsiteY3" fmla="*/ 2030553 h 2030553"/>
              <a:gd name="connsiteX4" fmla="*/ 0 w 2024203"/>
              <a:gd name="connsiteY4" fmla="*/ 1012102 h 2030553"/>
              <a:gd name="connsiteX0" fmla="*/ 0 w 2036903"/>
              <a:gd name="connsiteY0" fmla="*/ 1024802 h 2030553"/>
              <a:gd name="connsiteX1" fmla="*/ 1024802 w 2036903"/>
              <a:gd name="connsiteY1" fmla="*/ 0 h 2030553"/>
              <a:gd name="connsiteX2" fmla="*/ 2036903 w 2036903"/>
              <a:gd name="connsiteY2" fmla="*/ 1012102 h 2030553"/>
              <a:gd name="connsiteX3" fmla="*/ 1005752 w 2036903"/>
              <a:gd name="connsiteY3" fmla="*/ 2030553 h 2030553"/>
              <a:gd name="connsiteX4" fmla="*/ 0 w 2036903"/>
              <a:gd name="connsiteY4" fmla="*/ 1024802 h 2030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6903" h="2030553">
                <a:moveTo>
                  <a:pt x="0" y="1024802"/>
                </a:moveTo>
                <a:lnTo>
                  <a:pt x="1024802" y="0"/>
                </a:lnTo>
                <a:lnTo>
                  <a:pt x="2036903" y="1012102"/>
                </a:lnTo>
                <a:lnTo>
                  <a:pt x="1005752" y="2030553"/>
                </a:lnTo>
                <a:lnTo>
                  <a:pt x="0" y="1024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200" dirty="0"/>
          </a:p>
        </p:txBody>
      </p:sp>
      <p:sp>
        <p:nvSpPr>
          <p:cNvPr id="10" name="!!Freeform 26">
            <a:extLst>
              <a:ext uri="{FF2B5EF4-FFF2-40B4-BE49-F238E27FC236}">
                <a16:creationId xmlns:a16="http://schemas.microsoft.com/office/drawing/2014/main" id="{44EAF5FC-BCC0-B89A-0848-1D786CD5C469}"/>
              </a:ext>
            </a:extLst>
          </p:cNvPr>
          <p:cNvSpPr>
            <a:spLocks/>
          </p:cNvSpPr>
          <p:nvPr/>
        </p:nvSpPr>
        <p:spPr bwMode="auto">
          <a:xfrm>
            <a:off x="265356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1" name="Freeform 27">
            <a:extLst>
              <a:ext uri="{FF2B5EF4-FFF2-40B4-BE49-F238E27FC236}">
                <a16:creationId xmlns:a16="http://schemas.microsoft.com/office/drawing/2014/main" id="{AE0741CD-74F7-3008-565A-A41A7DDBF82D}"/>
              </a:ext>
            </a:extLst>
          </p:cNvPr>
          <p:cNvSpPr>
            <a:spLocks/>
          </p:cNvSpPr>
          <p:nvPr/>
        </p:nvSpPr>
        <p:spPr bwMode="auto">
          <a:xfrm flipH="1" flipV="1">
            <a:off x="5130827" y="2294689"/>
            <a:ext cx="4407606" cy="2281345"/>
          </a:xfrm>
          <a:custGeom>
            <a:avLst/>
            <a:gdLst>
              <a:gd name="T0" fmla="*/ 1558 w 1558"/>
              <a:gd name="T1" fmla="*/ 337 h 814"/>
              <a:gd name="T2" fmla="*/ 1221 w 1558"/>
              <a:gd name="T3" fmla="*/ 0 h 814"/>
              <a:gd name="T4" fmla="*/ 407 w 1558"/>
              <a:gd name="T5" fmla="*/ 814 h 814"/>
              <a:gd name="T6" fmla="*/ 0 w 1558"/>
              <a:gd name="T7" fmla="*/ 407 h 814"/>
              <a:gd name="T8" fmla="*/ 402 w 1558"/>
              <a:gd name="T9" fmla="*/ 5 h 814"/>
              <a:gd name="T10" fmla="*/ 734 w 1558"/>
              <a:gd name="T11" fmla="*/ 337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558" h="814">
                <a:moveTo>
                  <a:pt x="1558" y="337"/>
                </a:moveTo>
                <a:lnTo>
                  <a:pt x="1221" y="0"/>
                </a:lnTo>
                <a:lnTo>
                  <a:pt x="407" y="814"/>
                </a:lnTo>
                <a:lnTo>
                  <a:pt x="0" y="407"/>
                </a:lnTo>
                <a:lnTo>
                  <a:pt x="402" y="5"/>
                </a:lnTo>
                <a:lnTo>
                  <a:pt x="734" y="337"/>
                </a:lnTo>
              </a:path>
            </a:pathLst>
          </a:custGeom>
          <a:noFill/>
          <a:ln w="12700" cap="flat" cmpd="sng">
            <a:solidFill>
              <a:schemeClr val="accent6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GB" dirty="0"/>
          </a:p>
        </p:txBody>
      </p:sp>
      <p:sp>
        <p:nvSpPr>
          <p:cNvPr id="12" name="ZoneTexte 10">
            <a:extLst>
              <a:ext uri="{FF2B5EF4-FFF2-40B4-BE49-F238E27FC236}">
                <a16:creationId xmlns:a16="http://schemas.microsoft.com/office/drawing/2014/main" id="{E2685AF2-60AC-2716-4EFC-A0939E940AF2}"/>
              </a:ext>
            </a:extLst>
          </p:cNvPr>
          <p:cNvSpPr txBox="1"/>
          <p:nvPr/>
        </p:nvSpPr>
        <p:spPr>
          <a:xfrm>
            <a:off x="2954410" y="3296752"/>
            <a:ext cx="1703993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1"/>
                </a:solidFill>
                <a:latin typeface="Segoe UI Black" panose="020B0A02040204020203" pitchFamily="34" charset="0"/>
              </a:rPr>
              <a:t>A PEOPLE FIRST</a:t>
            </a:r>
          </a:p>
        </p:txBody>
      </p:sp>
      <p:sp>
        <p:nvSpPr>
          <p:cNvPr id="13" name="!!Freeform 175">
            <a:extLst>
              <a:ext uri="{FF2B5EF4-FFF2-40B4-BE49-F238E27FC236}">
                <a16:creationId xmlns:a16="http://schemas.microsoft.com/office/drawing/2014/main" id="{9BB55F31-0530-539C-F4C3-B32D926164E1}"/>
              </a:ext>
            </a:extLst>
          </p:cNvPr>
          <p:cNvSpPr>
            <a:spLocks noEditPoints="1"/>
          </p:cNvSpPr>
          <p:nvPr/>
        </p:nvSpPr>
        <p:spPr bwMode="auto">
          <a:xfrm>
            <a:off x="3620311" y="2968059"/>
            <a:ext cx="372190" cy="277218"/>
          </a:xfrm>
          <a:custGeom>
            <a:avLst/>
            <a:gdLst>
              <a:gd name="T0" fmla="*/ 128 w 192"/>
              <a:gd name="T1" fmla="*/ 60 h 144"/>
              <a:gd name="T2" fmla="*/ 112 w 192"/>
              <a:gd name="T3" fmla="*/ 27 h 144"/>
              <a:gd name="T4" fmla="*/ 92 w 192"/>
              <a:gd name="T5" fmla="*/ 0 h 144"/>
              <a:gd name="T6" fmla="*/ 72 w 192"/>
              <a:gd name="T7" fmla="*/ 27 h 144"/>
              <a:gd name="T8" fmla="*/ 60 w 192"/>
              <a:gd name="T9" fmla="*/ 60 h 144"/>
              <a:gd name="T10" fmla="*/ 68 w 192"/>
              <a:gd name="T11" fmla="*/ 72 h 144"/>
              <a:gd name="T12" fmla="*/ 91 w 192"/>
              <a:gd name="T13" fmla="*/ 48 h 144"/>
              <a:gd name="T14" fmla="*/ 93 w 192"/>
              <a:gd name="T15" fmla="*/ 48 h 144"/>
              <a:gd name="T16" fmla="*/ 120 w 192"/>
              <a:gd name="T17" fmla="*/ 60 h 144"/>
              <a:gd name="T18" fmla="*/ 128 w 192"/>
              <a:gd name="T19" fmla="*/ 72 h 144"/>
              <a:gd name="T20" fmla="*/ 80 w 192"/>
              <a:gd name="T21" fmla="*/ 21 h 144"/>
              <a:gd name="T22" fmla="*/ 104 w 192"/>
              <a:gd name="T23" fmla="*/ 21 h 144"/>
              <a:gd name="T24" fmla="*/ 93 w 192"/>
              <a:gd name="T25" fmla="*/ 40 h 144"/>
              <a:gd name="T26" fmla="*/ 80 w 192"/>
              <a:gd name="T27" fmla="*/ 27 h 144"/>
              <a:gd name="T28" fmla="*/ 132 w 192"/>
              <a:gd name="T29" fmla="*/ 132 h 144"/>
              <a:gd name="T30" fmla="*/ 116 w 192"/>
              <a:gd name="T31" fmla="*/ 99 h 144"/>
              <a:gd name="T32" fmla="*/ 96 w 192"/>
              <a:gd name="T33" fmla="*/ 72 h 144"/>
              <a:gd name="T34" fmla="*/ 76 w 192"/>
              <a:gd name="T35" fmla="*/ 99 h 144"/>
              <a:gd name="T36" fmla="*/ 64 w 192"/>
              <a:gd name="T37" fmla="*/ 132 h 144"/>
              <a:gd name="T38" fmla="*/ 72 w 192"/>
              <a:gd name="T39" fmla="*/ 144 h 144"/>
              <a:gd name="T40" fmla="*/ 95 w 192"/>
              <a:gd name="T41" fmla="*/ 120 h 144"/>
              <a:gd name="T42" fmla="*/ 97 w 192"/>
              <a:gd name="T43" fmla="*/ 120 h 144"/>
              <a:gd name="T44" fmla="*/ 124 w 192"/>
              <a:gd name="T45" fmla="*/ 132 h 144"/>
              <a:gd name="T46" fmla="*/ 132 w 192"/>
              <a:gd name="T47" fmla="*/ 144 h 144"/>
              <a:gd name="T48" fmla="*/ 84 w 192"/>
              <a:gd name="T49" fmla="*/ 93 h 144"/>
              <a:gd name="T50" fmla="*/ 108 w 192"/>
              <a:gd name="T51" fmla="*/ 93 h 144"/>
              <a:gd name="T52" fmla="*/ 97 w 192"/>
              <a:gd name="T53" fmla="*/ 112 h 144"/>
              <a:gd name="T54" fmla="*/ 84 w 192"/>
              <a:gd name="T55" fmla="*/ 99 h 144"/>
              <a:gd name="T56" fmla="*/ 176 w 192"/>
              <a:gd name="T57" fmla="*/ 63 h 144"/>
              <a:gd name="T58" fmla="*/ 156 w 192"/>
              <a:gd name="T59" fmla="*/ 36 h 144"/>
              <a:gd name="T60" fmla="*/ 136 w 192"/>
              <a:gd name="T61" fmla="*/ 63 h 144"/>
              <a:gd name="T62" fmla="*/ 124 w 192"/>
              <a:gd name="T63" fmla="*/ 96 h 144"/>
              <a:gd name="T64" fmla="*/ 132 w 192"/>
              <a:gd name="T65" fmla="*/ 108 h 144"/>
              <a:gd name="T66" fmla="*/ 155 w 192"/>
              <a:gd name="T67" fmla="*/ 84 h 144"/>
              <a:gd name="T68" fmla="*/ 157 w 192"/>
              <a:gd name="T69" fmla="*/ 84 h 144"/>
              <a:gd name="T70" fmla="*/ 184 w 192"/>
              <a:gd name="T71" fmla="*/ 96 h 144"/>
              <a:gd name="T72" fmla="*/ 192 w 192"/>
              <a:gd name="T73" fmla="*/ 108 h 144"/>
              <a:gd name="T74" fmla="*/ 171 w 192"/>
              <a:gd name="T75" fmla="*/ 77 h 144"/>
              <a:gd name="T76" fmla="*/ 144 w 192"/>
              <a:gd name="T77" fmla="*/ 57 h 144"/>
              <a:gd name="T78" fmla="*/ 168 w 192"/>
              <a:gd name="T79" fmla="*/ 57 h 144"/>
              <a:gd name="T80" fmla="*/ 157 w 192"/>
              <a:gd name="T81" fmla="*/ 76 h 144"/>
              <a:gd name="T82" fmla="*/ 144 w 192"/>
              <a:gd name="T83" fmla="*/ 63 h 144"/>
              <a:gd name="T84" fmla="*/ 31 w 192"/>
              <a:gd name="T85" fmla="*/ 84 h 144"/>
              <a:gd name="T86" fmla="*/ 33 w 192"/>
              <a:gd name="T87" fmla="*/ 84 h 144"/>
              <a:gd name="T88" fmla="*/ 60 w 192"/>
              <a:gd name="T89" fmla="*/ 96 h 144"/>
              <a:gd name="T90" fmla="*/ 68 w 192"/>
              <a:gd name="T91" fmla="*/ 108 h 144"/>
              <a:gd name="T92" fmla="*/ 47 w 192"/>
              <a:gd name="T93" fmla="*/ 77 h 144"/>
              <a:gd name="T94" fmla="*/ 52 w 192"/>
              <a:gd name="T95" fmla="*/ 57 h 144"/>
              <a:gd name="T96" fmla="*/ 12 w 192"/>
              <a:gd name="T97" fmla="*/ 57 h 144"/>
              <a:gd name="T98" fmla="*/ 18 w 192"/>
              <a:gd name="T99" fmla="*/ 78 h 144"/>
              <a:gd name="T100" fmla="*/ 0 w 192"/>
              <a:gd name="T101" fmla="*/ 108 h 144"/>
              <a:gd name="T102" fmla="*/ 8 w 192"/>
              <a:gd name="T103" fmla="*/ 96 h 144"/>
              <a:gd name="T104" fmla="*/ 20 w 192"/>
              <a:gd name="T105" fmla="*/ 57 h 144"/>
              <a:gd name="T106" fmla="*/ 44 w 192"/>
              <a:gd name="T107" fmla="*/ 57 h 144"/>
              <a:gd name="T108" fmla="*/ 33 w 192"/>
              <a:gd name="T109" fmla="*/ 76 h 144"/>
              <a:gd name="T110" fmla="*/ 20 w 192"/>
              <a:gd name="T111" fmla="*/ 63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92" h="144">
                <a:moveTo>
                  <a:pt x="128" y="72"/>
                </a:moveTo>
                <a:cubicBezTo>
                  <a:pt x="128" y="60"/>
                  <a:pt x="128" y="60"/>
                  <a:pt x="128" y="60"/>
                </a:cubicBezTo>
                <a:cubicBezTo>
                  <a:pt x="128" y="50"/>
                  <a:pt x="117" y="44"/>
                  <a:pt x="107" y="41"/>
                </a:cubicBezTo>
                <a:cubicBezTo>
                  <a:pt x="110" y="38"/>
                  <a:pt x="112" y="33"/>
                  <a:pt x="112" y="27"/>
                </a:cubicBezTo>
                <a:cubicBezTo>
                  <a:pt x="112" y="21"/>
                  <a:pt x="112" y="21"/>
                  <a:pt x="112" y="21"/>
                </a:cubicBezTo>
                <a:cubicBezTo>
                  <a:pt x="112" y="9"/>
                  <a:pt x="103" y="0"/>
                  <a:pt x="92" y="0"/>
                </a:cubicBezTo>
                <a:cubicBezTo>
                  <a:pt x="81" y="0"/>
                  <a:pt x="72" y="9"/>
                  <a:pt x="72" y="21"/>
                </a:cubicBezTo>
                <a:cubicBezTo>
                  <a:pt x="72" y="27"/>
                  <a:pt x="72" y="27"/>
                  <a:pt x="72" y="27"/>
                </a:cubicBezTo>
                <a:cubicBezTo>
                  <a:pt x="72" y="33"/>
                  <a:pt x="74" y="39"/>
                  <a:pt x="78" y="42"/>
                </a:cubicBezTo>
                <a:cubicBezTo>
                  <a:pt x="69" y="45"/>
                  <a:pt x="60" y="51"/>
                  <a:pt x="60" y="60"/>
                </a:cubicBezTo>
                <a:cubicBezTo>
                  <a:pt x="60" y="72"/>
                  <a:pt x="60" y="72"/>
                  <a:pt x="60" y="72"/>
                </a:cubicBezTo>
                <a:cubicBezTo>
                  <a:pt x="68" y="72"/>
                  <a:pt x="68" y="72"/>
                  <a:pt x="68" y="72"/>
                </a:cubicBezTo>
                <a:cubicBezTo>
                  <a:pt x="68" y="60"/>
                  <a:pt x="68" y="60"/>
                  <a:pt x="68" y="60"/>
                </a:cubicBezTo>
                <a:cubicBezTo>
                  <a:pt x="68" y="54"/>
                  <a:pt x="81" y="49"/>
                  <a:pt x="91" y="48"/>
                </a:cubicBezTo>
                <a:cubicBezTo>
                  <a:pt x="92" y="48"/>
                  <a:pt x="92" y="48"/>
                  <a:pt x="92" y="48"/>
                </a:cubicBezTo>
                <a:cubicBezTo>
                  <a:pt x="92" y="48"/>
                  <a:pt x="93" y="48"/>
                  <a:pt x="93" y="48"/>
                </a:cubicBezTo>
                <a:cubicBezTo>
                  <a:pt x="94" y="48"/>
                  <a:pt x="94" y="48"/>
                  <a:pt x="94" y="48"/>
                </a:cubicBezTo>
                <a:cubicBezTo>
                  <a:pt x="104" y="48"/>
                  <a:pt x="120" y="53"/>
                  <a:pt x="120" y="60"/>
                </a:cubicBezTo>
                <a:cubicBezTo>
                  <a:pt x="120" y="72"/>
                  <a:pt x="120" y="72"/>
                  <a:pt x="120" y="72"/>
                </a:cubicBezTo>
                <a:lnTo>
                  <a:pt x="128" y="72"/>
                </a:lnTo>
                <a:close/>
                <a:moveTo>
                  <a:pt x="80" y="27"/>
                </a:moveTo>
                <a:cubicBezTo>
                  <a:pt x="80" y="21"/>
                  <a:pt x="80" y="21"/>
                  <a:pt x="80" y="21"/>
                </a:cubicBezTo>
                <a:cubicBezTo>
                  <a:pt x="80" y="14"/>
                  <a:pt x="85" y="8"/>
                  <a:pt x="92" y="8"/>
                </a:cubicBezTo>
                <a:cubicBezTo>
                  <a:pt x="99" y="8"/>
                  <a:pt x="104" y="14"/>
                  <a:pt x="104" y="21"/>
                </a:cubicBezTo>
                <a:cubicBezTo>
                  <a:pt x="104" y="27"/>
                  <a:pt x="104" y="27"/>
                  <a:pt x="104" y="27"/>
                </a:cubicBezTo>
                <a:cubicBezTo>
                  <a:pt x="104" y="34"/>
                  <a:pt x="99" y="39"/>
                  <a:pt x="93" y="40"/>
                </a:cubicBezTo>
                <a:cubicBezTo>
                  <a:pt x="93" y="40"/>
                  <a:pt x="92" y="40"/>
                  <a:pt x="91" y="40"/>
                </a:cubicBezTo>
                <a:cubicBezTo>
                  <a:pt x="85" y="40"/>
                  <a:pt x="80" y="34"/>
                  <a:pt x="80" y="27"/>
                </a:cubicBezTo>
                <a:close/>
                <a:moveTo>
                  <a:pt x="132" y="144"/>
                </a:moveTo>
                <a:cubicBezTo>
                  <a:pt x="132" y="132"/>
                  <a:pt x="132" y="132"/>
                  <a:pt x="132" y="132"/>
                </a:cubicBezTo>
                <a:cubicBezTo>
                  <a:pt x="132" y="122"/>
                  <a:pt x="121" y="116"/>
                  <a:pt x="111" y="113"/>
                </a:cubicBezTo>
                <a:cubicBezTo>
                  <a:pt x="114" y="110"/>
                  <a:pt x="116" y="105"/>
                  <a:pt x="116" y="99"/>
                </a:cubicBezTo>
                <a:cubicBezTo>
                  <a:pt x="116" y="93"/>
                  <a:pt x="116" y="93"/>
                  <a:pt x="116" y="93"/>
                </a:cubicBezTo>
                <a:cubicBezTo>
                  <a:pt x="116" y="81"/>
                  <a:pt x="107" y="72"/>
                  <a:pt x="96" y="72"/>
                </a:cubicBezTo>
                <a:cubicBezTo>
                  <a:pt x="85" y="72"/>
                  <a:pt x="76" y="81"/>
                  <a:pt x="76" y="93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5"/>
                  <a:pt x="78" y="111"/>
                  <a:pt x="82" y="114"/>
                </a:cubicBezTo>
                <a:cubicBezTo>
                  <a:pt x="73" y="117"/>
                  <a:pt x="64" y="123"/>
                  <a:pt x="64" y="13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72" y="144"/>
                  <a:pt x="72" y="144"/>
                  <a:pt x="72" y="144"/>
                </a:cubicBezTo>
                <a:cubicBezTo>
                  <a:pt x="72" y="132"/>
                  <a:pt x="72" y="132"/>
                  <a:pt x="72" y="132"/>
                </a:cubicBezTo>
                <a:cubicBezTo>
                  <a:pt x="72" y="126"/>
                  <a:pt x="85" y="121"/>
                  <a:pt x="95" y="120"/>
                </a:cubicBezTo>
                <a:cubicBezTo>
                  <a:pt x="96" y="120"/>
                  <a:pt x="96" y="120"/>
                  <a:pt x="96" y="120"/>
                </a:cubicBezTo>
                <a:cubicBezTo>
                  <a:pt x="96" y="120"/>
                  <a:pt x="97" y="120"/>
                  <a:pt x="97" y="120"/>
                </a:cubicBezTo>
                <a:cubicBezTo>
                  <a:pt x="98" y="120"/>
                  <a:pt x="98" y="120"/>
                  <a:pt x="98" y="120"/>
                </a:cubicBezTo>
                <a:cubicBezTo>
                  <a:pt x="108" y="120"/>
                  <a:pt x="124" y="125"/>
                  <a:pt x="124" y="132"/>
                </a:cubicBezTo>
                <a:cubicBezTo>
                  <a:pt x="124" y="144"/>
                  <a:pt x="124" y="144"/>
                  <a:pt x="124" y="144"/>
                </a:cubicBezTo>
                <a:lnTo>
                  <a:pt x="132" y="144"/>
                </a:lnTo>
                <a:close/>
                <a:moveTo>
                  <a:pt x="84" y="99"/>
                </a:moveTo>
                <a:cubicBezTo>
                  <a:pt x="84" y="93"/>
                  <a:pt x="84" y="93"/>
                  <a:pt x="84" y="93"/>
                </a:cubicBezTo>
                <a:cubicBezTo>
                  <a:pt x="84" y="86"/>
                  <a:pt x="89" y="80"/>
                  <a:pt x="96" y="80"/>
                </a:cubicBezTo>
                <a:cubicBezTo>
                  <a:pt x="103" y="80"/>
                  <a:pt x="108" y="86"/>
                  <a:pt x="108" y="93"/>
                </a:cubicBezTo>
                <a:cubicBezTo>
                  <a:pt x="108" y="99"/>
                  <a:pt x="108" y="99"/>
                  <a:pt x="108" y="99"/>
                </a:cubicBezTo>
                <a:cubicBezTo>
                  <a:pt x="108" y="106"/>
                  <a:pt x="103" y="111"/>
                  <a:pt x="97" y="112"/>
                </a:cubicBezTo>
                <a:cubicBezTo>
                  <a:pt x="97" y="112"/>
                  <a:pt x="96" y="112"/>
                  <a:pt x="95" y="112"/>
                </a:cubicBezTo>
                <a:cubicBezTo>
                  <a:pt x="89" y="112"/>
                  <a:pt x="84" y="106"/>
                  <a:pt x="84" y="99"/>
                </a:cubicBezTo>
                <a:close/>
                <a:moveTo>
                  <a:pt x="171" y="77"/>
                </a:moveTo>
                <a:cubicBezTo>
                  <a:pt x="174" y="74"/>
                  <a:pt x="176" y="69"/>
                  <a:pt x="176" y="63"/>
                </a:cubicBezTo>
                <a:cubicBezTo>
                  <a:pt x="176" y="57"/>
                  <a:pt x="176" y="57"/>
                  <a:pt x="176" y="57"/>
                </a:cubicBezTo>
                <a:cubicBezTo>
                  <a:pt x="176" y="45"/>
                  <a:pt x="167" y="36"/>
                  <a:pt x="156" y="36"/>
                </a:cubicBezTo>
                <a:cubicBezTo>
                  <a:pt x="145" y="36"/>
                  <a:pt x="136" y="45"/>
                  <a:pt x="136" y="57"/>
                </a:cubicBezTo>
                <a:cubicBezTo>
                  <a:pt x="136" y="63"/>
                  <a:pt x="136" y="63"/>
                  <a:pt x="136" y="63"/>
                </a:cubicBezTo>
                <a:cubicBezTo>
                  <a:pt x="136" y="69"/>
                  <a:pt x="138" y="75"/>
                  <a:pt x="142" y="78"/>
                </a:cubicBezTo>
                <a:cubicBezTo>
                  <a:pt x="133" y="81"/>
                  <a:pt x="124" y="87"/>
                  <a:pt x="124" y="96"/>
                </a:cubicBezTo>
                <a:cubicBezTo>
                  <a:pt x="124" y="108"/>
                  <a:pt x="124" y="108"/>
                  <a:pt x="124" y="108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32" y="96"/>
                  <a:pt x="132" y="96"/>
                  <a:pt x="132" y="96"/>
                </a:cubicBezTo>
                <a:cubicBezTo>
                  <a:pt x="132" y="90"/>
                  <a:pt x="145" y="85"/>
                  <a:pt x="155" y="84"/>
                </a:cubicBezTo>
                <a:cubicBezTo>
                  <a:pt x="156" y="84"/>
                  <a:pt x="156" y="84"/>
                  <a:pt x="156" y="84"/>
                </a:cubicBezTo>
                <a:cubicBezTo>
                  <a:pt x="156" y="84"/>
                  <a:pt x="157" y="84"/>
                  <a:pt x="157" y="84"/>
                </a:cubicBezTo>
                <a:cubicBezTo>
                  <a:pt x="158" y="84"/>
                  <a:pt x="158" y="84"/>
                  <a:pt x="158" y="84"/>
                </a:cubicBezTo>
                <a:cubicBezTo>
                  <a:pt x="168" y="84"/>
                  <a:pt x="184" y="89"/>
                  <a:pt x="184" y="96"/>
                </a:cubicBezTo>
                <a:cubicBezTo>
                  <a:pt x="184" y="108"/>
                  <a:pt x="184" y="108"/>
                  <a:pt x="184" y="108"/>
                </a:cubicBezTo>
                <a:cubicBezTo>
                  <a:pt x="192" y="108"/>
                  <a:pt x="192" y="108"/>
                  <a:pt x="192" y="108"/>
                </a:cubicBezTo>
                <a:cubicBezTo>
                  <a:pt x="192" y="96"/>
                  <a:pt x="192" y="96"/>
                  <a:pt x="192" y="96"/>
                </a:cubicBezTo>
                <a:cubicBezTo>
                  <a:pt x="192" y="86"/>
                  <a:pt x="181" y="80"/>
                  <a:pt x="171" y="77"/>
                </a:cubicBezTo>
                <a:close/>
                <a:moveTo>
                  <a:pt x="144" y="63"/>
                </a:moveTo>
                <a:cubicBezTo>
                  <a:pt x="144" y="57"/>
                  <a:pt x="144" y="57"/>
                  <a:pt x="144" y="57"/>
                </a:cubicBezTo>
                <a:cubicBezTo>
                  <a:pt x="144" y="50"/>
                  <a:pt x="149" y="44"/>
                  <a:pt x="156" y="44"/>
                </a:cubicBezTo>
                <a:cubicBezTo>
                  <a:pt x="163" y="44"/>
                  <a:pt x="168" y="50"/>
                  <a:pt x="168" y="5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68" y="70"/>
                  <a:pt x="163" y="75"/>
                  <a:pt x="157" y="76"/>
                </a:cubicBezTo>
                <a:cubicBezTo>
                  <a:pt x="157" y="76"/>
                  <a:pt x="156" y="76"/>
                  <a:pt x="155" y="76"/>
                </a:cubicBezTo>
                <a:cubicBezTo>
                  <a:pt x="149" y="76"/>
                  <a:pt x="144" y="70"/>
                  <a:pt x="144" y="63"/>
                </a:cubicBezTo>
                <a:close/>
                <a:moveTo>
                  <a:pt x="8" y="96"/>
                </a:moveTo>
                <a:cubicBezTo>
                  <a:pt x="8" y="90"/>
                  <a:pt x="21" y="85"/>
                  <a:pt x="31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2" y="84"/>
                  <a:pt x="33" y="84"/>
                  <a:pt x="33" y="84"/>
                </a:cubicBezTo>
                <a:cubicBezTo>
                  <a:pt x="34" y="84"/>
                  <a:pt x="34" y="84"/>
                  <a:pt x="34" y="84"/>
                </a:cubicBezTo>
                <a:cubicBezTo>
                  <a:pt x="44" y="84"/>
                  <a:pt x="60" y="89"/>
                  <a:pt x="60" y="96"/>
                </a:cubicBezTo>
                <a:cubicBezTo>
                  <a:pt x="60" y="108"/>
                  <a:pt x="60" y="108"/>
                  <a:pt x="60" y="108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8" y="96"/>
                  <a:pt x="68" y="96"/>
                  <a:pt x="68" y="96"/>
                </a:cubicBezTo>
                <a:cubicBezTo>
                  <a:pt x="68" y="86"/>
                  <a:pt x="57" y="80"/>
                  <a:pt x="47" y="77"/>
                </a:cubicBezTo>
                <a:cubicBezTo>
                  <a:pt x="50" y="74"/>
                  <a:pt x="52" y="69"/>
                  <a:pt x="52" y="63"/>
                </a:cubicBezTo>
                <a:cubicBezTo>
                  <a:pt x="52" y="57"/>
                  <a:pt x="52" y="57"/>
                  <a:pt x="52" y="57"/>
                </a:cubicBezTo>
                <a:cubicBezTo>
                  <a:pt x="52" y="45"/>
                  <a:pt x="43" y="36"/>
                  <a:pt x="32" y="36"/>
                </a:cubicBezTo>
                <a:cubicBezTo>
                  <a:pt x="21" y="36"/>
                  <a:pt x="12" y="45"/>
                  <a:pt x="12" y="57"/>
                </a:cubicBezTo>
                <a:cubicBezTo>
                  <a:pt x="12" y="63"/>
                  <a:pt x="12" y="63"/>
                  <a:pt x="12" y="63"/>
                </a:cubicBezTo>
                <a:cubicBezTo>
                  <a:pt x="12" y="69"/>
                  <a:pt x="14" y="75"/>
                  <a:pt x="18" y="78"/>
                </a:cubicBezTo>
                <a:cubicBezTo>
                  <a:pt x="9" y="81"/>
                  <a:pt x="0" y="87"/>
                  <a:pt x="0" y="96"/>
                </a:cubicBezTo>
                <a:cubicBezTo>
                  <a:pt x="0" y="108"/>
                  <a:pt x="0" y="108"/>
                  <a:pt x="0" y="108"/>
                </a:cubicBezTo>
                <a:cubicBezTo>
                  <a:pt x="8" y="108"/>
                  <a:pt x="8" y="108"/>
                  <a:pt x="8" y="108"/>
                </a:cubicBezTo>
                <a:lnTo>
                  <a:pt x="8" y="96"/>
                </a:lnTo>
                <a:close/>
                <a:moveTo>
                  <a:pt x="20" y="63"/>
                </a:moveTo>
                <a:cubicBezTo>
                  <a:pt x="20" y="57"/>
                  <a:pt x="20" y="57"/>
                  <a:pt x="20" y="57"/>
                </a:cubicBezTo>
                <a:cubicBezTo>
                  <a:pt x="20" y="50"/>
                  <a:pt x="25" y="44"/>
                  <a:pt x="32" y="44"/>
                </a:cubicBezTo>
                <a:cubicBezTo>
                  <a:pt x="39" y="44"/>
                  <a:pt x="44" y="50"/>
                  <a:pt x="44" y="57"/>
                </a:cubicBezTo>
                <a:cubicBezTo>
                  <a:pt x="44" y="63"/>
                  <a:pt x="44" y="63"/>
                  <a:pt x="44" y="63"/>
                </a:cubicBezTo>
                <a:cubicBezTo>
                  <a:pt x="44" y="70"/>
                  <a:pt x="39" y="75"/>
                  <a:pt x="33" y="76"/>
                </a:cubicBezTo>
                <a:cubicBezTo>
                  <a:pt x="33" y="76"/>
                  <a:pt x="32" y="76"/>
                  <a:pt x="31" y="76"/>
                </a:cubicBezTo>
                <a:cubicBezTo>
                  <a:pt x="25" y="76"/>
                  <a:pt x="20" y="70"/>
                  <a:pt x="20" y="63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148495" tIns="74247" rIns="148495" bIns="74247" numCol="1" anchor="t" anchorCtr="0" compatLnSpc="1">
            <a:prstTxWarp prst="textNoShape">
              <a:avLst/>
            </a:prstTxWarp>
          </a:bodyPr>
          <a:lstStyle/>
          <a:p>
            <a:endParaRPr lang="en-GB" sz="2923" dirty="0"/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01593B7A-B62D-4678-838F-70D78BDD4601}"/>
              </a:ext>
            </a:extLst>
          </p:cNvPr>
          <p:cNvSpPr txBox="1"/>
          <p:nvPr/>
        </p:nvSpPr>
        <p:spPr>
          <a:xfrm>
            <a:off x="5248813" y="3296752"/>
            <a:ext cx="1694375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1"/>
                </a:solidFill>
                <a:latin typeface="Segoe UI Black" panose="020B0A02040204020203" pitchFamily="34" charset="0"/>
              </a:rPr>
              <a:t>A RESPONSIBLE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A5564B-722B-CBE4-6270-E25E3D7EA5D0}"/>
              </a:ext>
            </a:extLst>
          </p:cNvPr>
          <p:cNvSpPr/>
          <p:nvPr/>
        </p:nvSpPr>
        <p:spPr>
          <a:xfrm>
            <a:off x="5048249" y="4733185"/>
            <a:ext cx="2066926" cy="8297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Incorporating the issues of sustainability and ethics within projects and towards our stakeholders</a:t>
            </a:r>
          </a:p>
        </p:txBody>
      </p:sp>
      <p:grpSp>
        <p:nvGrpSpPr>
          <p:cNvPr id="16" name="Groupe 14">
            <a:extLst>
              <a:ext uri="{FF2B5EF4-FFF2-40B4-BE49-F238E27FC236}">
                <a16:creationId xmlns:a16="http://schemas.microsoft.com/office/drawing/2014/main" id="{C487AC72-4C8B-2E52-EE3F-E69832E501FF}"/>
              </a:ext>
            </a:extLst>
          </p:cNvPr>
          <p:cNvGrpSpPr/>
          <p:nvPr/>
        </p:nvGrpSpPr>
        <p:grpSpPr>
          <a:xfrm>
            <a:off x="5922535" y="2918108"/>
            <a:ext cx="346931" cy="318949"/>
            <a:chOff x="835217" y="10023810"/>
            <a:chExt cx="726310" cy="667729"/>
          </a:xfrm>
          <a:solidFill>
            <a:schemeClr val="bg2"/>
          </a:solidFill>
        </p:grpSpPr>
        <p:sp>
          <p:nvSpPr>
            <p:cNvPr id="17" name="Freeform 284">
              <a:extLst>
                <a:ext uri="{FF2B5EF4-FFF2-40B4-BE49-F238E27FC236}">
                  <a16:creationId xmlns:a16="http://schemas.microsoft.com/office/drawing/2014/main" id="{D7BA107B-1E3D-79C5-F10C-21A7C7F87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17" y="10023810"/>
              <a:ext cx="332623" cy="330141"/>
            </a:xfrm>
            <a:custGeom>
              <a:avLst/>
              <a:gdLst>
                <a:gd name="T0" fmla="*/ 141 w 313"/>
                <a:gd name="T1" fmla="*/ 311 h 311"/>
                <a:gd name="T2" fmla="*/ 140 w 313"/>
                <a:gd name="T3" fmla="*/ 311 h 311"/>
                <a:gd name="T4" fmla="*/ 140 w 313"/>
                <a:gd name="T5" fmla="*/ 283 h 311"/>
                <a:gd name="T6" fmla="*/ 141 w 313"/>
                <a:gd name="T7" fmla="*/ 283 h 311"/>
                <a:gd name="T8" fmla="*/ 242 w 313"/>
                <a:gd name="T9" fmla="*/ 233 h 311"/>
                <a:gd name="T10" fmla="*/ 244 w 313"/>
                <a:gd name="T11" fmla="*/ 35 h 311"/>
                <a:gd name="T12" fmla="*/ 148 w 313"/>
                <a:gd name="T13" fmla="*/ 91 h 311"/>
                <a:gd name="T14" fmla="*/ 53 w 313"/>
                <a:gd name="T15" fmla="*/ 156 h 311"/>
                <a:gd name="T16" fmla="*/ 103 w 313"/>
                <a:gd name="T17" fmla="*/ 286 h 311"/>
                <a:gd name="T18" fmla="*/ 88 w 313"/>
                <a:gd name="T19" fmla="*/ 310 h 311"/>
                <a:gd name="T20" fmla="*/ 28 w 313"/>
                <a:gd name="T21" fmla="*/ 145 h 311"/>
                <a:gd name="T22" fmla="*/ 137 w 313"/>
                <a:gd name="T23" fmla="*/ 65 h 311"/>
                <a:gd name="T24" fmla="*/ 235 w 313"/>
                <a:gd name="T25" fmla="*/ 5 h 311"/>
                <a:gd name="T26" fmla="*/ 246 w 313"/>
                <a:gd name="T27" fmla="*/ 0 h 311"/>
                <a:gd name="T28" fmla="*/ 246 w 313"/>
                <a:gd name="T29" fmla="*/ 0 h 311"/>
                <a:gd name="T30" fmla="*/ 256 w 313"/>
                <a:gd name="T31" fmla="*/ 5 h 311"/>
                <a:gd name="T32" fmla="*/ 266 w 313"/>
                <a:gd name="T33" fmla="*/ 248 h 311"/>
                <a:gd name="T34" fmla="*/ 141 w 313"/>
                <a:gd name="T35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3" h="311">
                  <a:moveTo>
                    <a:pt x="141" y="311"/>
                  </a:moveTo>
                  <a:cubicBezTo>
                    <a:pt x="140" y="311"/>
                    <a:pt x="140" y="311"/>
                    <a:pt x="140" y="311"/>
                  </a:cubicBezTo>
                  <a:cubicBezTo>
                    <a:pt x="140" y="283"/>
                    <a:pt x="140" y="283"/>
                    <a:pt x="140" y="283"/>
                  </a:cubicBezTo>
                  <a:cubicBezTo>
                    <a:pt x="140" y="283"/>
                    <a:pt x="141" y="283"/>
                    <a:pt x="141" y="283"/>
                  </a:cubicBezTo>
                  <a:cubicBezTo>
                    <a:pt x="167" y="283"/>
                    <a:pt x="216" y="277"/>
                    <a:pt x="242" y="233"/>
                  </a:cubicBezTo>
                  <a:cubicBezTo>
                    <a:pt x="280" y="169"/>
                    <a:pt x="281" y="88"/>
                    <a:pt x="244" y="35"/>
                  </a:cubicBezTo>
                  <a:cubicBezTo>
                    <a:pt x="218" y="60"/>
                    <a:pt x="182" y="75"/>
                    <a:pt x="148" y="91"/>
                  </a:cubicBezTo>
                  <a:cubicBezTo>
                    <a:pt x="106" y="109"/>
                    <a:pt x="67" y="127"/>
                    <a:pt x="53" y="156"/>
                  </a:cubicBezTo>
                  <a:cubicBezTo>
                    <a:pt x="23" y="221"/>
                    <a:pt x="72" y="266"/>
                    <a:pt x="103" y="286"/>
                  </a:cubicBezTo>
                  <a:cubicBezTo>
                    <a:pt x="88" y="310"/>
                    <a:pt x="88" y="310"/>
                    <a:pt x="88" y="310"/>
                  </a:cubicBezTo>
                  <a:cubicBezTo>
                    <a:pt x="22" y="267"/>
                    <a:pt x="0" y="205"/>
                    <a:pt x="28" y="145"/>
                  </a:cubicBezTo>
                  <a:cubicBezTo>
                    <a:pt x="46" y="106"/>
                    <a:pt x="90" y="86"/>
                    <a:pt x="137" y="65"/>
                  </a:cubicBezTo>
                  <a:cubicBezTo>
                    <a:pt x="174" y="49"/>
                    <a:pt x="212" y="32"/>
                    <a:pt x="235" y="5"/>
                  </a:cubicBezTo>
                  <a:cubicBezTo>
                    <a:pt x="238" y="2"/>
                    <a:pt x="242" y="0"/>
                    <a:pt x="24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50" y="0"/>
                    <a:pt x="253" y="2"/>
                    <a:pt x="256" y="5"/>
                  </a:cubicBezTo>
                  <a:cubicBezTo>
                    <a:pt x="309" y="66"/>
                    <a:pt x="313" y="168"/>
                    <a:pt x="266" y="248"/>
                  </a:cubicBezTo>
                  <a:cubicBezTo>
                    <a:pt x="232" y="303"/>
                    <a:pt x="173" y="311"/>
                    <a:pt x="141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8" name="Freeform 285">
              <a:extLst>
                <a:ext uri="{FF2B5EF4-FFF2-40B4-BE49-F238E27FC236}">
                  <a16:creationId xmlns:a16="http://schemas.microsoft.com/office/drawing/2014/main" id="{AA9048B7-B2D4-0297-5134-5D6085043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50" y="10058562"/>
              <a:ext cx="632977" cy="632977"/>
            </a:xfrm>
            <a:custGeom>
              <a:avLst/>
              <a:gdLst>
                <a:gd name="T0" fmla="*/ 298 w 596"/>
                <a:gd name="T1" fmla="*/ 596 h 596"/>
                <a:gd name="T2" fmla="*/ 0 w 596"/>
                <a:gd name="T3" fmla="*/ 298 h 596"/>
                <a:gd name="T4" fmla="*/ 109 w 596"/>
                <a:gd name="T5" fmla="*/ 68 h 596"/>
                <a:gd name="T6" fmla="*/ 127 w 596"/>
                <a:gd name="T7" fmla="*/ 90 h 596"/>
                <a:gd name="T8" fmla="*/ 28 w 596"/>
                <a:gd name="T9" fmla="*/ 298 h 596"/>
                <a:gd name="T10" fmla="*/ 298 w 596"/>
                <a:gd name="T11" fmla="*/ 568 h 596"/>
                <a:gd name="T12" fmla="*/ 568 w 596"/>
                <a:gd name="T13" fmla="*/ 298 h 596"/>
                <a:gd name="T14" fmla="*/ 298 w 596"/>
                <a:gd name="T15" fmla="*/ 28 h 596"/>
                <a:gd name="T16" fmla="*/ 230 w 596"/>
                <a:gd name="T17" fmla="*/ 37 h 596"/>
                <a:gd name="T18" fmla="*/ 223 w 596"/>
                <a:gd name="T19" fmla="*/ 10 h 596"/>
                <a:gd name="T20" fmla="*/ 298 w 596"/>
                <a:gd name="T21" fmla="*/ 0 h 596"/>
                <a:gd name="T22" fmla="*/ 596 w 596"/>
                <a:gd name="T23" fmla="*/ 298 h 596"/>
                <a:gd name="T24" fmla="*/ 298 w 596"/>
                <a:gd name="T25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6" h="596">
                  <a:moveTo>
                    <a:pt x="298" y="596"/>
                  </a:moveTo>
                  <a:cubicBezTo>
                    <a:pt x="134" y="596"/>
                    <a:pt x="0" y="462"/>
                    <a:pt x="0" y="298"/>
                  </a:cubicBezTo>
                  <a:cubicBezTo>
                    <a:pt x="0" y="209"/>
                    <a:pt x="40" y="125"/>
                    <a:pt x="109" y="68"/>
                  </a:cubicBezTo>
                  <a:cubicBezTo>
                    <a:pt x="127" y="90"/>
                    <a:pt x="127" y="90"/>
                    <a:pt x="127" y="90"/>
                  </a:cubicBezTo>
                  <a:cubicBezTo>
                    <a:pt x="64" y="141"/>
                    <a:pt x="28" y="217"/>
                    <a:pt x="28" y="298"/>
                  </a:cubicBezTo>
                  <a:cubicBezTo>
                    <a:pt x="28" y="447"/>
                    <a:pt x="149" y="568"/>
                    <a:pt x="298" y="568"/>
                  </a:cubicBezTo>
                  <a:cubicBezTo>
                    <a:pt x="447" y="568"/>
                    <a:pt x="568" y="447"/>
                    <a:pt x="568" y="298"/>
                  </a:cubicBezTo>
                  <a:cubicBezTo>
                    <a:pt x="568" y="149"/>
                    <a:pt x="447" y="28"/>
                    <a:pt x="298" y="28"/>
                  </a:cubicBezTo>
                  <a:cubicBezTo>
                    <a:pt x="275" y="28"/>
                    <a:pt x="252" y="31"/>
                    <a:pt x="230" y="37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48" y="4"/>
                    <a:pt x="273" y="0"/>
                    <a:pt x="298" y="0"/>
                  </a:cubicBezTo>
                  <a:cubicBezTo>
                    <a:pt x="462" y="0"/>
                    <a:pt x="596" y="134"/>
                    <a:pt x="596" y="298"/>
                  </a:cubicBezTo>
                  <a:cubicBezTo>
                    <a:pt x="596" y="462"/>
                    <a:pt x="462" y="596"/>
                    <a:pt x="298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9" name="Freeform 286">
              <a:extLst>
                <a:ext uri="{FF2B5EF4-FFF2-40B4-BE49-F238E27FC236}">
                  <a16:creationId xmlns:a16="http://schemas.microsoft.com/office/drawing/2014/main" id="{2E514CF6-9784-A423-C137-220ADD4D3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9684" y="10131044"/>
              <a:ext cx="356949" cy="278013"/>
            </a:xfrm>
            <a:custGeom>
              <a:avLst/>
              <a:gdLst>
                <a:gd name="T0" fmla="*/ 336 w 336"/>
                <a:gd name="T1" fmla="*/ 262 h 262"/>
                <a:gd name="T2" fmla="*/ 294 w 336"/>
                <a:gd name="T3" fmla="*/ 262 h 262"/>
                <a:gd name="T4" fmla="*/ 282 w 336"/>
                <a:gd name="T5" fmla="*/ 255 h 262"/>
                <a:gd name="T6" fmla="*/ 258 w 336"/>
                <a:gd name="T7" fmla="*/ 220 h 262"/>
                <a:gd name="T8" fmla="*/ 244 w 336"/>
                <a:gd name="T9" fmla="*/ 220 h 262"/>
                <a:gd name="T10" fmla="*/ 234 w 336"/>
                <a:gd name="T11" fmla="*/ 230 h 262"/>
                <a:gd name="T12" fmla="*/ 224 w 336"/>
                <a:gd name="T13" fmla="*/ 234 h 262"/>
                <a:gd name="T14" fmla="*/ 182 w 336"/>
                <a:gd name="T15" fmla="*/ 234 h 262"/>
                <a:gd name="T16" fmla="*/ 172 w 336"/>
                <a:gd name="T17" fmla="*/ 230 h 262"/>
                <a:gd name="T18" fmla="*/ 106 w 336"/>
                <a:gd name="T19" fmla="*/ 164 h 262"/>
                <a:gd name="T20" fmla="*/ 14 w 336"/>
                <a:gd name="T21" fmla="*/ 164 h 262"/>
                <a:gd name="T22" fmla="*/ 0 w 336"/>
                <a:gd name="T23" fmla="*/ 150 h 262"/>
                <a:gd name="T24" fmla="*/ 0 w 336"/>
                <a:gd name="T25" fmla="*/ 122 h 262"/>
                <a:gd name="T26" fmla="*/ 70 w 336"/>
                <a:gd name="T27" fmla="*/ 52 h 262"/>
                <a:gd name="T28" fmla="*/ 92 w 336"/>
                <a:gd name="T29" fmla="*/ 52 h 262"/>
                <a:gd name="T30" fmla="*/ 116 w 336"/>
                <a:gd name="T31" fmla="*/ 28 h 262"/>
                <a:gd name="T32" fmla="*/ 126 w 336"/>
                <a:gd name="T33" fmla="*/ 24 h 262"/>
                <a:gd name="T34" fmla="*/ 190 w 336"/>
                <a:gd name="T35" fmla="*/ 24 h 262"/>
                <a:gd name="T36" fmla="*/ 214 w 336"/>
                <a:gd name="T37" fmla="*/ 0 h 262"/>
                <a:gd name="T38" fmla="*/ 234 w 336"/>
                <a:gd name="T39" fmla="*/ 20 h 262"/>
                <a:gd name="T40" fmla="*/ 206 w 336"/>
                <a:gd name="T41" fmla="*/ 48 h 262"/>
                <a:gd name="T42" fmla="*/ 196 w 336"/>
                <a:gd name="T43" fmla="*/ 52 h 262"/>
                <a:gd name="T44" fmla="*/ 132 w 336"/>
                <a:gd name="T45" fmla="*/ 52 h 262"/>
                <a:gd name="T46" fmla="*/ 108 w 336"/>
                <a:gd name="T47" fmla="*/ 76 h 262"/>
                <a:gd name="T48" fmla="*/ 98 w 336"/>
                <a:gd name="T49" fmla="*/ 80 h 262"/>
                <a:gd name="T50" fmla="*/ 70 w 336"/>
                <a:gd name="T51" fmla="*/ 80 h 262"/>
                <a:gd name="T52" fmla="*/ 28 w 336"/>
                <a:gd name="T53" fmla="*/ 122 h 262"/>
                <a:gd name="T54" fmla="*/ 28 w 336"/>
                <a:gd name="T55" fmla="*/ 136 h 262"/>
                <a:gd name="T56" fmla="*/ 112 w 336"/>
                <a:gd name="T57" fmla="*/ 136 h 262"/>
                <a:gd name="T58" fmla="*/ 122 w 336"/>
                <a:gd name="T59" fmla="*/ 140 h 262"/>
                <a:gd name="T60" fmla="*/ 188 w 336"/>
                <a:gd name="T61" fmla="*/ 206 h 262"/>
                <a:gd name="T62" fmla="*/ 218 w 336"/>
                <a:gd name="T63" fmla="*/ 206 h 262"/>
                <a:gd name="T64" fmla="*/ 228 w 336"/>
                <a:gd name="T65" fmla="*/ 196 h 262"/>
                <a:gd name="T66" fmla="*/ 238 w 336"/>
                <a:gd name="T67" fmla="*/ 192 h 262"/>
                <a:gd name="T68" fmla="*/ 266 w 336"/>
                <a:gd name="T69" fmla="*/ 192 h 262"/>
                <a:gd name="T70" fmla="*/ 277 w 336"/>
                <a:gd name="T71" fmla="*/ 198 h 262"/>
                <a:gd name="T72" fmla="*/ 301 w 336"/>
                <a:gd name="T73" fmla="*/ 234 h 262"/>
                <a:gd name="T74" fmla="*/ 336 w 336"/>
                <a:gd name="T75" fmla="*/ 234 h 262"/>
                <a:gd name="T76" fmla="*/ 336 w 336"/>
                <a:gd name="T77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36" h="262">
                  <a:moveTo>
                    <a:pt x="336" y="262"/>
                  </a:moveTo>
                  <a:cubicBezTo>
                    <a:pt x="294" y="262"/>
                    <a:pt x="294" y="262"/>
                    <a:pt x="294" y="262"/>
                  </a:cubicBezTo>
                  <a:cubicBezTo>
                    <a:pt x="289" y="262"/>
                    <a:pt x="285" y="259"/>
                    <a:pt x="282" y="255"/>
                  </a:cubicBezTo>
                  <a:cubicBezTo>
                    <a:pt x="258" y="220"/>
                    <a:pt x="258" y="220"/>
                    <a:pt x="258" y="220"/>
                  </a:cubicBezTo>
                  <a:cubicBezTo>
                    <a:pt x="244" y="220"/>
                    <a:pt x="244" y="220"/>
                    <a:pt x="244" y="220"/>
                  </a:cubicBezTo>
                  <a:cubicBezTo>
                    <a:pt x="234" y="230"/>
                    <a:pt x="234" y="230"/>
                    <a:pt x="234" y="230"/>
                  </a:cubicBezTo>
                  <a:cubicBezTo>
                    <a:pt x="231" y="232"/>
                    <a:pt x="227" y="234"/>
                    <a:pt x="224" y="234"/>
                  </a:cubicBezTo>
                  <a:cubicBezTo>
                    <a:pt x="182" y="234"/>
                    <a:pt x="182" y="234"/>
                    <a:pt x="182" y="234"/>
                  </a:cubicBezTo>
                  <a:cubicBezTo>
                    <a:pt x="178" y="234"/>
                    <a:pt x="174" y="232"/>
                    <a:pt x="172" y="230"/>
                  </a:cubicBezTo>
                  <a:cubicBezTo>
                    <a:pt x="106" y="164"/>
                    <a:pt x="106" y="164"/>
                    <a:pt x="106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6" y="164"/>
                    <a:pt x="0" y="157"/>
                    <a:pt x="0" y="150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83"/>
                    <a:pt x="31" y="52"/>
                    <a:pt x="70" y="52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16" y="28"/>
                    <a:pt x="116" y="28"/>
                    <a:pt x="116" y="28"/>
                  </a:cubicBezTo>
                  <a:cubicBezTo>
                    <a:pt x="119" y="25"/>
                    <a:pt x="122" y="24"/>
                    <a:pt x="126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34" y="20"/>
                    <a:pt x="234" y="20"/>
                    <a:pt x="234" y="20"/>
                  </a:cubicBezTo>
                  <a:cubicBezTo>
                    <a:pt x="206" y="48"/>
                    <a:pt x="206" y="48"/>
                    <a:pt x="206" y="48"/>
                  </a:cubicBezTo>
                  <a:cubicBezTo>
                    <a:pt x="203" y="50"/>
                    <a:pt x="199" y="52"/>
                    <a:pt x="196" y="52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08" y="76"/>
                    <a:pt x="108" y="76"/>
                    <a:pt x="108" y="76"/>
                  </a:cubicBezTo>
                  <a:cubicBezTo>
                    <a:pt x="105" y="78"/>
                    <a:pt x="102" y="80"/>
                    <a:pt x="98" y="80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47" y="80"/>
                    <a:pt x="28" y="99"/>
                    <a:pt x="28" y="122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112" y="136"/>
                    <a:pt x="112" y="136"/>
                    <a:pt x="112" y="136"/>
                  </a:cubicBezTo>
                  <a:cubicBezTo>
                    <a:pt x="115" y="136"/>
                    <a:pt x="119" y="137"/>
                    <a:pt x="122" y="140"/>
                  </a:cubicBezTo>
                  <a:cubicBezTo>
                    <a:pt x="188" y="206"/>
                    <a:pt x="188" y="206"/>
                    <a:pt x="188" y="206"/>
                  </a:cubicBezTo>
                  <a:cubicBezTo>
                    <a:pt x="218" y="206"/>
                    <a:pt x="218" y="206"/>
                    <a:pt x="218" y="206"/>
                  </a:cubicBezTo>
                  <a:cubicBezTo>
                    <a:pt x="228" y="196"/>
                    <a:pt x="228" y="196"/>
                    <a:pt x="228" y="196"/>
                  </a:cubicBezTo>
                  <a:cubicBezTo>
                    <a:pt x="230" y="193"/>
                    <a:pt x="234" y="192"/>
                    <a:pt x="238" y="192"/>
                  </a:cubicBezTo>
                  <a:cubicBezTo>
                    <a:pt x="266" y="192"/>
                    <a:pt x="266" y="192"/>
                    <a:pt x="266" y="192"/>
                  </a:cubicBezTo>
                  <a:cubicBezTo>
                    <a:pt x="270" y="192"/>
                    <a:pt x="275" y="194"/>
                    <a:pt x="277" y="198"/>
                  </a:cubicBezTo>
                  <a:cubicBezTo>
                    <a:pt x="301" y="234"/>
                    <a:pt x="301" y="234"/>
                    <a:pt x="301" y="234"/>
                  </a:cubicBezTo>
                  <a:cubicBezTo>
                    <a:pt x="336" y="234"/>
                    <a:pt x="336" y="234"/>
                    <a:pt x="336" y="234"/>
                  </a:cubicBezTo>
                  <a:lnTo>
                    <a:pt x="336" y="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0" name="Freeform 287">
              <a:extLst>
                <a:ext uri="{FF2B5EF4-FFF2-40B4-BE49-F238E27FC236}">
                  <a16:creationId xmlns:a16="http://schemas.microsoft.com/office/drawing/2014/main" id="{661E980C-B884-FF2D-903F-3CD7AE648A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5287" y="10334589"/>
              <a:ext cx="222907" cy="252694"/>
            </a:xfrm>
            <a:custGeom>
              <a:avLst/>
              <a:gdLst>
                <a:gd name="T0" fmla="*/ 140 w 210"/>
                <a:gd name="T1" fmla="*/ 238 h 238"/>
                <a:gd name="T2" fmla="*/ 98 w 210"/>
                <a:gd name="T3" fmla="*/ 238 h 238"/>
                <a:gd name="T4" fmla="*/ 84 w 210"/>
                <a:gd name="T5" fmla="*/ 224 h 238"/>
                <a:gd name="T6" fmla="*/ 84 w 210"/>
                <a:gd name="T7" fmla="*/ 131 h 238"/>
                <a:gd name="T8" fmla="*/ 64 w 210"/>
                <a:gd name="T9" fmla="*/ 112 h 238"/>
                <a:gd name="T10" fmla="*/ 14 w 210"/>
                <a:gd name="T11" fmla="*/ 112 h 238"/>
                <a:gd name="T12" fmla="*/ 0 w 210"/>
                <a:gd name="T13" fmla="*/ 98 h 238"/>
                <a:gd name="T14" fmla="*/ 0 w 210"/>
                <a:gd name="T15" fmla="*/ 56 h 238"/>
                <a:gd name="T16" fmla="*/ 4 w 210"/>
                <a:gd name="T17" fmla="*/ 46 h 238"/>
                <a:gd name="T18" fmla="*/ 46 w 210"/>
                <a:gd name="T19" fmla="*/ 4 h 238"/>
                <a:gd name="T20" fmla="*/ 56 w 210"/>
                <a:gd name="T21" fmla="*/ 0 h 238"/>
                <a:gd name="T22" fmla="*/ 126 w 210"/>
                <a:gd name="T23" fmla="*/ 0 h 238"/>
                <a:gd name="T24" fmla="*/ 136 w 210"/>
                <a:gd name="T25" fmla="*/ 4 h 238"/>
                <a:gd name="T26" fmla="*/ 206 w 210"/>
                <a:gd name="T27" fmla="*/ 74 h 238"/>
                <a:gd name="T28" fmla="*/ 210 w 210"/>
                <a:gd name="T29" fmla="*/ 84 h 238"/>
                <a:gd name="T30" fmla="*/ 210 w 210"/>
                <a:gd name="T31" fmla="*/ 168 h 238"/>
                <a:gd name="T32" fmla="*/ 206 w 210"/>
                <a:gd name="T33" fmla="*/ 178 h 238"/>
                <a:gd name="T34" fmla="*/ 150 w 210"/>
                <a:gd name="T35" fmla="*/ 234 h 238"/>
                <a:gd name="T36" fmla="*/ 140 w 210"/>
                <a:gd name="T37" fmla="*/ 238 h 238"/>
                <a:gd name="T38" fmla="*/ 112 w 210"/>
                <a:gd name="T39" fmla="*/ 210 h 238"/>
                <a:gd name="T40" fmla="*/ 134 w 210"/>
                <a:gd name="T41" fmla="*/ 210 h 238"/>
                <a:gd name="T42" fmla="*/ 182 w 210"/>
                <a:gd name="T43" fmla="*/ 162 h 238"/>
                <a:gd name="T44" fmla="*/ 182 w 210"/>
                <a:gd name="T45" fmla="*/ 89 h 238"/>
                <a:gd name="T46" fmla="*/ 120 w 210"/>
                <a:gd name="T47" fmla="*/ 28 h 238"/>
                <a:gd name="T48" fmla="*/ 62 w 210"/>
                <a:gd name="T49" fmla="*/ 28 h 238"/>
                <a:gd name="T50" fmla="*/ 28 w 210"/>
                <a:gd name="T51" fmla="*/ 62 h 238"/>
                <a:gd name="T52" fmla="*/ 28 w 210"/>
                <a:gd name="T53" fmla="*/ 84 h 238"/>
                <a:gd name="T54" fmla="*/ 70 w 210"/>
                <a:gd name="T55" fmla="*/ 84 h 238"/>
                <a:gd name="T56" fmla="*/ 80 w 210"/>
                <a:gd name="T57" fmla="*/ 88 h 238"/>
                <a:gd name="T58" fmla="*/ 108 w 210"/>
                <a:gd name="T59" fmla="*/ 116 h 238"/>
                <a:gd name="T60" fmla="*/ 112 w 210"/>
                <a:gd name="T61" fmla="*/ 126 h 238"/>
                <a:gd name="T62" fmla="*/ 112 w 210"/>
                <a:gd name="T63" fmla="*/ 21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0" h="238">
                  <a:moveTo>
                    <a:pt x="140" y="238"/>
                  </a:moveTo>
                  <a:cubicBezTo>
                    <a:pt x="98" y="238"/>
                    <a:pt x="98" y="238"/>
                    <a:pt x="98" y="238"/>
                  </a:cubicBezTo>
                  <a:cubicBezTo>
                    <a:pt x="90" y="238"/>
                    <a:pt x="84" y="231"/>
                    <a:pt x="84" y="224"/>
                  </a:cubicBezTo>
                  <a:cubicBezTo>
                    <a:pt x="84" y="131"/>
                    <a:pt x="84" y="131"/>
                    <a:pt x="84" y="131"/>
                  </a:cubicBezTo>
                  <a:cubicBezTo>
                    <a:pt x="64" y="112"/>
                    <a:pt x="64" y="112"/>
                    <a:pt x="64" y="112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6" y="112"/>
                    <a:pt x="0" y="105"/>
                    <a:pt x="0" y="9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1" y="48"/>
                    <a:pt x="4" y="4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9" y="1"/>
                    <a:pt x="52" y="0"/>
                    <a:pt x="5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9" y="0"/>
                    <a:pt x="133" y="1"/>
                    <a:pt x="136" y="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208" y="76"/>
                    <a:pt x="210" y="80"/>
                    <a:pt x="210" y="84"/>
                  </a:cubicBezTo>
                  <a:cubicBezTo>
                    <a:pt x="210" y="168"/>
                    <a:pt x="210" y="168"/>
                    <a:pt x="210" y="168"/>
                  </a:cubicBezTo>
                  <a:cubicBezTo>
                    <a:pt x="210" y="171"/>
                    <a:pt x="208" y="175"/>
                    <a:pt x="206" y="178"/>
                  </a:cubicBezTo>
                  <a:cubicBezTo>
                    <a:pt x="150" y="234"/>
                    <a:pt x="150" y="234"/>
                    <a:pt x="150" y="234"/>
                  </a:cubicBezTo>
                  <a:cubicBezTo>
                    <a:pt x="147" y="236"/>
                    <a:pt x="143" y="238"/>
                    <a:pt x="140" y="238"/>
                  </a:cubicBezTo>
                  <a:close/>
                  <a:moveTo>
                    <a:pt x="112" y="210"/>
                  </a:moveTo>
                  <a:cubicBezTo>
                    <a:pt x="134" y="210"/>
                    <a:pt x="134" y="210"/>
                    <a:pt x="134" y="210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2" y="89"/>
                    <a:pt x="182" y="89"/>
                    <a:pt x="182" y="89"/>
                  </a:cubicBezTo>
                  <a:cubicBezTo>
                    <a:pt x="120" y="28"/>
                    <a:pt x="120" y="28"/>
                    <a:pt x="120" y="28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84"/>
                    <a:pt x="28" y="84"/>
                    <a:pt x="28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74" y="84"/>
                    <a:pt x="77" y="85"/>
                    <a:pt x="80" y="88"/>
                  </a:cubicBezTo>
                  <a:cubicBezTo>
                    <a:pt x="108" y="116"/>
                    <a:pt x="108" y="116"/>
                    <a:pt x="108" y="116"/>
                  </a:cubicBezTo>
                  <a:cubicBezTo>
                    <a:pt x="110" y="118"/>
                    <a:pt x="112" y="122"/>
                    <a:pt x="112" y="126"/>
                  </a:cubicBezTo>
                  <a:lnTo>
                    <a:pt x="112" y="2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21" name="ZoneTexte 19">
            <a:extLst>
              <a:ext uri="{FF2B5EF4-FFF2-40B4-BE49-F238E27FC236}">
                <a16:creationId xmlns:a16="http://schemas.microsoft.com/office/drawing/2014/main" id="{965B1031-012B-EA72-E05D-476F061FEA3C}"/>
              </a:ext>
            </a:extLst>
          </p:cNvPr>
          <p:cNvSpPr txBox="1"/>
          <p:nvPr/>
        </p:nvSpPr>
        <p:spPr>
          <a:xfrm>
            <a:off x="7807475" y="3296752"/>
            <a:ext cx="1282402" cy="2616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700" dirty="0">
                <a:solidFill>
                  <a:schemeClr val="accent1"/>
                </a:solidFill>
                <a:latin typeface="Segoe UI Black" panose="020B0A02040204020203" pitchFamily="34" charset="0"/>
              </a:rPr>
              <a:t>A CREATIVE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41D85B-06BA-8F9B-0BA8-5A88AB7693BD}"/>
              </a:ext>
            </a:extLst>
          </p:cNvPr>
          <p:cNvSpPr/>
          <p:nvPr/>
        </p:nvSpPr>
        <p:spPr>
          <a:xfrm>
            <a:off x="7372225" y="4733185"/>
            <a:ext cx="2066926" cy="61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>
              <a:lnSpc>
                <a:spcPct val="110000"/>
              </a:lnSpc>
              <a:defRPr/>
            </a:pPr>
            <a:r>
              <a:rPr lang="en-GB" sz="1250" dirty="0">
                <a:solidFill>
                  <a:schemeClr val="accent3"/>
                </a:solidFill>
              </a:rPr>
              <a:t>Taking a proactive stance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on innovation to meet </a:t>
            </a:r>
            <a:br>
              <a:rPr lang="en-GB" sz="1250" dirty="0">
                <a:solidFill>
                  <a:schemeClr val="accent3"/>
                </a:solidFill>
              </a:rPr>
            </a:br>
            <a:r>
              <a:rPr lang="en-GB" sz="1250" dirty="0">
                <a:solidFill>
                  <a:schemeClr val="accent3"/>
                </a:solidFill>
              </a:rPr>
              <a:t>tomorrow’s challenges</a:t>
            </a:r>
          </a:p>
        </p:txBody>
      </p:sp>
      <p:grpSp>
        <p:nvGrpSpPr>
          <p:cNvPr id="23" name="Groupe 21">
            <a:extLst>
              <a:ext uri="{FF2B5EF4-FFF2-40B4-BE49-F238E27FC236}">
                <a16:creationId xmlns:a16="http://schemas.microsoft.com/office/drawing/2014/main" id="{C1C7B6F7-A3CB-E393-A6E1-46556022C92E}"/>
              </a:ext>
            </a:extLst>
          </p:cNvPr>
          <p:cNvGrpSpPr/>
          <p:nvPr/>
        </p:nvGrpSpPr>
        <p:grpSpPr>
          <a:xfrm>
            <a:off x="8305299" y="2878833"/>
            <a:ext cx="286753" cy="355735"/>
            <a:chOff x="3302584" y="8830339"/>
            <a:chExt cx="565460" cy="701487"/>
          </a:xfrm>
          <a:solidFill>
            <a:schemeClr val="bg2"/>
          </a:solidFill>
        </p:grpSpPr>
        <p:sp>
          <p:nvSpPr>
            <p:cNvPr id="24" name="Freeform 252">
              <a:extLst>
                <a:ext uri="{FF2B5EF4-FFF2-40B4-BE49-F238E27FC236}">
                  <a16:creationId xmlns:a16="http://schemas.microsoft.com/office/drawing/2014/main" id="{44FAC588-3F8A-61E2-EF21-FBD98FE94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222" y="8831332"/>
              <a:ext cx="39716" cy="45674"/>
            </a:xfrm>
            <a:custGeom>
              <a:avLst/>
              <a:gdLst>
                <a:gd name="T0" fmla="*/ 22 w 80"/>
                <a:gd name="T1" fmla="*/ 92 h 92"/>
                <a:gd name="T2" fmla="*/ 0 w 80"/>
                <a:gd name="T3" fmla="*/ 17 h 92"/>
                <a:gd name="T4" fmla="*/ 58 w 80"/>
                <a:gd name="T5" fmla="*/ 0 h 92"/>
                <a:gd name="T6" fmla="*/ 80 w 80"/>
                <a:gd name="T7" fmla="*/ 77 h 92"/>
                <a:gd name="T8" fmla="*/ 22 w 80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92">
                  <a:moveTo>
                    <a:pt x="22" y="92"/>
                  </a:moveTo>
                  <a:lnTo>
                    <a:pt x="0" y="17"/>
                  </a:lnTo>
                  <a:lnTo>
                    <a:pt x="58" y="0"/>
                  </a:lnTo>
                  <a:lnTo>
                    <a:pt x="80" y="77"/>
                  </a:lnTo>
                  <a:lnTo>
                    <a:pt x="22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5" name="Freeform 253">
              <a:extLst>
                <a:ext uri="{FF2B5EF4-FFF2-40B4-BE49-F238E27FC236}">
                  <a16:creationId xmlns:a16="http://schemas.microsoft.com/office/drawing/2014/main" id="{1A260237-5AC8-9096-D3CE-923784EA5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9109" y="8901332"/>
              <a:ext cx="49149" cy="47659"/>
            </a:xfrm>
            <a:custGeom>
              <a:avLst/>
              <a:gdLst>
                <a:gd name="T0" fmla="*/ 56 w 99"/>
                <a:gd name="T1" fmla="*/ 96 h 96"/>
                <a:gd name="T2" fmla="*/ 0 w 99"/>
                <a:gd name="T3" fmla="*/ 41 h 96"/>
                <a:gd name="T4" fmla="*/ 43 w 99"/>
                <a:gd name="T5" fmla="*/ 0 h 96"/>
                <a:gd name="T6" fmla="*/ 99 w 99"/>
                <a:gd name="T7" fmla="*/ 56 h 96"/>
                <a:gd name="T8" fmla="*/ 56 w 99"/>
                <a:gd name="T9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6">
                  <a:moveTo>
                    <a:pt x="56" y="96"/>
                  </a:moveTo>
                  <a:lnTo>
                    <a:pt x="0" y="41"/>
                  </a:lnTo>
                  <a:lnTo>
                    <a:pt x="43" y="0"/>
                  </a:lnTo>
                  <a:lnTo>
                    <a:pt x="99" y="56"/>
                  </a:lnTo>
                  <a:lnTo>
                    <a:pt x="56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6" name="Freeform 254">
              <a:extLst>
                <a:ext uri="{FF2B5EF4-FFF2-40B4-BE49-F238E27FC236}">
                  <a16:creationId xmlns:a16="http://schemas.microsoft.com/office/drawing/2014/main" id="{D327041B-4E1E-A8AC-41DB-A420B1092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584" y="9026438"/>
              <a:ext cx="45674" cy="39716"/>
            </a:xfrm>
            <a:custGeom>
              <a:avLst/>
              <a:gdLst>
                <a:gd name="T0" fmla="*/ 77 w 92"/>
                <a:gd name="T1" fmla="*/ 80 h 80"/>
                <a:gd name="T2" fmla="*/ 0 w 92"/>
                <a:gd name="T3" fmla="*/ 58 h 80"/>
                <a:gd name="T4" fmla="*/ 15 w 92"/>
                <a:gd name="T5" fmla="*/ 0 h 80"/>
                <a:gd name="T6" fmla="*/ 92 w 92"/>
                <a:gd name="T7" fmla="*/ 22 h 80"/>
                <a:gd name="T8" fmla="*/ 77 w 92"/>
                <a:gd name="T9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0">
                  <a:moveTo>
                    <a:pt x="77" y="80"/>
                  </a:moveTo>
                  <a:lnTo>
                    <a:pt x="0" y="58"/>
                  </a:lnTo>
                  <a:lnTo>
                    <a:pt x="15" y="0"/>
                  </a:lnTo>
                  <a:lnTo>
                    <a:pt x="92" y="22"/>
                  </a:lnTo>
                  <a:lnTo>
                    <a:pt x="77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255">
              <a:extLst>
                <a:ext uri="{FF2B5EF4-FFF2-40B4-BE49-F238E27FC236}">
                  <a16:creationId xmlns:a16="http://schemas.microsoft.com/office/drawing/2014/main" id="{F8FAAC00-EA8B-DCA0-D848-6102CA933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570" y="9165941"/>
              <a:ext cx="44681" cy="39220"/>
            </a:xfrm>
            <a:custGeom>
              <a:avLst/>
              <a:gdLst>
                <a:gd name="T0" fmla="*/ 15 w 90"/>
                <a:gd name="T1" fmla="*/ 79 h 79"/>
                <a:gd name="T2" fmla="*/ 0 w 90"/>
                <a:gd name="T3" fmla="*/ 21 h 79"/>
                <a:gd name="T4" fmla="*/ 75 w 90"/>
                <a:gd name="T5" fmla="*/ 0 h 79"/>
                <a:gd name="T6" fmla="*/ 90 w 90"/>
                <a:gd name="T7" fmla="*/ 57 h 79"/>
                <a:gd name="T8" fmla="*/ 15 w 90"/>
                <a:gd name="T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9">
                  <a:moveTo>
                    <a:pt x="15" y="79"/>
                  </a:moveTo>
                  <a:lnTo>
                    <a:pt x="0" y="21"/>
                  </a:lnTo>
                  <a:lnTo>
                    <a:pt x="75" y="0"/>
                  </a:lnTo>
                  <a:lnTo>
                    <a:pt x="90" y="57"/>
                  </a:lnTo>
                  <a:lnTo>
                    <a:pt x="15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8" name="Freeform 256">
              <a:extLst>
                <a:ext uri="{FF2B5EF4-FFF2-40B4-BE49-F238E27FC236}">
                  <a16:creationId xmlns:a16="http://schemas.microsoft.com/office/drawing/2014/main" id="{73AE1658-BEFD-668F-E4C2-0AB8BBB61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577" y="9280621"/>
              <a:ext cx="48652" cy="48652"/>
            </a:xfrm>
            <a:custGeom>
              <a:avLst/>
              <a:gdLst>
                <a:gd name="T0" fmla="*/ 43 w 98"/>
                <a:gd name="T1" fmla="*/ 98 h 98"/>
                <a:gd name="T2" fmla="*/ 0 w 98"/>
                <a:gd name="T3" fmla="*/ 55 h 98"/>
                <a:gd name="T4" fmla="*/ 55 w 98"/>
                <a:gd name="T5" fmla="*/ 0 h 98"/>
                <a:gd name="T6" fmla="*/ 98 w 98"/>
                <a:gd name="T7" fmla="*/ 42 h 98"/>
                <a:gd name="T8" fmla="*/ 43 w 98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98">
                  <a:moveTo>
                    <a:pt x="43" y="98"/>
                  </a:moveTo>
                  <a:lnTo>
                    <a:pt x="0" y="55"/>
                  </a:lnTo>
                  <a:lnTo>
                    <a:pt x="55" y="0"/>
                  </a:lnTo>
                  <a:lnTo>
                    <a:pt x="98" y="42"/>
                  </a:lnTo>
                  <a:lnTo>
                    <a:pt x="43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257">
              <a:extLst>
                <a:ext uri="{FF2B5EF4-FFF2-40B4-BE49-F238E27FC236}">
                  <a16:creationId xmlns:a16="http://schemas.microsoft.com/office/drawing/2014/main" id="{B479B039-F7B2-3B6A-38AC-F5B799DE9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363" y="9276153"/>
              <a:ext cx="49149" cy="48652"/>
            </a:xfrm>
            <a:custGeom>
              <a:avLst/>
              <a:gdLst>
                <a:gd name="T0" fmla="*/ 56 w 99"/>
                <a:gd name="T1" fmla="*/ 98 h 98"/>
                <a:gd name="T2" fmla="*/ 0 w 99"/>
                <a:gd name="T3" fmla="*/ 43 h 98"/>
                <a:gd name="T4" fmla="*/ 43 w 99"/>
                <a:gd name="T5" fmla="*/ 0 h 98"/>
                <a:gd name="T6" fmla="*/ 99 w 99"/>
                <a:gd name="T7" fmla="*/ 56 h 98"/>
                <a:gd name="T8" fmla="*/ 56 w 99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8">
                  <a:moveTo>
                    <a:pt x="56" y="98"/>
                  </a:moveTo>
                  <a:lnTo>
                    <a:pt x="0" y="43"/>
                  </a:lnTo>
                  <a:lnTo>
                    <a:pt x="43" y="0"/>
                  </a:lnTo>
                  <a:lnTo>
                    <a:pt x="99" y="56"/>
                  </a:lnTo>
                  <a:lnTo>
                    <a:pt x="56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258">
              <a:extLst>
                <a:ext uri="{FF2B5EF4-FFF2-40B4-BE49-F238E27FC236}">
                  <a16:creationId xmlns:a16="http://schemas.microsoft.com/office/drawing/2014/main" id="{1F5F8F99-1E33-5D57-69F5-CB6891A7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3363" y="9160480"/>
              <a:ext cx="44681" cy="38227"/>
            </a:xfrm>
            <a:custGeom>
              <a:avLst/>
              <a:gdLst>
                <a:gd name="T0" fmla="*/ 75 w 90"/>
                <a:gd name="T1" fmla="*/ 77 h 77"/>
                <a:gd name="T2" fmla="*/ 0 w 90"/>
                <a:gd name="T3" fmla="*/ 58 h 77"/>
                <a:gd name="T4" fmla="*/ 15 w 90"/>
                <a:gd name="T5" fmla="*/ 0 h 77"/>
                <a:gd name="T6" fmla="*/ 90 w 90"/>
                <a:gd name="T7" fmla="*/ 19 h 77"/>
                <a:gd name="T8" fmla="*/ 75 w 9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77">
                  <a:moveTo>
                    <a:pt x="75" y="77"/>
                  </a:moveTo>
                  <a:lnTo>
                    <a:pt x="0" y="58"/>
                  </a:lnTo>
                  <a:lnTo>
                    <a:pt x="15" y="0"/>
                  </a:lnTo>
                  <a:lnTo>
                    <a:pt x="90" y="19"/>
                  </a:lnTo>
                  <a:lnTo>
                    <a:pt x="7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259">
              <a:extLst>
                <a:ext uri="{FF2B5EF4-FFF2-40B4-BE49-F238E27FC236}">
                  <a16:creationId xmlns:a16="http://schemas.microsoft.com/office/drawing/2014/main" id="{E206DA4C-5CEB-C4EE-EB47-02798A326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377" y="9021473"/>
              <a:ext cx="45674" cy="38227"/>
            </a:xfrm>
            <a:custGeom>
              <a:avLst/>
              <a:gdLst>
                <a:gd name="T0" fmla="*/ 15 w 92"/>
                <a:gd name="T1" fmla="*/ 77 h 77"/>
                <a:gd name="T2" fmla="*/ 0 w 92"/>
                <a:gd name="T3" fmla="*/ 19 h 77"/>
                <a:gd name="T4" fmla="*/ 75 w 92"/>
                <a:gd name="T5" fmla="*/ 0 h 77"/>
                <a:gd name="T6" fmla="*/ 92 w 92"/>
                <a:gd name="T7" fmla="*/ 57 h 77"/>
                <a:gd name="T8" fmla="*/ 15 w 92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7">
                  <a:moveTo>
                    <a:pt x="15" y="77"/>
                  </a:moveTo>
                  <a:lnTo>
                    <a:pt x="0" y="19"/>
                  </a:lnTo>
                  <a:lnTo>
                    <a:pt x="75" y="0"/>
                  </a:lnTo>
                  <a:lnTo>
                    <a:pt x="92" y="57"/>
                  </a:lnTo>
                  <a:lnTo>
                    <a:pt x="15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260">
              <a:extLst>
                <a:ext uri="{FF2B5EF4-FFF2-40B4-BE49-F238E27FC236}">
                  <a16:creationId xmlns:a16="http://schemas.microsoft.com/office/drawing/2014/main" id="{C24FDB49-9C3A-56F3-E779-7CB524251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391" y="8895871"/>
              <a:ext cx="47659" cy="49149"/>
            </a:xfrm>
            <a:custGeom>
              <a:avLst/>
              <a:gdLst>
                <a:gd name="T0" fmla="*/ 40 w 96"/>
                <a:gd name="T1" fmla="*/ 99 h 99"/>
                <a:gd name="T2" fmla="*/ 0 w 96"/>
                <a:gd name="T3" fmla="*/ 56 h 99"/>
                <a:gd name="T4" fmla="*/ 55 w 96"/>
                <a:gd name="T5" fmla="*/ 0 h 99"/>
                <a:gd name="T6" fmla="*/ 96 w 96"/>
                <a:gd name="T7" fmla="*/ 43 h 99"/>
                <a:gd name="T8" fmla="*/ 40 w 96"/>
                <a:gd name="T9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9">
                  <a:moveTo>
                    <a:pt x="40" y="99"/>
                  </a:moveTo>
                  <a:lnTo>
                    <a:pt x="0" y="56"/>
                  </a:lnTo>
                  <a:lnTo>
                    <a:pt x="55" y="0"/>
                  </a:lnTo>
                  <a:lnTo>
                    <a:pt x="96" y="43"/>
                  </a:lnTo>
                  <a:lnTo>
                    <a:pt x="4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261">
              <a:extLst>
                <a:ext uri="{FF2B5EF4-FFF2-40B4-BE49-F238E27FC236}">
                  <a16:creationId xmlns:a16="http://schemas.microsoft.com/office/drawing/2014/main" id="{B5F9DE53-DBD5-2405-11E9-5F7DEC219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725" y="8830339"/>
              <a:ext cx="39220" cy="44681"/>
            </a:xfrm>
            <a:custGeom>
              <a:avLst/>
              <a:gdLst>
                <a:gd name="T0" fmla="*/ 57 w 79"/>
                <a:gd name="T1" fmla="*/ 90 h 90"/>
                <a:gd name="T2" fmla="*/ 0 w 79"/>
                <a:gd name="T3" fmla="*/ 75 h 90"/>
                <a:gd name="T4" fmla="*/ 21 w 79"/>
                <a:gd name="T5" fmla="*/ 0 h 90"/>
                <a:gd name="T6" fmla="*/ 79 w 79"/>
                <a:gd name="T7" fmla="*/ 15 h 90"/>
                <a:gd name="T8" fmla="*/ 57 w 79"/>
                <a:gd name="T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0">
                  <a:moveTo>
                    <a:pt x="57" y="90"/>
                  </a:moveTo>
                  <a:lnTo>
                    <a:pt x="0" y="75"/>
                  </a:lnTo>
                  <a:lnTo>
                    <a:pt x="21" y="0"/>
                  </a:lnTo>
                  <a:lnTo>
                    <a:pt x="79" y="15"/>
                  </a:lnTo>
                  <a:lnTo>
                    <a:pt x="57" y="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4" name="Freeform 262">
              <a:extLst>
                <a:ext uri="{FF2B5EF4-FFF2-40B4-BE49-F238E27FC236}">
                  <a16:creationId xmlns:a16="http://schemas.microsoft.com/office/drawing/2014/main" id="{CEE184C7-13C6-C510-58FC-4FAC58A96D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371" y="8964878"/>
              <a:ext cx="233333" cy="267588"/>
            </a:xfrm>
            <a:custGeom>
              <a:avLst/>
              <a:gdLst>
                <a:gd name="T0" fmla="*/ 78 w 220"/>
                <a:gd name="T1" fmla="*/ 252 h 252"/>
                <a:gd name="T2" fmla="*/ 5 w 220"/>
                <a:gd name="T3" fmla="*/ 155 h 252"/>
                <a:gd name="T4" fmla="*/ 67 w 220"/>
                <a:gd name="T5" fmla="*/ 62 h 252"/>
                <a:gd name="T6" fmla="*/ 110 w 220"/>
                <a:gd name="T7" fmla="*/ 14 h 252"/>
                <a:gd name="T8" fmla="*/ 116 w 220"/>
                <a:gd name="T9" fmla="*/ 0 h 252"/>
                <a:gd name="T10" fmla="*/ 129 w 220"/>
                <a:gd name="T11" fmla="*/ 7 h 252"/>
                <a:gd name="T12" fmla="*/ 204 w 220"/>
                <a:gd name="T13" fmla="*/ 165 h 252"/>
                <a:gd name="T14" fmla="*/ 117 w 220"/>
                <a:gd name="T15" fmla="*/ 241 h 252"/>
                <a:gd name="T16" fmla="*/ 108 w 220"/>
                <a:gd name="T17" fmla="*/ 215 h 252"/>
                <a:gd name="T18" fmla="*/ 177 w 220"/>
                <a:gd name="T19" fmla="*/ 158 h 252"/>
                <a:gd name="T20" fmla="*/ 128 w 220"/>
                <a:gd name="T21" fmla="*/ 39 h 252"/>
                <a:gd name="T22" fmla="*/ 85 w 220"/>
                <a:gd name="T23" fmla="*/ 83 h 252"/>
                <a:gd name="T24" fmla="*/ 33 w 220"/>
                <a:gd name="T25" fmla="*/ 159 h 252"/>
                <a:gd name="T26" fmla="*/ 85 w 220"/>
                <a:gd name="T27" fmla="*/ 225 h 252"/>
                <a:gd name="T28" fmla="*/ 78 w 220"/>
                <a:gd name="T2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0" h="252">
                  <a:moveTo>
                    <a:pt x="78" y="252"/>
                  </a:moveTo>
                  <a:cubicBezTo>
                    <a:pt x="31" y="242"/>
                    <a:pt x="0" y="190"/>
                    <a:pt x="5" y="155"/>
                  </a:cubicBezTo>
                  <a:cubicBezTo>
                    <a:pt x="12" y="109"/>
                    <a:pt x="41" y="84"/>
                    <a:pt x="67" y="62"/>
                  </a:cubicBezTo>
                  <a:cubicBezTo>
                    <a:pt x="84" y="47"/>
                    <a:pt x="101" y="33"/>
                    <a:pt x="110" y="14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179" y="34"/>
                    <a:pt x="220" y="97"/>
                    <a:pt x="204" y="165"/>
                  </a:cubicBezTo>
                  <a:cubicBezTo>
                    <a:pt x="192" y="213"/>
                    <a:pt x="134" y="236"/>
                    <a:pt x="117" y="241"/>
                  </a:cubicBezTo>
                  <a:cubicBezTo>
                    <a:pt x="108" y="215"/>
                    <a:pt x="108" y="215"/>
                    <a:pt x="108" y="215"/>
                  </a:cubicBezTo>
                  <a:cubicBezTo>
                    <a:pt x="118" y="212"/>
                    <a:pt x="168" y="193"/>
                    <a:pt x="177" y="158"/>
                  </a:cubicBezTo>
                  <a:cubicBezTo>
                    <a:pt x="189" y="110"/>
                    <a:pt x="162" y="64"/>
                    <a:pt x="128" y="39"/>
                  </a:cubicBezTo>
                  <a:cubicBezTo>
                    <a:pt x="116" y="57"/>
                    <a:pt x="100" y="70"/>
                    <a:pt x="85" y="83"/>
                  </a:cubicBezTo>
                  <a:cubicBezTo>
                    <a:pt x="61" y="104"/>
                    <a:pt x="38" y="124"/>
                    <a:pt x="33" y="159"/>
                  </a:cubicBezTo>
                  <a:cubicBezTo>
                    <a:pt x="30" y="178"/>
                    <a:pt x="50" y="217"/>
                    <a:pt x="85" y="225"/>
                  </a:cubicBezTo>
                  <a:lnTo>
                    <a:pt x="78" y="2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5" name="Freeform 263">
              <a:extLst>
                <a:ext uri="{FF2B5EF4-FFF2-40B4-BE49-F238E27FC236}">
                  <a16:creationId xmlns:a16="http://schemas.microsoft.com/office/drawing/2014/main" id="{047CD3DC-AC0A-24B0-03F6-8E106B38A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4002" y="9056225"/>
              <a:ext cx="88368" cy="229361"/>
            </a:xfrm>
            <a:custGeom>
              <a:avLst/>
              <a:gdLst>
                <a:gd name="T0" fmla="*/ 36 w 83"/>
                <a:gd name="T1" fmla="*/ 216 h 216"/>
                <a:gd name="T2" fmla="*/ 46 w 83"/>
                <a:gd name="T3" fmla="*/ 26 h 216"/>
                <a:gd name="T4" fmla="*/ 56 w 83"/>
                <a:gd name="T5" fmla="*/ 0 h 216"/>
                <a:gd name="T6" fmla="*/ 83 w 83"/>
                <a:gd name="T7" fmla="*/ 9 h 216"/>
                <a:gd name="T8" fmla="*/ 72 w 83"/>
                <a:gd name="T9" fmla="*/ 36 h 216"/>
                <a:gd name="T10" fmla="*/ 61 w 83"/>
                <a:gd name="T11" fmla="*/ 204 h 216"/>
                <a:gd name="T12" fmla="*/ 36 w 83"/>
                <a:gd name="T13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216">
                  <a:moveTo>
                    <a:pt x="36" y="216"/>
                  </a:moveTo>
                  <a:cubicBezTo>
                    <a:pt x="0" y="143"/>
                    <a:pt x="26" y="78"/>
                    <a:pt x="46" y="26"/>
                  </a:cubicBezTo>
                  <a:cubicBezTo>
                    <a:pt x="50" y="17"/>
                    <a:pt x="53" y="8"/>
                    <a:pt x="56" y="0"/>
                  </a:cubicBezTo>
                  <a:cubicBezTo>
                    <a:pt x="83" y="9"/>
                    <a:pt x="83" y="9"/>
                    <a:pt x="83" y="9"/>
                  </a:cubicBezTo>
                  <a:cubicBezTo>
                    <a:pt x="79" y="18"/>
                    <a:pt x="76" y="27"/>
                    <a:pt x="72" y="36"/>
                  </a:cubicBezTo>
                  <a:cubicBezTo>
                    <a:pt x="53" y="86"/>
                    <a:pt x="31" y="142"/>
                    <a:pt x="61" y="204"/>
                  </a:cubicBezTo>
                  <a:lnTo>
                    <a:pt x="36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6" name="Freeform 264">
              <a:extLst>
                <a:ext uri="{FF2B5EF4-FFF2-40B4-BE49-F238E27FC236}">
                  <a16:creationId xmlns:a16="http://schemas.microsoft.com/office/drawing/2014/main" id="{5075CC9D-ACBE-7C2E-3905-C76DEA2E2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7123" y="9472748"/>
              <a:ext cx="148936" cy="59078"/>
            </a:xfrm>
            <a:custGeom>
              <a:avLst/>
              <a:gdLst>
                <a:gd name="T0" fmla="*/ 193 w 300"/>
                <a:gd name="T1" fmla="*/ 119 h 119"/>
                <a:gd name="T2" fmla="*/ 107 w 300"/>
                <a:gd name="T3" fmla="*/ 119 h 119"/>
                <a:gd name="T4" fmla="*/ 47 w 300"/>
                <a:gd name="T5" fmla="*/ 60 h 119"/>
                <a:gd name="T6" fmla="*/ 0 w 300"/>
                <a:gd name="T7" fmla="*/ 60 h 119"/>
                <a:gd name="T8" fmla="*/ 0 w 300"/>
                <a:gd name="T9" fmla="*/ 0 h 119"/>
                <a:gd name="T10" fmla="*/ 73 w 300"/>
                <a:gd name="T11" fmla="*/ 0 h 119"/>
                <a:gd name="T12" fmla="*/ 133 w 300"/>
                <a:gd name="T13" fmla="*/ 60 h 119"/>
                <a:gd name="T14" fmla="*/ 167 w 300"/>
                <a:gd name="T15" fmla="*/ 60 h 119"/>
                <a:gd name="T16" fmla="*/ 227 w 300"/>
                <a:gd name="T17" fmla="*/ 0 h 119"/>
                <a:gd name="T18" fmla="*/ 300 w 300"/>
                <a:gd name="T19" fmla="*/ 0 h 119"/>
                <a:gd name="T20" fmla="*/ 300 w 300"/>
                <a:gd name="T21" fmla="*/ 60 h 119"/>
                <a:gd name="T22" fmla="*/ 250 w 300"/>
                <a:gd name="T23" fmla="*/ 60 h 119"/>
                <a:gd name="T24" fmla="*/ 193 w 300"/>
                <a:gd name="T2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" h="119">
                  <a:moveTo>
                    <a:pt x="193" y="119"/>
                  </a:moveTo>
                  <a:lnTo>
                    <a:pt x="107" y="119"/>
                  </a:lnTo>
                  <a:lnTo>
                    <a:pt x="47" y="60"/>
                  </a:lnTo>
                  <a:lnTo>
                    <a:pt x="0" y="60"/>
                  </a:lnTo>
                  <a:lnTo>
                    <a:pt x="0" y="0"/>
                  </a:lnTo>
                  <a:lnTo>
                    <a:pt x="73" y="0"/>
                  </a:lnTo>
                  <a:lnTo>
                    <a:pt x="133" y="60"/>
                  </a:lnTo>
                  <a:lnTo>
                    <a:pt x="167" y="60"/>
                  </a:lnTo>
                  <a:lnTo>
                    <a:pt x="227" y="0"/>
                  </a:lnTo>
                  <a:lnTo>
                    <a:pt x="300" y="0"/>
                  </a:lnTo>
                  <a:lnTo>
                    <a:pt x="300" y="60"/>
                  </a:lnTo>
                  <a:lnTo>
                    <a:pt x="250" y="60"/>
                  </a:lnTo>
                  <a:lnTo>
                    <a:pt x="193" y="1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7" name="Rectangle 265">
              <a:extLst>
                <a:ext uri="{FF2B5EF4-FFF2-40B4-BE49-F238E27FC236}">
                  <a16:creationId xmlns:a16="http://schemas.microsoft.com/office/drawing/2014/main" id="{3F9EE06A-85D6-1394-4EC4-6D8D3CF3D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336" y="9368493"/>
              <a:ext cx="208014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8" name="Rectangle 266">
              <a:extLst>
                <a:ext uri="{FF2B5EF4-FFF2-40B4-BE49-F238E27FC236}">
                  <a16:creationId xmlns:a16="http://schemas.microsoft.com/office/drawing/2014/main" id="{685239FD-D1C1-DDA4-D429-A56FFB7C11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7336" y="9428068"/>
              <a:ext cx="208014" cy="29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9" name="Freeform 267">
              <a:extLst>
                <a:ext uri="{FF2B5EF4-FFF2-40B4-BE49-F238E27FC236}">
                  <a16:creationId xmlns:a16="http://schemas.microsoft.com/office/drawing/2014/main" id="{BEB3E0B6-55E8-EACF-E902-24BB58858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471" y="8907786"/>
              <a:ext cx="386240" cy="445814"/>
            </a:xfrm>
            <a:custGeom>
              <a:avLst/>
              <a:gdLst>
                <a:gd name="T0" fmla="*/ 280 w 364"/>
                <a:gd name="T1" fmla="*/ 420 h 420"/>
                <a:gd name="T2" fmla="*/ 252 w 364"/>
                <a:gd name="T3" fmla="*/ 420 h 420"/>
                <a:gd name="T4" fmla="*/ 252 w 364"/>
                <a:gd name="T5" fmla="*/ 392 h 420"/>
                <a:gd name="T6" fmla="*/ 289 w 364"/>
                <a:gd name="T7" fmla="*/ 302 h 420"/>
                <a:gd name="T8" fmla="*/ 336 w 364"/>
                <a:gd name="T9" fmla="*/ 182 h 420"/>
                <a:gd name="T10" fmla="*/ 182 w 364"/>
                <a:gd name="T11" fmla="*/ 28 h 420"/>
                <a:gd name="T12" fmla="*/ 28 w 364"/>
                <a:gd name="T13" fmla="*/ 182 h 420"/>
                <a:gd name="T14" fmla="*/ 74 w 364"/>
                <a:gd name="T15" fmla="*/ 302 h 420"/>
                <a:gd name="T16" fmla="*/ 112 w 364"/>
                <a:gd name="T17" fmla="*/ 392 h 420"/>
                <a:gd name="T18" fmla="*/ 112 w 364"/>
                <a:gd name="T19" fmla="*/ 420 h 420"/>
                <a:gd name="T20" fmla="*/ 84 w 364"/>
                <a:gd name="T21" fmla="*/ 420 h 420"/>
                <a:gd name="T22" fmla="*/ 84 w 364"/>
                <a:gd name="T23" fmla="*/ 392 h 420"/>
                <a:gd name="T24" fmla="*/ 54 w 364"/>
                <a:gd name="T25" fmla="*/ 322 h 420"/>
                <a:gd name="T26" fmla="*/ 0 w 364"/>
                <a:gd name="T27" fmla="*/ 182 h 420"/>
                <a:gd name="T28" fmla="*/ 182 w 364"/>
                <a:gd name="T29" fmla="*/ 0 h 420"/>
                <a:gd name="T30" fmla="*/ 364 w 364"/>
                <a:gd name="T31" fmla="*/ 182 h 420"/>
                <a:gd name="T32" fmla="*/ 309 w 364"/>
                <a:gd name="T33" fmla="*/ 322 h 420"/>
                <a:gd name="T34" fmla="*/ 280 w 364"/>
                <a:gd name="T35" fmla="*/ 392 h 420"/>
                <a:gd name="T36" fmla="*/ 280 w 364"/>
                <a:gd name="T37" fmla="*/ 42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64" h="420">
                  <a:moveTo>
                    <a:pt x="280" y="420"/>
                  </a:moveTo>
                  <a:cubicBezTo>
                    <a:pt x="252" y="420"/>
                    <a:pt x="252" y="420"/>
                    <a:pt x="252" y="420"/>
                  </a:cubicBezTo>
                  <a:cubicBezTo>
                    <a:pt x="252" y="392"/>
                    <a:pt x="252" y="392"/>
                    <a:pt x="252" y="392"/>
                  </a:cubicBezTo>
                  <a:cubicBezTo>
                    <a:pt x="252" y="359"/>
                    <a:pt x="265" y="326"/>
                    <a:pt x="289" y="302"/>
                  </a:cubicBezTo>
                  <a:cubicBezTo>
                    <a:pt x="318" y="273"/>
                    <a:pt x="336" y="228"/>
                    <a:pt x="336" y="182"/>
                  </a:cubicBezTo>
                  <a:cubicBezTo>
                    <a:pt x="336" y="97"/>
                    <a:pt x="267" y="28"/>
                    <a:pt x="182" y="28"/>
                  </a:cubicBezTo>
                  <a:cubicBezTo>
                    <a:pt x="97" y="28"/>
                    <a:pt x="28" y="97"/>
                    <a:pt x="28" y="182"/>
                  </a:cubicBezTo>
                  <a:cubicBezTo>
                    <a:pt x="28" y="228"/>
                    <a:pt x="46" y="273"/>
                    <a:pt x="74" y="302"/>
                  </a:cubicBezTo>
                  <a:cubicBezTo>
                    <a:pt x="98" y="326"/>
                    <a:pt x="112" y="359"/>
                    <a:pt x="112" y="392"/>
                  </a:cubicBezTo>
                  <a:cubicBezTo>
                    <a:pt x="112" y="420"/>
                    <a:pt x="112" y="420"/>
                    <a:pt x="112" y="420"/>
                  </a:cubicBezTo>
                  <a:cubicBezTo>
                    <a:pt x="84" y="420"/>
                    <a:pt x="84" y="420"/>
                    <a:pt x="84" y="420"/>
                  </a:cubicBezTo>
                  <a:cubicBezTo>
                    <a:pt x="84" y="392"/>
                    <a:pt x="84" y="392"/>
                    <a:pt x="84" y="392"/>
                  </a:cubicBezTo>
                  <a:cubicBezTo>
                    <a:pt x="84" y="366"/>
                    <a:pt x="73" y="341"/>
                    <a:pt x="54" y="322"/>
                  </a:cubicBezTo>
                  <a:cubicBezTo>
                    <a:pt x="21" y="288"/>
                    <a:pt x="0" y="235"/>
                    <a:pt x="0" y="182"/>
                  </a:cubicBezTo>
                  <a:cubicBezTo>
                    <a:pt x="0" y="82"/>
                    <a:pt x="81" y="0"/>
                    <a:pt x="182" y="0"/>
                  </a:cubicBezTo>
                  <a:cubicBezTo>
                    <a:pt x="282" y="0"/>
                    <a:pt x="364" y="82"/>
                    <a:pt x="364" y="182"/>
                  </a:cubicBezTo>
                  <a:cubicBezTo>
                    <a:pt x="364" y="235"/>
                    <a:pt x="343" y="288"/>
                    <a:pt x="309" y="322"/>
                  </a:cubicBezTo>
                  <a:cubicBezTo>
                    <a:pt x="290" y="341"/>
                    <a:pt x="280" y="366"/>
                    <a:pt x="280" y="392"/>
                  </a:cubicBezTo>
                  <a:lnTo>
                    <a:pt x="28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0B9CABA-F3C2-8A5B-DBD1-17DDAA37CD7F}"/>
              </a:ext>
            </a:extLst>
          </p:cNvPr>
          <p:cNvSpPr/>
          <p:nvPr/>
        </p:nvSpPr>
        <p:spPr>
          <a:xfrm>
            <a:off x="5704066" y="3606197"/>
            <a:ext cx="78386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i="1" spc="200" dirty="0">
                <a:solidFill>
                  <a:schemeClr val="accent1"/>
                </a:solidFill>
              </a:rPr>
              <a:t>COMPANY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51241E-C049-47EF-926E-2037FEBCB541}"/>
              </a:ext>
            </a:extLst>
          </p:cNvPr>
          <p:cNvSpPr/>
          <p:nvPr/>
        </p:nvSpPr>
        <p:spPr>
          <a:xfrm>
            <a:off x="8056741" y="3606197"/>
            <a:ext cx="783869" cy="1538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i="1" spc="200" dirty="0">
                <a:solidFill>
                  <a:schemeClr val="accent1"/>
                </a:solidFill>
              </a:rPr>
              <a:t>COMPANY</a:t>
            </a:r>
          </a:p>
        </p:txBody>
      </p:sp>
      <p:sp>
        <p:nvSpPr>
          <p:cNvPr id="3" name="Espace réservé du pied de page 46">
            <a:extLst>
              <a:ext uri="{FF2B5EF4-FFF2-40B4-BE49-F238E27FC236}">
                <a16:creationId xmlns:a16="http://schemas.microsoft.com/office/drawing/2014/main" id="{0497DAA8-51BD-C0E5-4076-C0C159E60659}"/>
              </a:ext>
            </a:extLst>
          </p:cNvPr>
          <p:cNvSpPr txBox="1">
            <a:spLocks/>
          </p:cNvSpPr>
          <p:nvPr/>
        </p:nvSpPr>
        <p:spPr>
          <a:xfrm>
            <a:off x="10056440" y="6234268"/>
            <a:ext cx="1224363" cy="136531"/>
          </a:xfrm>
          <a:prstGeom prst="rect">
            <a:avLst/>
          </a:prstGeom>
        </p:spPr>
        <p:txBody>
          <a:bodyPr/>
          <a:lstStyle>
            <a:defPPr>
              <a:defRPr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900" dirty="0">
                <a:solidFill>
                  <a:srgbClr val="5D858B"/>
                </a:solidFill>
              </a:rPr>
              <a:t>01. </a:t>
            </a:r>
          </a:p>
          <a:p>
            <a:pPr algn="r"/>
            <a:r>
              <a:rPr lang="en-GB" sz="900" dirty="0">
                <a:solidFill>
                  <a:srgbClr val="5D858B"/>
                </a:solidFill>
              </a:rPr>
              <a:t>About Egis</a:t>
            </a:r>
          </a:p>
        </p:txBody>
      </p:sp>
    </p:spTree>
    <p:extLst>
      <p:ext uri="{BB962C8B-B14F-4D97-AF65-F5344CB8AC3E}">
        <p14:creationId xmlns:p14="http://schemas.microsoft.com/office/powerpoint/2010/main" val="2488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is FR">
  <a:themeElements>
    <a:clrScheme name="Egis">
      <a:dk1>
        <a:srgbClr val="0A0A0A"/>
      </a:dk1>
      <a:lt1>
        <a:sysClr val="window" lastClr="FFFFFF"/>
      </a:lt1>
      <a:dk2>
        <a:srgbClr val="F4A41D"/>
      </a:dk2>
      <a:lt2>
        <a:srgbClr val="828282"/>
      </a:lt2>
      <a:accent1>
        <a:srgbClr val="062C3A"/>
      </a:accent1>
      <a:accent2>
        <a:srgbClr val="ABC100"/>
      </a:accent2>
      <a:accent3>
        <a:srgbClr val="5D858B"/>
      </a:accent3>
      <a:accent4>
        <a:srgbClr val="00617E"/>
      </a:accent4>
      <a:accent5>
        <a:srgbClr val="00A4A6"/>
      </a:accent5>
      <a:accent6>
        <a:srgbClr val="97B8BB"/>
      </a:accent6>
      <a:hlink>
        <a:srgbClr val="062C3A"/>
      </a:hlink>
      <a:folHlink>
        <a:srgbClr val="062C3A"/>
      </a:folHlink>
    </a:clrScheme>
    <a:fontScheme name="Egis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non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rporate_Presentation_New_Template June 23.pptx" id="{FBA29D20-DA89-470B-A3DF-36E452C52FA7}" vid="{8EA24E09-65B0-4C78-8C40-4796A293B2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Segoe U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Segoe U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Segoe UI"/>
        <a:font script="Hebr" typeface="Segoe U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Segoe UI"/>
        <a:font script="Uigh" typeface="Microsoft Uighur"/>
        <a:font script="Geor" typeface="Sylfaen"/>
        <a:font script="Armn" typeface="Segoe UI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oclain">
    <a:dk1>
      <a:sysClr val="windowText" lastClr="000000"/>
    </a:dk1>
    <a:lt1>
      <a:sysClr val="window" lastClr="FFFFFF"/>
    </a:lt1>
    <a:dk2>
      <a:srgbClr val="675E55"/>
    </a:dk2>
    <a:lt2>
      <a:srgbClr val="F0F0F0"/>
    </a:lt2>
    <a:accent1>
      <a:srgbClr val="009AD9"/>
    </a:accent1>
    <a:accent2>
      <a:srgbClr val="00699E"/>
    </a:accent2>
    <a:accent3>
      <a:srgbClr val="8D7F7F"/>
    </a:accent3>
    <a:accent4>
      <a:srgbClr val="006C92"/>
    </a:accent4>
    <a:accent5>
      <a:srgbClr val="314893"/>
    </a:accent5>
    <a:accent6>
      <a:srgbClr val="BFB8B1"/>
    </a:accent6>
    <a:hlink>
      <a:srgbClr val="009AD9"/>
    </a:hlink>
    <a:folHlink>
      <a:srgbClr val="009AD9"/>
    </a:folHlink>
  </a:clrScheme>
  <a:fontScheme name="Poclain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gis">
    <a:dk1>
      <a:srgbClr val="000000"/>
    </a:dk1>
    <a:lt1>
      <a:sysClr val="window" lastClr="FFFFFF"/>
    </a:lt1>
    <a:dk2>
      <a:srgbClr val="F4A41D"/>
    </a:dk2>
    <a:lt2>
      <a:srgbClr val="828282"/>
    </a:lt2>
    <a:accent1>
      <a:srgbClr val="062C3A"/>
    </a:accent1>
    <a:accent2>
      <a:srgbClr val="ABC100"/>
    </a:accent2>
    <a:accent3>
      <a:srgbClr val="5D858B"/>
    </a:accent3>
    <a:accent4>
      <a:srgbClr val="00617E"/>
    </a:accent4>
    <a:accent5>
      <a:srgbClr val="00A4A6"/>
    </a:accent5>
    <a:accent6>
      <a:srgbClr val="97B8BB"/>
    </a:accent6>
    <a:hlink>
      <a:srgbClr val="062C3A"/>
    </a:hlink>
    <a:folHlink>
      <a:srgbClr val="062C3A"/>
    </a:folHlink>
  </a:clrScheme>
  <a:fontScheme name="Egis">
    <a:majorFont>
      <a:latin typeface="Segoe UI"/>
      <a:ea typeface=""/>
      <a:cs typeface=""/>
    </a:majorFont>
    <a:minorFont>
      <a:latin typeface="Segoe U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2ff9de-9826-4fbc-a8fb-7a54ad7ea074">
      <Terms xmlns="http://schemas.microsoft.com/office/infopath/2007/PartnerControls"/>
    </lcf76f155ced4ddcb4097134ff3c332f>
    <TaxCatchAll xmlns="80b31fa4-7831-4eff-a3d5-3bca6973297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40532880FF2742BADDC3E21D6C2B97" ma:contentTypeVersion="15" ma:contentTypeDescription="Crée un document." ma:contentTypeScope="" ma:versionID="f9580ec84837445e0b6ea3de4eb923e0">
  <xsd:schema xmlns:xsd="http://www.w3.org/2001/XMLSchema" xmlns:xs="http://www.w3.org/2001/XMLSchema" xmlns:p="http://schemas.microsoft.com/office/2006/metadata/properties" xmlns:ns2="3f2ff9de-9826-4fbc-a8fb-7a54ad7ea074" xmlns:ns3="80b31fa4-7831-4eff-a3d5-3bca69732972" targetNamespace="http://schemas.microsoft.com/office/2006/metadata/properties" ma:root="true" ma:fieldsID="a29cbe667c7de9b995e8ac48d90a12dc" ns2:_="" ns3:_="">
    <xsd:import namespace="3f2ff9de-9826-4fbc-a8fb-7a54ad7ea074"/>
    <xsd:import namespace="80b31fa4-7831-4eff-a3d5-3bca6973297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2ff9de-9826-4fbc-a8fb-7a54ad7ea07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2ec5fc1f-2f46-46f7-8373-eebef43654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b31fa4-7831-4eff-a3d5-3bca6973297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50f3f9b-c3b0-4a3b-a13a-74b35892dc06}" ma:internalName="TaxCatchAll" ma:showField="CatchAllData" ma:web="80b31fa4-7831-4eff-a3d5-3bca697329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05D134-E912-4B63-B0D6-F7EF4D8DD70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3f2ff9de-9826-4fbc-a8fb-7a54ad7ea074"/>
    <ds:schemaRef ds:uri="80b31fa4-7831-4eff-a3d5-3bca69732972"/>
  </ds:schemaRefs>
</ds:datastoreItem>
</file>

<file path=customXml/itemProps2.xml><?xml version="1.0" encoding="utf-8"?>
<ds:datastoreItem xmlns:ds="http://schemas.openxmlformats.org/officeDocument/2006/customXml" ds:itemID="{30D5D9C0-B3BD-41DF-B4BC-F94FDD05F3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10C42B-464F-478A-BBA8-9610BFF46B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2ff9de-9826-4fbc-a8fb-7a54ad7ea074"/>
    <ds:schemaRef ds:uri="80b31fa4-7831-4eff-a3d5-3bca697329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Corporate_Presentation_New_Template June 23.pptx</Template>
  <TotalTime>349</TotalTime>
  <Words>3565</Words>
  <Application>Microsoft Office PowerPoint</Application>
  <PresentationFormat>Widescreen</PresentationFormat>
  <Paragraphs>691</Paragraphs>
  <Slides>41</Slides>
  <Notes>14</Notes>
  <HiddenSlides>8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DINPro</vt:lpstr>
      <vt:lpstr>Calibri</vt:lpstr>
      <vt:lpstr>DINPro-Bold</vt:lpstr>
      <vt:lpstr>Segoe UI</vt:lpstr>
      <vt:lpstr>Segoe UI Black</vt:lpstr>
      <vt:lpstr>Segoe UI Semibold</vt:lpstr>
      <vt:lpstr>Segoe UI Semilight</vt:lpstr>
      <vt:lpstr>Webdings</vt:lpstr>
      <vt:lpstr>Wingdings</vt:lpstr>
      <vt:lpstr>Egis FR</vt:lpstr>
      <vt:lpstr>PowerPoint Presentation</vt:lpstr>
      <vt:lpstr>PowerPoint Presentation</vt:lpstr>
      <vt:lpstr>Egis Group</vt:lpstr>
      <vt:lpstr>About Egis</vt:lpstr>
      <vt:lpstr>Our shareholder structure</vt:lpstr>
      <vt:lpstr>Our global offer</vt:lpstr>
      <vt:lpstr>Along the entire value chain of projects</vt:lpstr>
      <vt:lpstr>PowerPoint Presentation</vt:lpstr>
      <vt:lpstr>Our values</vt:lpstr>
      <vt:lpstr>Climate emergency, our absolute priority</vt:lpstr>
      <vt:lpstr>A local international player </vt:lpstr>
      <vt:lpstr>Impact the future</vt:lpstr>
      <vt:lpstr>Our flagship innovations follow 4 main themes</vt:lpstr>
      <vt:lpstr>Emblematic projects won</vt:lpstr>
      <vt:lpstr>Emblematic projects won</vt:lpstr>
      <vt:lpstr>Emblematic projects won</vt:lpstr>
      <vt:lpstr>Emblematic projects won</vt:lpstr>
      <vt:lpstr>Prestigious awards received</vt:lpstr>
      <vt:lpstr>Aviation</vt:lpstr>
      <vt:lpstr>PowerPoint Presentation</vt:lpstr>
      <vt:lpstr>PowerPoint Presentation</vt:lpstr>
      <vt:lpstr>Egis are leaders in optimising the future of aviation</vt:lpstr>
      <vt:lpstr>Our strategic priorities</vt:lpstr>
      <vt:lpstr>Providing consultancy, design and engineering to all aviation stakeholders</vt:lpstr>
      <vt:lpstr>Today’s aviation challenges</vt:lpstr>
      <vt:lpstr>Airports</vt:lpstr>
      <vt:lpstr>PowerPoint Presentation</vt:lpstr>
      <vt:lpstr>Deep sector knowledge &amp; operational experience</vt:lpstr>
      <vt:lpstr>Flagship airport projects in France</vt:lpstr>
      <vt:lpstr>Flagship airport projects in France</vt:lpstr>
      <vt:lpstr>Flagship airport projects in the Middle East</vt:lpstr>
      <vt:lpstr>Flagship airport projects in APAC/India</vt:lpstr>
      <vt:lpstr>Flagship airport projects elsewhere in the world</vt:lpstr>
      <vt:lpstr>ATM &amp; Institutions </vt:lpstr>
      <vt:lpstr>PowerPoint Presentation</vt:lpstr>
      <vt:lpstr>supporting decision-making</vt:lpstr>
      <vt:lpstr>Flagship projects for ATM &amp; Institutions in France</vt:lpstr>
      <vt:lpstr>Flagship projects for ATM &amp; Institutions in Europe</vt:lpstr>
      <vt:lpstr>Flagship projects for ATM &amp; Institutions in APAC/India</vt:lpstr>
      <vt:lpstr>Flagship projects for ATM &amp; Institutions elsewhere in the world</vt:lpstr>
      <vt:lpstr>PowerPoint Presentation</vt:lpstr>
    </vt:vector>
  </TitlesOfParts>
  <Manager>E Geneau</Manager>
  <Company>Egis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Emmanuelle GENEAU</dc:creator>
  <cp:keywords>PowerPoint Design</cp:keywords>
  <cp:lastModifiedBy>CAPITO Jessie-James</cp:lastModifiedBy>
  <cp:revision>55</cp:revision>
  <cp:lastPrinted>2017-11-17T18:21:11Z</cp:lastPrinted>
  <dcterms:created xsi:type="dcterms:W3CDTF">2023-06-28T15:09:47Z</dcterms:created>
  <dcterms:modified xsi:type="dcterms:W3CDTF">2023-12-07T08:16:04Z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0x0101002440532880FF2742BADDC3E21D6C2B97</vt:lpwstr>
  </property>
  <property fmtid="{D5CDD505-2E9C-101B-9397-08002B2CF9AE}" pid="3" name="MediaServiceImageTags">
    <vt:lpwstr/>
  </property>
</Properties>
</file>